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72" r:id="rId1"/>
  </p:sldMasterIdLst>
  <p:notesMasterIdLst>
    <p:notesMasterId r:id="rId42"/>
  </p:notesMasterIdLst>
  <p:sldIdLst>
    <p:sldId id="266" r:id="rId2"/>
    <p:sldId id="272" r:id="rId3"/>
    <p:sldId id="273" r:id="rId4"/>
    <p:sldId id="274" r:id="rId5"/>
    <p:sldId id="275" r:id="rId6"/>
    <p:sldId id="4517" r:id="rId7"/>
    <p:sldId id="4551" r:id="rId8"/>
    <p:sldId id="4557" r:id="rId9"/>
    <p:sldId id="4552" r:id="rId10"/>
    <p:sldId id="4518" r:id="rId11"/>
    <p:sldId id="4558" r:id="rId12"/>
    <p:sldId id="4519" r:id="rId13"/>
    <p:sldId id="4559" r:id="rId14"/>
    <p:sldId id="4560" r:id="rId15"/>
    <p:sldId id="4523" r:id="rId16"/>
    <p:sldId id="4561" r:id="rId17"/>
    <p:sldId id="4525" r:id="rId18"/>
    <p:sldId id="4527" r:id="rId19"/>
    <p:sldId id="4562" r:id="rId20"/>
    <p:sldId id="4528" r:id="rId21"/>
    <p:sldId id="4564" r:id="rId22"/>
    <p:sldId id="4565" r:id="rId23"/>
    <p:sldId id="4532" r:id="rId24"/>
    <p:sldId id="4533" r:id="rId25"/>
    <p:sldId id="4534" r:id="rId26"/>
    <p:sldId id="4535" r:id="rId27"/>
    <p:sldId id="4538" r:id="rId28"/>
    <p:sldId id="4555" r:id="rId29"/>
    <p:sldId id="4554" r:id="rId30"/>
    <p:sldId id="4556" r:id="rId31"/>
    <p:sldId id="4539" r:id="rId32"/>
    <p:sldId id="4540" r:id="rId33"/>
    <p:sldId id="4542" r:id="rId34"/>
    <p:sldId id="4543" r:id="rId35"/>
    <p:sldId id="4544" r:id="rId36"/>
    <p:sldId id="4545" r:id="rId37"/>
    <p:sldId id="4546" r:id="rId38"/>
    <p:sldId id="4548" r:id="rId39"/>
    <p:sldId id="4550" r:id="rId40"/>
    <p:sldId id="271"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guide id="3" pos="279" userDrawn="1">
          <p15:clr>
            <a:srgbClr val="A4A3A4"/>
          </p15:clr>
        </p15:guide>
        <p15:guide id="4" pos="7355" userDrawn="1">
          <p15:clr>
            <a:srgbClr val="A4A3A4"/>
          </p15:clr>
        </p15:guide>
        <p15:guide id="5" pos="816" userDrawn="1">
          <p15:clr>
            <a:srgbClr val="A4A3A4"/>
          </p15:clr>
        </p15:guide>
        <p15:guide id="7" orient="horz" pos="504" userDrawn="1">
          <p15:clr>
            <a:srgbClr val="A4A3A4"/>
          </p15:clr>
        </p15:guide>
        <p15:guide id="8" orient="horz" pos="210" userDrawn="1">
          <p15:clr>
            <a:srgbClr val="A4A3A4"/>
          </p15:clr>
        </p15:guide>
        <p15:guide id="9" orient="horz" pos="1230" userDrawn="1">
          <p15:clr>
            <a:srgbClr val="A4A3A4"/>
          </p15:clr>
        </p15:guide>
        <p15:guide id="10" orient="horz" pos="18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70B7"/>
    <a:srgbClr val="FFCCFF"/>
    <a:srgbClr val="6CB744"/>
    <a:srgbClr val="0000FF"/>
    <a:srgbClr val="0066FF"/>
    <a:srgbClr val="3399FF"/>
    <a:srgbClr val="99CCFF"/>
    <a:srgbClr val="AF2860"/>
    <a:srgbClr val="D75187"/>
    <a:srgbClr val="286A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8A248D-8302-4BDF-9BEC-AD2B0C8C46B5}" v="132" dt="2022-05-16T10:04:17.9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5"/>
    <p:restoredTop sz="93252" autoAdjust="0"/>
  </p:normalViewPr>
  <p:slideViewPr>
    <p:cSldViewPr snapToGrid="0" snapToObjects="1">
      <p:cViewPr varScale="1">
        <p:scale>
          <a:sx n="99" d="100"/>
          <a:sy n="99" d="100"/>
        </p:scale>
        <p:origin x="912" y="72"/>
      </p:cViewPr>
      <p:guideLst>
        <p:guide orient="horz" pos="2183"/>
        <p:guide pos="3840"/>
        <p:guide pos="279"/>
        <p:guide pos="7355"/>
        <p:guide pos="816"/>
        <p:guide orient="horz" pos="504"/>
        <p:guide orient="horz" pos="210"/>
        <p:guide orient="horz" pos="1230"/>
        <p:guide orient="horz" pos="18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niero Facchetti" userId="f2c6c99af91c4974" providerId="LiveId" clId="{6D8A248D-8302-4BDF-9BEC-AD2B0C8C46B5}"/>
    <pc:docChg chg="undo custSel addSld delSld modSld sldOrd">
      <pc:chgData name="Veniero Facchetti" userId="f2c6c99af91c4974" providerId="LiveId" clId="{6D8A248D-8302-4BDF-9BEC-AD2B0C8C46B5}" dt="2022-05-16T10:04:21.701" v="788" actId="1076"/>
      <pc:docMkLst>
        <pc:docMk/>
      </pc:docMkLst>
      <pc:sldChg chg="addSp delSp modSp del">
        <pc:chgData name="Veniero Facchetti" userId="f2c6c99af91c4974" providerId="LiveId" clId="{6D8A248D-8302-4BDF-9BEC-AD2B0C8C46B5}" dt="2022-05-16T09:01:49.277" v="230" actId="47"/>
        <pc:sldMkLst>
          <pc:docMk/>
          <pc:sldMk cId="0" sldId="259"/>
        </pc:sldMkLst>
        <pc:spChg chg="mod">
          <ac:chgData name="Veniero Facchetti" userId="f2c6c99af91c4974" providerId="LiveId" clId="{6D8A248D-8302-4BDF-9BEC-AD2B0C8C46B5}" dt="2022-05-16T08:57:28.598" v="171"/>
          <ac:spMkLst>
            <pc:docMk/>
            <pc:sldMk cId="0" sldId="259"/>
            <ac:spMk id="40" creationId="{C3D89A2E-05A1-4E71-9DF2-D5152C10973F}"/>
          </ac:spMkLst>
        </pc:spChg>
        <pc:spChg chg="mod">
          <ac:chgData name="Veniero Facchetti" userId="f2c6c99af91c4974" providerId="LiveId" clId="{6D8A248D-8302-4BDF-9BEC-AD2B0C8C46B5}" dt="2022-05-16T08:57:28.598" v="171"/>
          <ac:spMkLst>
            <pc:docMk/>
            <pc:sldMk cId="0" sldId="259"/>
            <ac:spMk id="43" creationId="{4F8E2B6B-A66C-CA6D-070D-21E906CD6C6A}"/>
          </ac:spMkLst>
        </pc:spChg>
        <pc:spChg chg="mod">
          <ac:chgData name="Veniero Facchetti" userId="f2c6c99af91c4974" providerId="LiveId" clId="{6D8A248D-8302-4BDF-9BEC-AD2B0C8C46B5}" dt="2022-05-16T08:57:28.598" v="171"/>
          <ac:spMkLst>
            <pc:docMk/>
            <pc:sldMk cId="0" sldId="259"/>
            <ac:spMk id="44" creationId="{B0F734D4-DE67-FA4B-D506-3007FE5071D4}"/>
          </ac:spMkLst>
        </pc:spChg>
        <pc:grpChg chg="add del mod">
          <ac:chgData name="Veniero Facchetti" userId="f2c6c99af91c4974" providerId="LiveId" clId="{6D8A248D-8302-4BDF-9BEC-AD2B0C8C46B5}" dt="2022-05-16T08:57:29.509" v="172"/>
          <ac:grpSpMkLst>
            <pc:docMk/>
            <pc:sldMk cId="0" sldId="259"/>
            <ac:grpSpMk id="39" creationId="{9BC7886C-3BD5-0F73-29DD-9DA3D09CF6F4}"/>
          </ac:grpSpMkLst>
        </pc:grpChg>
        <pc:grpChg chg="add del mod">
          <ac:chgData name="Veniero Facchetti" userId="f2c6c99af91c4974" providerId="LiveId" clId="{6D8A248D-8302-4BDF-9BEC-AD2B0C8C46B5}" dt="2022-05-16T08:57:29.509" v="172"/>
          <ac:grpSpMkLst>
            <pc:docMk/>
            <pc:sldMk cId="0" sldId="259"/>
            <ac:grpSpMk id="42" creationId="{FCD7FFD5-A4F9-6247-8771-AE5300FD659D}"/>
          </ac:grpSpMkLst>
        </pc:grpChg>
        <pc:picChg chg="add del mod">
          <ac:chgData name="Veniero Facchetti" userId="f2c6c99af91c4974" providerId="LiveId" clId="{6D8A248D-8302-4BDF-9BEC-AD2B0C8C46B5}" dt="2022-05-16T08:57:29.509" v="172"/>
          <ac:picMkLst>
            <pc:docMk/>
            <pc:sldMk cId="0" sldId="259"/>
            <ac:picMk id="41" creationId="{593E9C59-66F9-61A5-52CD-A2CF71344150}"/>
          </ac:picMkLst>
        </pc:picChg>
      </pc:sldChg>
      <pc:sldChg chg="delSp del mod">
        <pc:chgData name="Veniero Facchetti" userId="f2c6c99af91c4974" providerId="LiveId" clId="{6D8A248D-8302-4BDF-9BEC-AD2B0C8C46B5}" dt="2022-05-16T09:21:54.603" v="349" actId="47"/>
        <pc:sldMkLst>
          <pc:docMk/>
          <pc:sldMk cId="0" sldId="260"/>
        </pc:sldMkLst>
        <pc:picChg chg="del">
          <ac:chgData name="Veniero Facchetti" userId="f2c6c99af91c4974" providerId="LiveId" clId="{6D8A248D-8302-4BDF-9BEC-AD2B0C8C46B5}" dt="2022-05-16T09:03:26.034" v="253" actId="478"/>
          <ac:picMkLst>
            <pc:docMk/>
            <pc:sldMk cId="0" sldId="260"/>
            <ac:picMk id="61" creationId="{2D4A8383-C8F1-4122-9E3D-5DFDF3566736}"/>
          </ac:picMkLst>
        </pc:picChg>
      </pc:sldChg>
      <pc:sldChg chg="addSp delSp modSp del mod">
        <pc:chgData name="Veniero Facchetti" userId="f2c6c99af91c4974" providerId="LiveId" clId="{6D8A248D-8302-4BDF-9BEC-AD2B0C8C46B5}" dt="2022-05-16T09:29:44.729" v="428" actId="47"/>
        <pc:sldMkLst>
          <pc:docMk/>
          <pc:sldMk cId="0" sldId="261"/>
        </pc:sldMkLst>
        <pc:spChg chg="add del mod">
          <ac:chgData name="Veniero Facchetti" userId="f2c6c99af91c4974" providerId="LiveId" clId="{6D8A248D-8302-4BDF-9BEC-AD2B0C8C46B5}" dt="2022-05-16T09:27:02.239" v="400" actId="478"/>
          <ac:spMkLst>
            <pc:docMk/>
            <pc:sldMk cId="0" sldId="261"/>
            <ac:spMk id="42" creationId="{AAB47526-D99F-7445-D310-87DC1F38B0FF}"/>
          </ac:spMkLst>
        </pc:spChg>
        <pc:picChg chg="add del">
          <ac:chgData name="Veniero Facchetti" userId="f2c6c99af91c4974" providerId="LiveId" clId="{6D8A248D-8302-4BDF-9BEC-AD2B0C8C46B5}" dt="2022-05-16T09:28:51.052" v="420" actId="21"/>
          <ac:picMkLst>
            <pc:docMk/>
            <pc:sldMk cId="0" sldId="261"/>
            <ac:picMk id="14" creationId="{00000000-0000-0000-0000-000000000000}"/>
          </ac:picMkLst>
        </pc:picChg>
        <pc:cxnChg chg="add del mod">
          <ac:chgData name="Veniero Facchetti" userId="f2c6c99af91c4974" providerId="LiveId" clId="{6D8A248D-8302-4BDF-9BEC-AD2B0C8C46B5}" dt="2022-05-16T09:27:03.350" v="401" actId="478"/>
          <ac:cxnSpMkLst>
            <pc:docMk/>
            <pc:sldMk cId="0" sldId="261"/>
            <ac:cxnSpMk id="43" creationId="{728281A4-8F5A-9442-0275-C18D98FF36A2}"/>
          </ac:cxnSpMkLst>
        </pc:cxnChg>
      </pc:sldChg>
      <pc:sldChg chg="modSp mod">
        <pc:chgData name="Veniero Facchetti" userId="f2c6c99af91c4974" providerId="LiveId" clId="{6D8A248D-8302-4BDF-9BEC-AD2B0C8C46B5}" dt="2022-05-16T08:45:28.146" v="2" actId="255"/>
        <pc:sldMkLst>
          <pc:docMk/>
          <pc:sldMk cId="2498219969" sldId="266"/>
        </pc:sldMkLst>
        <pc:spChg chg="mod">
          <ac:chgData name="Veniero Facchetti" userId="f2c6c99af91c4974" providerId="LiveId" clId="{6D8A248D-8302-4BDF-9BEC-AD2B0C8C46B5}" dt="2022-05-16T08:43:31.169" v="1" actId="6559"/>
          <ac:spMkLst>
            <pc:docMk/>
            <pc:sldMk cId="2498219969" sldId="266"/>
            <ac:spMk id="2" creationId="{00000000-0000-0000-0000-000000000000}"/>
          </ac:spMkLst>
        </pc:spChg>
        <pc:spChg chg="mod">
          <ac:chgData name="Veniero Facchetti" userId="f2c6c99af91c4974" providerId="LiveId" clId="{6D8A248D-8302-4BDF-9BEC-AD2B0C8C46B5}" dt="2022-05-16T08:45:28.146" v="2" actId="255"/>
          <ac:spMkLst>
            <pc:docMk/>
            <pc:sldMk cId="2498219969" sldId="266"/>
            <ac:spMk id="21" creationId="{00000000-0000-0000-0000-000000000000}"/>
          </ac:spMkLst>
        </pc:spChg>
      </pc:sldChg>
      <pc:sldChg chg="modSp mod">
        <pc:chgData name="Veniero Facchetti" userId="f2c6c99af91c4974" providerId="LiveId" clId="{6D8A248D-8302-4BDF-9BEC-AD2B0C8C46B5}" dt="2022-05-16T08:45:53.116" v="14" actId="1036"/>
        <pc:sldMkLst>
          <pc:docMk/>
          <pc:sldMk cId="3024702567" sldId="273"/>
        </pc:sldMkLst>
        <pc:spChg chg="mod">
          <ac:chgData name="Veniero Facchetti" userId="f2c6c99af91c4974" providerId="LiveId" clId="{6D8A248D-8302-4BDF-9BEC-AD2B0C8C46B5}" dt="2022-05-16T08:45:53.116" v="14" actId="1036"/>
          <ac:spMkLst>
            <pc:docMk/>
            <pc:sldMk cId="3024702567" sldId="273"/>
            <ac:spMk id="3" creationId="{03B4F088-5471-4374-B288-1616CFEAA28F}"/>
          </ac:spMkLst>
        </pc:spChg>
      </pc:sldChg>
      <pc:sldChg chg="addSp modSp mod">
        <pc:chgData name="Veniero Facchetti" userId="f2c6c99af91c4974" providerId="LiveId" clId="{6D8A248D-8302-4BDF-9BEC-AD2B0C8C46B5}" dt="2022-05-16T08:47:09.659" v="46" actId="20577"/>
        <pc:sldMkLst>
          <pc:docMk/>
          <pc:sldMk cId="1269939223" sldId="274"/>
        </pc:sldMkLst>
        <pc:spChg chg="mod">
          <ac:chgData name="Veniero Facchetti" userId="f2c6c99af91c4974" providerId="LiveId" clId="{6D8A248D-8302-4BDF-9BEC-AD2B0C8C46B5}" dt="2022-05-16T08:46:29.105" v="31"/>
          <ac:spMkLst>
            <pc:docMk/>
            <pc:sldMk cId="1269939223" sldId="274"/>
            <ac:spMk id="8" creationId="{25570CE3-2B96-4F39-8CA9-20DC97D791B2}"/>
          </ac:spMkLst>
        </pc:spChg>
        <pc:spChg chg="add mod">
          <ac:chgData name="Veniero Facchetti" userId="f2c6c99af91c4974" providerId="LiveId" clId="{6D8A248D-8302-4BDF-9BEC-AD2B0C8C46B5}" dt="2022-05-16T08:47:09.659" v="46" actId="20577"/>
          <ac:spMkLst>
            <pc:docMk/>
            <pc:sldMk cId="1269939223" sldId="274"/>
            <ac:spMk id="35" creationId="{4BF72F3D-CAB0-D6FA-F7F5-53AB50C632FA}"/>
          </ac:spMkLst>
        </pc:spChg>
        <pc:grpChg chg="mod">
          <ac:chgData name="Veniero Facchetti" userId="f2c6c99af91c4974" providerId="LiveId" clId="{6D8A248D-8302-4BDF-9BEC-AD2B0C8C46B5}" dt="2022-05-16T08:46:13.611" v="29" actId="1036"/>
          <ac:grpSpMkLst>
            <pc:docMk/>
            <pc:sldMk cId="1269939223" sldId="274"/>
            <ac:grpSpMk id="27" creationId="{A79D98C1-80E8-4AFA-80D2-41D85153778D}"/>
          </ac:grpSpMkLst>
        </pc:grpChg>
        <pc:cxnChg chg="add mod">
          <ac:chgData name="Veniero Facchetti" userId="f2c6c99af91c4974" providerId="LiveId" clId="{6D8A248D-8302-4BDF-9BEC-AD2B0C8C46B5}" dt="2022-05-16T08:46:07.423" v="15"/>
          <ac:cxnSpMkLst>
            <pc:docMk/>
            <pc:sldMk cId="1269939223" sldId="274"/>
            <ac:cxnSpMk id="34" creationId="{14CDFB72-324A-DBF4-F997-C3541177F2CC}"/>
          </ac:cxnSpMkLst>
        </pc:cxnChg>
      </pc:sldChg>
      <pc:sldChg chg="addSp modSp mod">
        <pc:chgData name="Veniero Facchetti" userId="f2c6c99af91c4974" providerId="LiveId" clId="{6D8A248D-8302-4BDF-9BEC-AD2B0C8C46B5}" dt="2022-05-16T08:48:00.275" v="51" actId="14100"/>
        <pc:sldMkLst>
          <pc:docMk/>
          <pc:sldMk cId="1516785240" sldId="275"/>
        </pc:sldMkLst>
        <pc:spChg chg="mod">
          <ac:chgData name="Veniero Facchetti" userId="f2c6c99af91c4974" providerId="LiveId" clId="{6D8A248D-8302-4BDF-9BEC-AD2B0C8C46B5}" dt="2022-05-16T08:48:00.275" v="51" actId="14100"/>
          <ac:spMkLst>
            <pc:docMk/>
            <pc:sldMk cId="1516785240" sldId="275"/>
            <ac:spMk id="2" creationId="{BCDAF784-65BE-4367-B23A-0D4E1FE6B694}"/>
          </ac:spMkLst>
        </pc:spChg>
        <pc:cxnChg chg="add mod">
          <ac:chgData name="Veniero Facchetti" userId="f2c6c99af91c4974" providerId="LiveId" clId="{6D8A248D-8302-4BDF-9BEC-AD2B0C8C46B5}" dt="2022-05-16T08:47:28.849" v="47"/>
          <ac:cxnSpMkLst>
            <pc:docMk/>
            <pc:sldMk cId="1516785240" sldId="275"/>
            <ac:cxnSpMk id="5" creationId="{1BE2AC7F-A255-D3E1-E4CC-666F8A23672A}"/>
          </ac:cxnSpMkLst>
        </pc:cxnChg>
      </pc:sldChg>
      <pc:sldChg chg="addSp modSp del">
        <pc:chgData name="Veniero Facchetti" userId="f2c6c99af91c4974" providerId="LiveId" clId="{6D8A248D-8302-4BDF-9BEC-AD2B0C8C46B5}" dt="2022-05-16T09:25:55.246" v="386" actId="47"/>
        <pc:sldMkLst>
          <pc:docMk/>
          <pc:sldMk cId="2357754381" sldId="601"/>
        </pc:sldMkLst>
        <pc:cxnChg chg="add mod">
          <ac:chgData name="Veniero Facchetti" userId="f2c6c99af91c4974" providerId="LiveId" clId="{6D8A248D-8302-4BDF-9BEC-AD2B0C8C46B5}" dt="2022-05-16T09:25:09.484" v="373"/>
          <ac:cxnSpMkLst>
            <pc:docMk/>
            <pc:sldMk cId="2357754381" sldId="601"/>
            <ac:cxnSpMk id="4" creationId="{244D34F5-350E-7D77-3BC1-0A38688D287F}"/>
          </ac:cxnSpMkLst>
        </pc:cxnChg>
      </pc:sldChg>
      <pc:sldChg chg="addSp delSp modSp del mod">
        <pc:chgData name="Veniero Facchetti" userId="f2c6c99af91c4974" providerId="LiveId" clId="{6D8A248D-8302-4BDF-9BEC-AD2B0C8C46B5}" dt="2022-05-16T09:31:41.095" v="492" actId="47"/>
        <pc:sldMkLst>
          <pc:docMk/>
          <pc:sldMk cId="1813822866" sldId="4476"/>
        </pc:sldMkLst>
        <pc:picChg chg="add del mod">
          <ac:chgData name="Veniero Facchetti" userId="f2c6c99af91c4974" providerId="LiveId" clId="{6D8A248D-8302-4BDF-9BEC-AD2B0C8C46B5}" dt="2022-05-16T09:31:05.067" v="447" actId="21"/>
          <ac:picMkLst>
            <pc:docMk/>
            <pc:sldMk cId="1813822866" sldId="4476"/>
            <ac:picMk id="3" creationId="{03C658A7-4908-4E6F-AC8D-474467A8848F}"/>
          </ac:picMkLst>
        </pc:picChg>
        <pc:picChg chg="add mod">
          <ac:chgData name="Veniero Facchetti" userId="f2c6c99af91c4974" providerId="LiveId" clId="{6D8A248D-8302-4BDF-9BEC-AD2B0C8C46B5}" dt="2022-05-16T09:30:53.007" v="443" actId="571"/>
          <ac:picMkLst>
            <pc:docMk/>
            <pc:sldMk cId="1813822866" sldId="4476"/>
            <ac:picMk id="4" creationId="{47779F34-AC51-42C5-D74F-5C18E075815A}"/>
          </ac:picMkLst>
        </pc:picChg>
      </pc:sldChg>
      <pc:sldChg chg="del">
        <pc:chgData name="Veniero Facchetti" userId="f2c6c99af91c4974" providerId="LiveId" clId="{6D8A248D-8302-4BDF-9BEC-AD2B0C8C46B5}" dt="2022-05-16T09:31:42.315" v="493" actId="47"/>
        <pc:sldMkLst>
          <pc:docMk/>
          <pc:sldMk cId="3674437553" sldId="4477"/>
        </pc:sldMkLst>
      </pc:sldChg>
      <pc:sldChg chg="del">
        <pc:chgData name="Veniero Facchetti" userId="f2c6c99af91c4974" providerId="LiveId" clId="{6D8A248D-8302-4BDF-9BEC-AD2B0C8C46B5}" dt="2022-05-16T08:51:53.194" v="116" actId="47"/>
        <pc:sldMkLst>
          <pc:docMk/>
          <pc:sldMk cId="3892115972" sldId="4515"/>
        </pc:sldMkLst>
      </pc:sldChg>
      <pc:sldChg chg="addSp modSp mod">
        <pc:chgData name="Veniero Facchetti" userId="f2c6c99af91c4974" providerId="LiveId" clId="{6D8A248D-8302-4BDF-9BEC-AD2B0C8C46B5}" dt="2022-05-16T08:48:12.199" v="54" actId="255"/>
        <pc:sldMkLst>
          <pc:docMk/>
          <pc:sldMk cId="679847727" sldId="4517"/>
        </pc:sldMkLst>
        <pc:spChg chg="mod">
          <ac:chgData name="Veniero Facchetti" userId="f2c6c99af91c4974" providerId="LiveId" clId="{6D8A248D-8302-4BDF-9BEC-AD2B0C8C46B5}" dt="2022-05-16T08:48:12.199" v="54" actId="255"/>
          <ac:spMkLst>
            <pc:docMk/>
            <pc:sldMk cId="679847727" sldId="4517"/>
            <ac:spMk id="3" creationId="{DAB7F4BB-5086-4A76-972A-F56E0F02F72D}"/>
          </ac:spMkLst>
        </pc:spChg>
        <pc:cxnChg chg="add mod">
          <ac:chgData name="Veniero Facchetti" userId="f2c6c99af91c4974" providerId="LiveId" clId="{6D8A248D-8302-4BDF-9BEC-AD2B0C8C46B5}" dt="2022-05-16T08:48:06.159" v="52"/>
          <ac:cxnSpMkLst>
            <pc:docMk/>
            <pc:sldMk cId="679847727" sldId="4517"/>
            <ac:cxnSpMk id="4" creationId="{39464AD8-1B1D-E3FA-44B7-35AEED3BF1FA}"/>
          </ac:cxnSpMkLst>
        </pc:cxnChg>
      </pc:sldChg>
      <pc:sldChg chg="addSp modSp mod">
        <pc:chgData name="Veniero Facchetti" userId="f2c6c99af91c4974" providerId="LiveId" clId="{6D8A248D-8302-4BDF-9BEC-AD2B0C8C46B5}" dt="2022-05-16T08:50:35.226" v="103" actId="14100"/>
        <pc:sldMkLst>
          <pc:docMk/>
          <pc:sldMk cId="1063472865" sldId="4518"/>
        </pc:sldMkLst>
        <pc:spChg chg="mod">
          <ac:chgData name="Veniero Facchetti" userId="f2c6c99af91c4974" providerId="LiveId" clId="{6D8A248D-8302-4BDF-9BEC-AD2B0C8C46B5}" dt="2022-05-16T08:50:35.226" v="103" actId="14100"/>
          <ac:spMkLst>
            <pc:docMk/>
            <pc:sldMk cId="1063472865" sldId="4518"/>
            <ac:spMk id="2" creationId="{6BE1772B-395E-4E21-97D4-99A45F63CD11}"/>
          </ac:spMkLst>
        </pc:spChg>
        <pc:spChg chg="mod">
          <ac:chgData name="Veniero Facchetti" userId="f2c6c99af91c4974" providerId="LiveId" clId="{6D8A248D-8302-4BDF-9BEC-AD2B0C8C46B5}" dt="2022-05-16T08:50:25.669" v="101" actId="121"/>
          <ac:spMkLst>
            <pc:docMk/>
            <pc:sldMk cId="1063472865" sldId="4518"/>
            <ac:spMk id="4" creationId="{85FEAAA0-5D7B-46F4-A375-6FF6DB04A77C}"/>
          </ac:spMkLst>
        </pc:spChg>
        <pc:cxnChg chg="add mod">
          <ac:chgData name="Veniero Facchetti" userId="f2c6c99af91c4974" providerId="LiveId" clId="{6D8A248D-8302-4BDF-9BEC-AD2B0C8C46B5}" dt="2022-05-16T08:50:00.912" v="96"/>
          <ac:cxnSpMkLst>
            <pc:docMk/>
            <pc:sldMk cId="1063472865" sldId="4518"/>
            <ac:cxnSpMk id="8" creationId="{A46A890F-EBE0-0E86-5607-C9C9ADEB5D41}"/>
          </ac:cxnSpMkLst>
        </pc:cxnChg>
      </pc:sldChg>
      <pc:sldChg chg="addSp modSp mod">
        <pc:chgData name="Veniero Facchetti" userId="f2c6c99af91c4974" providerId="LiveId" clId="{6D8A248D-8302-4BDF-9BEC-AD2B0C8C46B5}" dt="2022-05-16T08:52:06.562" v="120" actId="1076"/>
        <pc:sldMkLst>
          <pc:docMk/>
          <pc:sldMk cId="3311649583" sldId="4519"/>
        </pc:sldMkLst>
        <pc:spChg chg="mod">
          <ac:chgData name="Veniero Facchetti" userId="f2c6c99af91c4974" providerId="LiveId" clId="{6D8A248D-8302-4BDF-9BEC-AD2B0C8C46B5}" dt="2022-05-16T08:52:06.562" v="120" actId="1076"/>
          <ac:spMkLst>
            <pc:docMk/>
            <pc:sldMk cId="3311649583" sldId="4519"/>
            <ac:spMk id="2" creationId="{3F021E9D-6EC6-4504-A80D-ED5E595CCBA3}"/>
          </ac:spMkLst>
        </pc:spChg>
        <pc:cxnChg chg="add mod">
          <ac:chgData name="Veniero Facchetti" userId="f2c6c99af91c4974" providerId="LiveId" clId="{6D8A248D-8302-4BDF-9BEC-AD2B0C8C46B5}" dt="2022-05-16T08:51:57.224" v="117"/>
          <ac:cxnSpMkLst>
            <pc:docMk/>
            <pc:sldMk cId="3311649583" sldId="4519"/>
            <ac:cxnSpMk id="12" creationId="{F3D28B6A-BF89-1FDD-E3D7-E9724A8B0F64}"/>
          </ac:cxnSpMkLst>
        </pc:cxnChg>
      </pc:sldChg>
      <pc:sldChg chg="del">
        <pc:chgData name="Veniero Facchetti" userId="f2c6c99af91c4974" providerId="LiveId" clId="{6D8A248D-8302-4BDF-9BEC-AD2B0C8C46B5}" dt="2022-05-16T08:53:22.404" v="134" actId="47"/>
        <pc:sldMkLst>
          <pc:docMk/>
          <pc:sldMk cId="1596694272" sldId="4520"/>
        </pc:sldMkLst>
      </pc:sldChg>
      <pc:sldChg chg="addSp modSp mod">
        <pc:chgData name="Veniero Facchetti" userId="f2c6c99af91c4974" providerId="LiveId" clId="{6D8A248D-8302-4BDF-9BEC-AD2B0C8C46B5}" dt="2022-05-16T09:02:06.430" v="237" actId="27636"/>
        <pc:sldMkLst>
          <pc:docMk/>
          <pc:sldMk cId="4010052577" sldId="4523"/>
        </pc:sldMkLst>
        <pc:spChg chg="mod">
          <ac:chgData name="Veniero Facchetti" userId="f2c6c99af91c4974" providerId="LiveId" clId="{6D8A248D-8302-4BDF-9BEC-AD2B0C8C46B5}" dt="2022-05-16T09:02:06.430" v="237" actId="27636"/>
          <ac:spMkLst>
            <pc:docMk/>
            <pc:sldMk cId="4010052577" sldId="4523"/>
            <ac:spMk id="5" creationId="{E853C3D9-104C-43C2-8F9E-3CFBA28CEB16}"/>
          </ac:spMkLst>
        </pc:spChg>
        <pc:cxnChg chg="add mod">
          <ac:chgData name="Veniero Facchetti" userId="f2c6c99af91c4974" providerId="LiveId" clId="{6D8A248D-8302-4BDF-9BEC-AD2B0C8C46B5}" dt="2022-05-16T09:01:58.462" v="231"/>
          <ac:cxnSpMkLst>
            <pc:docMk/>
            <pc:sldMk cId="4010052577" sldId="4523"/>
            <ac:cxnSpMk id="55" creationId="{93EFB581-FF4B-FCEA-AB4D-EE5064F3835D}"/>
          </ac:cxnSpMkLst>
        </pc:cxnChg>
      </pc:sldChg>
      <pc:sldChg chg="addSp modSp mod">
        <pc:chgData name="Veniero Facchetti" userId="f2c6c99af91c4974" providerId="LiveId" clId="{6D8A248D-8302-4BDF-9BEC-AD2B0C8C46B5}" dt="2022-05-16T10:03:01.047" v="768" actId="1076"/>
        <pc:sldMkLst>
          <pc:docMk/>
          <pc:sldMk cId="1332405968" sldId="4525"/>
        </pc:sldMkLst>
        <pc:spChg chg="mod">
          <ac:chgData name="Veniero Facchetti" userId="f2c6c99af91c4974" providerId="LiveId" clId="{6D8A248D-8302-4BDF-9BEC-AD2B0C8C46B5}" dt="2022-05-16T09:22:13.183" v="354" actId="1076"/>
          <ac:spMkLst>
            <pc:docMk/>
            <pc:sldMk cId="1332405968" sldId="4525"/>
            <ac:spMk id="2" creationId="{8E53A0CA-01E0-4908-ABED-8C579E3FA073}"/>
          </ac:spMkLst>
        </pc:spChg>
        <pc:spChg chg="mod">
          <ac:chgData name="Veniero Facchetti" userId="f2c6c99af91c4974" providerId="LiveId" clId="{6D8A248D-8302-4BDF-9BEC-AD2B0C8C46B5}" dt="2022-05-16T09:22:43.320" v="360" actId="1076"/>
          <ac:spMkLst>
            <pc:docMk/>
            <pc:sldMk cId="1332405968" sldId="4525"/>
            <ac:spMk id="3" creationId="{DF0C68C2-7A57-4A59-B5D0-1826EB703A4A}"/>
          </ac:spMkLst>
        </pc:spChg>
        <pc:picChg chg="mod modCrop">
          <ac:chgData name="Veniero Facchetti" userId="f2c6c99af91c4974" providerId="LiveId" clId="{6D8A248D-8302-4BDF-9BEC-AD2B0C8C46B5}" dt="2022-05-16T10:03:01.047" v="768" actId="1076"/>
          <ac:picMkLst>
            <pc:docMk/>
            <pc:sldMk cId="1332405968" sldId="4525"/>
            <ac:picMk id="4" creationId="{4F89E34E-E010-44BA-A9F3-10887CB2B39E}"/>
          </ac:picMkLst>
        </pc:picChg>
        <pc:cxnChg chg="add mod">
          <ac:chgData name="Veniero Facchetti" userId="f2c6c99af91c4974" providerId="LiveId" clId="{6D8A248D-8302-4BDF-9BEC-AD2B0C8C46B5}" dt="2022-05-16T09:22:19.052" v="355" actId="14100"/>
          <ac:cxnSpMkLst>
            <pc:docMk/>
            <pc:sldMk cId="1332405968" sldId="4525"/>
            <ac:cxnSpMk id="5" creationId="{409563DF-8367-5709-7DDB-7886DABC9145}"/>
          </ac:cxnSpMkLst>
        </pc:cxnChg>
      </pc:sldChg>
      <pc:sldChg chg="addSp modSp mod">
        <pc:chgData name="Veniero Facchetti" userId="f2c6c99af91c4974" providerId="LiveId" clId="{6D8A248D-8302-4BDF-9BEC-AD2B0C8C46B5}" dt="2022-05-16T09:25:00.025" v="372" actId="14100"/>
        <pc:sldMkLst>
          <pc:docMk/>
          <pc:sldMk cId="3898694333" sldId="4527"/>
        </pc:sldMkLst>
        <pc:spChg chg="mod">
          <ac:chgData name="Veniero Facchetti" userId="f2c6c99af91c4974" providerId="LiveId" clId="{6D8A248D-8302-4BDF-9BEC-AD2B0C8C46B5}" dt="2022-05-16T09:24:49.639" v="370" actId="1076"/>
          <ac:spMkLst>
            <pc:docMk/>
            <pc:sldMk cId="3898694333" sldId="4527"/>
            <ac:spMk id="3" creationId="{7D89A419-7428-4910-8DCE-2B1AAAC0F7B5}"/>
          </ac:spMkLst>
        </pc:spChg>
        <pc:grpChg chg="mod">
          <ac:chgData name="Veniero Facchetti" userId="f2c6c99af91c4974" providerId="LiveId" clId="{6D8A248D-8302-4BDF-9BEC-AD2B0C8C46B5}" dt="2022-05-16T09:24:54.655" v="371" actId="14100"/>
          <ac:grpSpMkLst>
            <pc:docMk/>
            <pc:sldMk cId="3898694333" sldId="4527"/>
            <ac:grpSpMk id="15" creationId="{91963B51-2822-4010-A0B7-768F2ECBCF7E}"/>
          </ac:grpSpMkLst>
        </pc:grpChg>
        <pc:grpChg chg="mod">
          <ac:chgData name="Veniero Facchetti" userId="f2c6c99af91c4974" providerId="LiveId" clId="{6D8A248D-8302-4BDF-9BEC-AD2B0C8C46B5}" dt="2022-05-16T09:25:00.025" v="372" actId="14100"/>
          <ac:grpSpMkLst>
            <pc:docMk/>
            <pc:sldMk cId="3898694333" sldId="4527"/>
            <ac:grpSpMk id="16" creationId="{23C0DD09-3B3C-41D2-88CE-884F1D0130D1}"/>
          </ac:grpSpMkLst>
        </pc:grpChg>
        <pc:cxnChg chg="add mod">
          <ac:chgData name="Veniero Facchetti" userId="f2c6c99af91c4974" providerId="LiveId" clId="{6D8A248D-8302-4BDF-9BEC-AD2B0C8C46B5}" dt="2022-05-16T09:24:40.555" v="365"/>
          <ac:cxnSpMkLst>
            <pc:docMk/>
            <pc:sldMk cId="3898694333" sldId="4527"/>
            <ac:cxnSpMk id="17" creationId="{520D85E0-1219-6FA1-0965-FE0D7A15DE5D}"/>
          </ac:cxnSpMkLst>
        </pc:cxnChg>
      </pc:sldChg>
      <pc:sldChg chg="addSp modSp mod">
        <pc:chgData name="Veniero Facchetti" userId="f2c6c99af91c4974" providerId="LiveId" clId="{6D8A248D-8302-4BDF-9BEC-AD2B0C8C46B5}" dt="2022-05-16T09:26:39.851" v="394" actId="1076"/>
        <pc:sldMkLst>
          <pc:docMk/>
          <pc:sldMk cId="1629603294" sldId="4528"/>
        </pc:sldMkLst>
        <pc:spChg chg="mod">
          <ac:chgData name="Veniero Facchetti" userId="f2c6c99af91c4974" providerId="LiveId" clId="{6D8A248D-8302-4BDF-9BEC-AD2B0C8C46B5}" dt="2022-05-16T09:26:39.851" v="394" actId="1076"/>
          <ac:spMkLst>
            <pc:docMk/>
            <pc:sldMk cId="1629603294" sldId="4528"/>
            <ac:spMk id="4" creationId="{E7471215-A15A-4EA3-BE9D-897C5494E2A4}"/>
          </ac:spMkLst>
        </pc:spChg>
        <pc:cxnChg chg="add mod">
          <ac:chgData name="Veniero Facchetti" userId="f2c6c99af91c4974" providerId="LiveId" clId="{6D8A248D-8302-4BDF-9BEC-AD2B0C8C46B5}" dt="2022-05-16T09:26:39.851" v="394" actId="1076"/>
          <ac:cxnSpMkLst>
            <pc:docMk/>
            <pc:sldMk cId="1629603294" sldId="4528"/>
            <ac:cxnSpMk id="18" creationId="{45CFB965-D907-EC23-BC28-BBC8F03B8B85}"/>
          </ac:cxnSpMkLst>
        </pc:cxnChg>
      </pc:sldChg>
      <pc:sldChg chg="addSp modSp mod">
        <pc:chgData name="Veniero Facchetti" userId="f2c6c99af91c4974" providerId="LiveId" clId="{6D8A248D-8302-4BDF-9BEC-AD2B0C8C46B5}" dt="2022-05-16T09:34:34.422" v="524"/>
        <pc:sldMkLst>
          <pc:docMk/>
          <pc:sldMk cId="2474349969" sldId="4532"/>
        </pc:sldMkLst>
        <pc:spChg chg="mod">
          <ac:chgData name="Veniero Facchetti" userId="f2c6c99af91c4974" providerId="LiveId" clId="{6D8A248D-8302-4BDF-9BEC-AD2B0C8C46B5}" dt="2022-05-16T09:34:05.752" v="509" actId="1035"/>
          <ac:spMkLst>
            <pc:docMk/>
            <pc:sldMk cId="2474349969" sldId="4532"/>
            <ac:spMk id="2" creationId="{0DE5383B-E52F-4C71-B77A-B263A45AE202}"/>
          </ac:spMkLst>
        </pc:spChg>
        <pc:graphicFrameChg chg="mod">
          <ac:chgData name="Veniero Facchetti" userId="f2c6c99af91c4974" providerId="LiveId" clId="{6D8A248D-8302-4BDF-9BEC-AD2B0C8C46B5}" dt="2022-05-16T09:34:26.402" v="518"/>
          <ac:graphicFrameMkLst>
            <pc:docMk/>
            <pc:sldMk cId="2474349969" sldId="4532"/>
            <ac:graphicFrameMk id="3" creationId="{AEED9166-5AC5-4684-AB8D-82F596B388BD}"/>
          </ac:graphicFrameMkLst>
        </pc:graphicFrameChg>
        <pc:graphicFrameChg chg="mod">
          <ac:chgData name="Veniero Facchetti" userId="f2c6c99af91c4974" providerId="LiveId" clId="{6D8A248D-8302-4BDF-9BEC-AD2B0C8C46B5}" dt="2022-05-16T09:34:34.422" v="524"/>
          <ac:graphicFrameMkLst>
            <pc:docMk/>
            <pc:sldMk cId="2474349969" sldId="4532"/>
            <ac:graphicFrameMk id="4" creationId="{1EB22317-6B30-4B0A-9B3C-4A2D99458555}"/>
          </ac:graphicFrameMkLst>
        </pc:graphicFrameChg>
        <pc:cxnChg chg="add mod">
          <ac:chgData name="Veniero Facchetti" userId="f2c6c99af91c4974" providerId="LiveId" clId="{6D8A248D-8302-4BDF-9BEC-AD2B0C8C46B5}" dt="2022-05-16T09:32:10.805" v="494"/>
          <ac:cxnSpMkLst>
            <pc:docMk/>
            <pc:sldMk cId="2474349969" sldId="4532"/>
            <ac:cxnSpMk id="5" creationId="{B549F1E2-7ABC-6413-6E06-66012363FB5B}"/>
          </ac:cxnSpMkLst>
        </pc:cxnChg>
      </pc:sldChg>
      <pc:sldChg chg="addSp modSp mod">
        <pc:chgData name="Veniero Facchetti" userId="f2c6c99af91c4974" providerId="LiveId" clId="{6D8A248D-8302-4BDF-9BEC-AD2B0C8C46B5}" dt="2022-05-16T09:35:12.518" v="540" actId="1076"/>
        <pc:sldMkLst>
          <pc:docMk/>
          <pc:sldMk cId="2018726210" sldId="4533"/>
        </pc:sldMkLst>
        <pc:spChg chg="mod">
          <ac:chgData name="Veniero Facchetti" userId="f2c6c99af91c4974" providerId="LiveId" clId="{6D8A248D-8302-4BDF-9BEC-AD2B0C8C46B5}" dt="2022-05-16T09:34:59.808" v="527" actId="1076"/>
          <ac:spMkLst>
            <pc:docMk/>
            <pc:sldMk cId="2018726210" sldId="4533"/>
            <ac:spMk id="2" creationId="{98CBBD44-9027-4447-B892-E8EDCB93C491}"/>
          </ac:spMkLst>
        </pc:spChg>
        <pc:spChg chg="mod">
          <ac:chgData name="Veniero Facchetti" userId="f2c6c99af91c4974" providerId="LiveId" clId="{6D8A248D-8302-4BDF-9BEC-AD2B0C8C46B5}" dt="2022-05-16T09:35:05.808" v="538" actId="1036"/>
          <ac:spMkLst>
            <pc:docMk/>
            <pc:sldMk cId="2018726210" sldId="4533"/>
            <ac:spMk id="3" creationId="{F5C529CF-B3DE-4440-B2E7-E6E7711E12A9}"/>
          </ac:spMkLst>
        </pc:spChg>
        <pc:picChg chg="mod">
          <ac:chgData name="Veniero Facchetti" userId="f2c6c99af91c4974" providerId="LiveId" clId="{6D8A248D-8302-4BDF-9BEC-AD2B0C8C46B5}" dt="2022-05-16T09:35:12.518" v="540" actId="1076"/>
          <ac:picMkLst>
            <pc:docMk/>
            <pc:sldMk cId="2018726210" sldId="4533"/>
            <ac:picMk id="4" creationId="{2700F37B-EE1D-47AB-87FB-16925CBBFE94}"/>
          </ac:picMkLst>
        </pc:picChg>
        <pc:cxnChg chg="add mod">
          <ac:chgData name="Veniero Facchetti" userId="f2c6c99af91c4974" providerId="LiveId" clId="{6D8A248D-8302-4BDF-9BEC-AD2B0C8C46B5}" dt="2022-05-16T09:34:50.778" v="525"/>
          <ac:cxnSpMkLst>
            <pc:docMk/>
            <pc:sldMk cId="2018726210" sldId="4533"/>
            <ac:cxnSpMk id="5" creationId="{08983183-B39D-622F-0CC5-BF379BE5DB58}"/>
          </ac:cxnSpMkLst>
        </pc:cxnChg>
      </pc:sldChg>
      <pc:sldChg chg="addSp modSp mod">
        <pc:chgData name="Veniero Facchetti" userId="f2c6c99af91c4974" providerId="LiveId" clId="{6D8A248D-8302-4BDF-9BEC-AD2B0C8C46B5}" dt="2022-05-16T09:35:51.122" v="556" actId="1036"/>
        <pc:sldMkLst>
          <pc:docMk/>
          <pc:sldMk cId="1079289254" sldId="4534"/>
        </pc:sldMkLst>
        <pc:spChg chg="mod">
          <ac:chgData name="Veniero Facchetti" userId="f2c6c99af91c4974" providerId="LiveId" clId="{6D8A248D-8302-4BDF-9BEC-AD2B0C8C46B5}" dt="2022-05-16T09:35:33.592" v="545" actId="1076"/>
          <ac:spMkLst>
            <pc:docMk/>
            <pc:sldMk cId="1079289254" sldId="4534"/>
            <ac:spMk id="2" creationId="{39E6D738-7CDB-47B7-BA29-B196AC26B19E}"/>
          </ac:spMkLst>
        </pc:spChg>
        <pc:spChg chg="mod">
          <ac:chgData name="Veniero Facchetti" userId="f2c6c99af91c4974" providerId="LiveId" clId="{6D8A248D-8302-4BDF-9BEC-AD2B0C8C46B5}" dt="2022-05-16T09:35:40.392" v="548" actId="20577"/>
          <ac:spMkLst>
            <pc:docMk/>
            <pc:sldMk cId="1079289254" sldId="4534"/>
            <ac:spMk id="6" creationId="{D2E73B2B-B6E7-4231-B203-6006D0D1030A}"/>
          </ac:spMkLst>
        </pc:spChg>
        <pc:grpChg chg="mod">
          <ac:chgData name="Veniero Facchetti" userId="f2c6c99af91c4974" providerId="LiveId" clId="{6D8A248D-8302-4BDF-9BEC-AD2B0C8C46B5}" dt="2022-05-16T09:35:51.122" v="556" actId="1036"/>
          <ac:grpSpMkLst>
            <pc:docMk/>
            <pc:sldMk cId="1079289254" sldId="4534"/>
            <ac:grpSpMk id="4" creationId="{941B4EB9-C742-4BB2-B014-003FA4FF050C}"/>
          </ac:grpSpMkLst>
        </pc:grpChg>
        <pc:cxnChg chg="add mod">
          <ac:chgData name="Veniero Facchetti" userId="f2c6c99af91c4974" providerId="LiveId" clId="{6D8A248D-8302-4BDF-9BEC-AD2B0C8C46B5}" dt="2022-05-16T09:35:16.948" v="541"/>
          <ac:cxnSpMkLst>
            <pc:docMk/>
            <pc:sldMk cId="1079289254" sldId="4534"/>
            <ac:cxnSpMk id="9" creationId="{C3A5FCD7-227C-0F47-1064-F91BECCE3D24}"/>
          </ac:cxnSpMkLst>
        </pc:cxnChg>
      </pc:sldChg>
      <pc:sldChg chg="addSp modSp mod">
        <pc:chgData name="Veniero Facchetti" userId="f2c6c99af91c4974" providerId="LiveId" clId="{6D8A248D-8302-4BDF-9BEC-AD2B0C8C46B5}" dt="2022-05-16T09:51:55.473" v="629" actId="1076"/>
        <pc:sldMkLst>
          <pc:docMk/>
          <pc:sldMk cId="2292116348" sldId="4535"/>
        </pc:sldMkLst>
        <pc:spChg chg="mod">
          <ac:chgData name="Veniero Facchetti" userId="f2c6c99af91c4974" providerId="LiveId" clId="{6D8A248D-8302-4BDF-9BEC-AD2B0C8C46B5}" dt="2022-05-16T09:50:16.599" v="611" actId="1036"/>
          <ac:spMkLst>
            <pc:docMk/>
            <pc:sldMk cId="2292116348" sldId="4535"/>
            <ac:spMk id="2" creationId="{B9ED732C-2701-4DAD-819E-C5BA27600671}"/>
          </ac:spMkLst>
        </pc:spChg>
        <pc:spChg chg="mod">
          <ac:chgData name="Veniero Facchetti" userId="f2c6c99af91c4974" providerId="LiveId" clId="{6D8A248D-8302-4BDF-9BEC-AD2B0C8C46B5}" dt="2022-05-16T09:51:17.319" v="620" actId="1076"/>
          <ac:spMkLst>
            <pc:docMk/>
            <pc:sldMk cId="2292116348" sldId="4535"/>
            <ac:spMk id="4" creationId="{352EE6AF-0229-40B7-9436-3AD994B99CD3}"/>
          </ac:spMkLst>
        </pc:spChg>
        <pc:spChg chg="mod ord">
          <ac:chgData name="Veniero Facchetti" userId="f2c6c99af91c4974" providerId="LiveId" clId="{6D8A248D-8302-4BDF-9BEC-AD2B0C8C46B5}" dt="2022-05-16T09:51:20.939" v="621" actId="1076"/>
          <ac:spMkLst>
            <pc:docMk/>
            <pc:sldMk cId="2292116348" sldId="4535"/>
            <ac:spMk id="5" creationId="{953AD422-06EB-4E8B-A685-44D7202D67DF}"/>
          </ac:spMkLst>
        </pc:spChg>
        <pc:spChg chg="mod">
          <ac:chgData name="Veniero Facchetti" userId="f2c6c99af91c4974" providerId="LiveId" clId="{6D8A248D-8302-4BDF-9BEC-AD2B0C8C46B5}" dt="2022-05-16T09:50:46.870" v="616" actId="1076"/>
          <ac:spMkLst>
            <pc:docMk/>
            <pc:sldMk cId="2292116348" sldId="4535"/>
            <ac:spMk id="7" creationId="{9D2056B3-717C-47C4-A6F2-05FB6DAAA6C6}"/>
          </ac:spMkLst>
        </pc:spChg>
        <pc:spChg chg="mod">
          <ac:chgData name="Veniero Facchetti" userId="f2c6c99af91c4974" providerId="LiveId" clId="{6D8A248D-8302-4BDF-9BEC-AD2B0C8C46B5}" dt="2022-05-16T09:50:50.459" v="617" actId="1076"/>
          <ac:spMkLst>
            <pc:docMk/>
            <pc:sldMk cId="2292116348" sldId="4535"/>
            <ac:spMk id="8" creationId="{3F4A0684-1777-46EB-BFF0-2033A8BEB509}"/>
          </ac:spMkLst>
        </pc:spChg>
        <pc:spChg chg="mod">
          <ac:chgData name="Veniero Facchetti" userId="f2c6c99af91c4974" providerId="LiveId" clId="{6D8A248D-8302-4BDF-9BEC-AD2B0C8C46B5}" dt="2022-05-16T09:51:51.769" v="628" actId="1076"/>
          <ac:spMkLst>
            <pc:docMk/>
            <pc:sldMk cId="2292116348" sldId="4535"/>
            <ac:spMk id="10" creationId="{74D7683F-008F-4979-A65F-30CE76B4E28F}"/>
          </ac:spMkLst>
        </pc:spChg>
        <pc:spChg chg="mod">
          <ac:chgData name="Veniero Facchetti" userId="f2c6c99af91c4974" providerId="LiveId" clId="{6D8A248D-8302-4BDF-9BEC-AD2B0C8C46B5}" dt="2022-05-16T09:51:55.473" v="629" actId="1076"/>
          <ac:spMkLst>
            <pc:docMk/>
            <pc:sldMk cId="2292116348" sldId="4535"/>
            <ac:spMk id="11" creationId="{16AB4ABF-5F48-4054-8866-5CFFE5465D71}"/>
          </ac:spMkLst>
        </pc:spChg>
        <pc:spChg chg="add mod">
          <ac:chgData name="Veniero Facchetti" userId="f2c6c99af91c4974" providerId="LiveId" clId="{6D8A248D-8302-4BDF-9BEC-AD2B0C8C46B5}" dt="2022-05-16T09:37:04.292" v="570" actId="571"/>
          <ac:spMkLst>
            <pc:docMk/>
            <pc:sldMk cId="2292116348" sldId="4535"/>
            <ac:spMk id="22" creationId="{6CE310CD-FF9C-A041-D7C3-105798B3BA73}"/>
          </ac:spMkLst>
        </pc:spChg>
        <pc:grpChg chg="mod">
          <ac:chgData name="Veniero Facchetti" userId="f2c6c99af91c4974" providerId="LiveId" clId="{6D8A248D-8302-4BDF-9BEC-AD2B0C8C46B5}" dt="2022-05-16T09:51:25.754" v="622" actId="1076"/>
          <ac:grpSpMkLst>
            <pc:docMk/>
            <pc:sldMk cId="2292116348" sldId="4535"/>
            <ac:grpSpMk id="3" creationId="{481D1F41-1A1F-444A-BED2-C42518102E34}"/>
          </ac:grpSpMkLst>
        </pc:grpChg>
        <pc:grpChg chg="mod">
          <ac:chgData name="Veniero Facchetti" userId="f2c6c99af91c4974" providerId="LiveId" clId="{6D8A248D-8302-4BDF-9BEC-AD2B0C8C46B5}" dt="2022-05-16T09:50:37.781" v="613" actId="1076"/>
          <ac:grpSpMkLst>
            <pc:docMk/>
            <pc:sldMk cId="2292116348" sldId="4535"/>
            <ac:grpSpMk id="6" creationId="{EF200DBC-E331-4969-9F2F-F03D8907EBF6}"/>
          </ac:grpSpMkLst>
        </pc:grpChg>
        <pc:grpChg chg="mod">
          <ac:chgData name="Veniero Facchetti" userId="f2c6c99af91c4974" providerId="LiveId" clId="{6D8A248D-8302-4BDF-9BEC-AD2B0C8C46B5}" dt="2022-05-16T09:51:48.402" v="627" actId="1076"/>
          <ac:grpSpMkLst>
            <pc:docMk/>
            <pc:sldMk cId="2292116348" sldId="4535"/>
            <ac:grpSpMk id="9" creationId="{1D1E916B-28A8-4344-8AA3-4330CF5F8CE9}"/>
          </ac:grpSpMkLst>
        </pc:grpChg>
        <pc:grpChg chg="mod">
          <ac:chgData name="Veniero Facchetti" userId="f2c6c99af91c4974" providerId="LiveId" clId="{6D8A248D-8302-4BDF-9BEC-AD2B0C8C46B5}" dt="2022-05-16T09:37:25.652" v="575" actId="1076"/>
          <ac:grpSpMkLst>
            <pc:docMk/>
            <pc:sldMk cId="2292116348" sldId="4535"/>
            <ac:grpSpMk id="12" creationId="{ABB7BF3F-AC17-4A90-ADAB-45BC387B157A}"/>
          </ac:grpSpMkLst>
        </pc:grpChg>
        <pc:grpChg chg="mod">
          <ac:chgData name="Veniero Facchetti" userId="f2c6c99af91c4974" providerId="LiveId" clId="{6D8A248D-8302-4BDF-9BEC-AD2B0C8C46B5}" dt="2022-05-16T09:37:15.852" v="573" actId="14100"/>
          <ac:grpSpMkLst>
            <pc:docMk/>
            <pc:sldMk cId="2292116348" sldId="4535"/>
            <ac:grpSpMk id="15" creationId="{8005D87B-B26F-43FE-A64E-1EE3E492742E}"/>
          </ac:grpSpMkLst>
        </pc:grpChg>
        <pc:grpChg chg="mod">
          <ac:chgData name="Veniero Facchetti" userId="f2c6c99af91c4974" providerId="LiveId" clId="{6D8A248D-8302-4BDF-9BEC-AD2B0C8C46B5}" dt="2022-05-16T09:37:28.673" v="576" actId="1076"/>
          <ac:grpSpMkLst>
            <pc:docMk/>
            <pc:sldMk cId="2292116348" sldId="4535"/>
            <ac:grpSpMk id="18" creationId="{22885A12-CF4D-430D-9F68-7554B8B08F8C}"/>
          </ac:grpSpMkLst>
        </pc:grpChg>
        <pc:cxnChg chg="add mod">
          <ac:chgData name="Veniero Facchetti" userId="f2c6c99af91c4974" providerId="LiveId" clId="{6D8A248D-8302-4BDF-9BEC-AD2B0C8C46B5}" dt="2022-05-16T09:35:54.692" v="557"/>
          <ac:cxnSpMkLst>
            <pc:docMk/>
            <pc:sldMk cId="2292116348" sldId="4535"/>
            <ac:cxnSpMk id="21" creationId="{BEBCD294-692F-518B-626F-DA9323234F8C}"/>
          </ac:cxnSpMkLst>
        </pc:cxnChg>
      </pc:sldChg>
      <pc:sldChg chg="addSp modSp mod">
        <pc:chgData name="Veniero Facchetti" userId="f2c6c99af91c4974" providerId="LiveId" clId="{6D8A248D-8302-4BDF-9BEC-AD2B0C8C46B5}" dt="2022-05-16T09:54:21.769" v="668" actId="1076"/>
        <pc:sldMkLst>
          <pc:docMk/>
          <pc:sldMk cId="3895505286" sldId="4538"/>
        </pc:sldMkLst>
        <pc:spChg chg="mod">
          <ac:chgData name="Veniero Facchetti" userId="f2c6c99af91c4974" providerId="LiveId" clId="{6D8A248D-8302-4BDF-9BEC-AD2B0C8C46B5}" dt="2022-05-16T09:52:23.828" v="633" actId="1076"/>
          <ac:spMkLst>
            <pc:docMk/>
            <pc:sldMk cId="3895505286" sldId="4538"/>
            <ac:spMk id="2" creationId="{E40E3EE5-09CA-48EF-8DC9-FDA8AF04A76D}"/>
          </ac:spMkLst>
        </pc:spChg>
        <pc:spChg chg="mod">
          <ac:chgData name="Veniero Facchetti" userId="f2c6c99af91c4974" providerId="LiveId" clId="{6D8A248D-8302-4BDF-9BEC-AD2B0C8C46B5}" dt="2022-05-16T09:53:35.211" v="655" actId="571"/>
          <ac:spMkLst>
            <pc:docMk/>
            <pc:sldMk cId="3895505286" sldId="4538"/>
            <ac:spMk id="4" creationId="{92D47022-0CD4-4E9E-8537-4192E6A38A72}"/>
          </ac:spMkLst>
        </pc:spChg>
        <pc:spChg chg="mod">
          <ac:chgData name="Veniero Facchetti" userId="f2c6c99af91c4974" providerId="LiveId" clId="{6D8A248D-8302-4BDF-9BEC-AD2B0C8C46B5}" dt="2022-05-16T09:53:35.211" v="655" actId="571"/>
          <ac:spMkLst>
            <pc:docMk/>
            <pc:sldMk cId="3895505286" sldId="4538"/>
            <ac:spMk id="5" creationId="{91E34C63-8F71-4E5F-8D6A-33307E0CD554}"/>
          </ac:spMkLst>
        </pc:spChg>
        <pc:spChg chg="mod">
          <ac:chgData name="Veniero Facchetti" userId="f2c6c99af91c4974" providerId="LiveId" clId="{6D8A248D-8302-4BDF-9BEC-AD2B0C8C46B5}" dt="2022-05-16T09:53:13.234" v="646" actId="1076"/>
          <ac:spMkLst>
            <pc:docMk/>
            <pc:sldMk cId="3895505286" sldId="4538"/>
            <ac:spMk id="7" creationId="{C8ED7073-6F1D-4870-ACCD-0EADE3B0CD47}"/>
          </ac:spMkLst>
        </pc:spChg>
        <pc:spChg chg="mod">
          <ac:chgData name="Veniero Facchetti" userId="f2c6c99af91c4974" providerId="LiveId" clId="{6D8A248D-8302-4BDF-9BEC-AD2B0C8C46B5}" dt="2022-05-16T09:54:08.310" v="665" actId="1076"/>
          <ac:spMkLst>
            <pc:docMk/>
            <pc:sldMk cId="3895505286" sldId="4538"/>
            <ac:spMk id="8" creationId="{C60961CA-E786-46AC-B903-83D11140BA1A}"/>
          </ac:spMkLst>
        </pc:spChg>
        <pc:spChg chg="mod">
          <ac:chgData name="Veniero Facchetti" userId="f2c6c99af91c4974" providerId="LiveId" clId="{6D8A248D-8302-4BDF-9BEC-AD2B0C8C46B5}" dt="2022-05-16T09:53:52.206" v="660" actId="255"/>
          <ac:spMkLst>
            <pc:docMk/>
            <pc:sldMk cId="3895505286" sldId="4538"/>
            <ac:spMk id="10" creationId="{D7E1FB4B-B4C2-4B7A-9E63-7381E5DC39AD}"/>
          </ac:spMkLst>
        </pc:spChg>
        <pc:spChg chg="mod">
          <ac:chgData name="Veniero Facchetti" userId="f2c6c99af91c4974" providerId="LiveId" clId="{6D8A248D-8302-4BDF-9BEC-AD2B0C8C46B5}" dt="2022-05-16T09:54:00.182" v="662" actId="2710"/>
          <ac:spMkLst>
            <pc:docMk/>
            <pc:sldMk cId="3895505286" sldId="4538"/>
            <ac:spMk id="11" creationId="{1BB39134-C803-4BCE-B41D-EBCC16D1BAAB}"/>
          </ac:spMkLst>
        </pc:spChg>
        <pc:spChg chg="mod">
          <ac:chgData name="Veniero Facchetti" userId="f2c6c99af91c4974" providerId="LiveId" clId="{6D8A248D-8302-4BDF-9BEC-AD2B0C8C46B5}" dt="2022-05-16T09:52:29.680" v="634" actId="14100"/>
          <ac:spMkLst>
            <pc:docMk/>
            <pc:sldMk cId="3895505286" sldId="4538"/>
            <ac:spMk id="13" creationId="{3CD305BD-AE18-484B-A528-FCA262A7A200}"/>
          </ac:spMkLst>
        </pc:spChg>
        <pc:spChg chg="mod">
          <ac:chgData name="Veniero Facchetti" userId="f2c6c99af91c4974" providerId="LiveId" clId="{6D8A248D-8302-4BDF-9BEC-AD2B0C8C46B5}" dt="2022-05-16T09:52:32.795" v="635" actId="14100"/>
          <ac:spMkLst>
            <pc:docMk/>
            <pc:sldMk cId="3895505286" sldId="4538"/>
            <ac:spMk id="16" creationId="{5F476289-7AD6-42AB-9A76-A94A9FBFC2E1}"/>
          </ac:spMkLst>
        </pc:spChg>
        <pc:spChg chg="mod">
          <ac:chgData name="Veniero Facchetti" userId="f2c6c99af91c4974" providerId="LiveId" clId="{6D8A248D-8302-4BDF-9BEC-AD2B0C8C46B5}" dt="2022-05-16T09:52:40.116" v="637" actId="1076"/>
          <ac:spMkLst>
            <pc:docMk/>
            <pc:sldMk cId="3895505286" sldId="4538"/>
            <ac:spMk id="19" creationId="{ABF9E8DA-412A-439E-9F29-CA180E2A1D50}"/>
          </ac:spMkLst>
        </pc:spChg>
        <pc:spChg chg="add mod">
          <ac:chgData name="Veniero Facchetti" userId="f2c6c99af91c4974" providerId="LiveId" clId="{6D8A248D-8302-4BDF-9BEC-AD2B0C8C46B5}" dt="2022-05-16T09:53:35.211" v="655" actId="571"/>
          <ac:spMkLst>
            <pc:docMk/>
            <pc:sldMk cId="3895505286" sldId="4538"/>
            <ac:spMk id="22" creationId="{340CE560-3A70-9702-63D2-85F62188BA90}"/>
          </ac:spMkLst>
        </pc:spChg>
        <pc:grpChg chg="mod">
          <ac:chgData name="Veniero Facchetti" userId="f2c6c99af91c4974" providerId="LiveId" clId="{6D8A248D-8302-4BDF-9BEC-AD2B0C8C46B5}" dt="2022-05-16T09:54:19.072" v="667" actId="1076"/>
          <ac:grpSpMkLst>
            <pc:docMk/>
            <pc:sldMk cId="3895505286" sldId="4538"/>
            <ac:grpSpMk id="3" creationId="{2441D150-6840-45BF-A343-635227731887}"/>
          </ac:grpSpMkLst>
        </pc:grpChg>
        <pc:grpChg chg="mod">
          <ac:chgData name="Veniero Facchetti" userId="f2c6c99af91c4974" providerId="LiveId" clId="{6D8A248D-8302-4BDF-9BEC-AD2B0C8C46B5}" dt="2022-05-16T09:54:15.953" v="666" actId="1076"/>
          <ac:grpSpMkLst>
            <pc:docMk/>
            <pc:sldMk cId="3895505286" sldId="4538"/>
            <ac:grpSpMk id="6" creationId="{738DA733-65A4-41FF-B61C-4453221383FC}"/>
          </ac:grpSpMkLst>
        </pc:grpChg>
        <pc:grpChg chg="mod">
          <ac:chgData name="Veniero Facchetti" userId="f2c6c99af91c4974" providerId="LiveId" clId="{6D8A248D-8302-4BDF-9BEC-AD2B0C8C46B5}" dt="2022-05-16T09:54:21.769" v="668" actId="1076"/>
          <ac:grpSpMkLst>
            <pc:docMk/>
            <pc:sldMk cId="3895505286" sldId="4538"/>
            <ac:grpSpMk id="9" creationId="{455B48DE-427E-4925-81D8-1FF5245C7ABC}"/>
          </ac:grpSpMkLst>
        </pc:grpChg>
        <pc:grpChg chg="mod">
          <ac:chgData name="Veniero Facchetti" userId="f2c6c99af91c4974" providerId="LiveId" clId="{6D8A248D-8302-4BDF-9BEC-AD2B0C8C46B5}" dt="2022-05-16T09:52:29.680" v="634" actId="14100"/>
          <ac:grpSpMkLst>
            <pc:docMk/>
            <pc:sldMk cId="3895505286" sldId="4538"/>
            <ac:grpSpMk id="12" creationId="{9E19B46E-08E6-4432-A08D-7F96BBAC1F4A}"/>
          </ac:grpSpMkLst>
        </pc:grpChg>
        <pc:grpChg chg="mod">
          <ac:chgData name="Veniero Facchetti" userId="f2c6c99af91c4974" providerId="LiveId" clId="{6D8A248D-8302-4BDF-9BEC-AD2B0C8C46B5}" dt="2022-05-16T09:52:32.795" v="635" actId="14100"/>
          <ac:grpSpMkLst>
            <pc:docMk/>
            <pc:sldMk cId="3895505286" sldId="4538"/>
            <ac:grpSpMk id="15" creationId="{9F76D2C0-0B8B-4B24-8993-E2D7BD2BA0F5}"/>
          </ac:grpSpMkLst>
        </pc:grpChg>
        <pc:grpChg chg="mod">
          <ac:chgData name="Veniero Facchetti" userId="f2c6c99af91c4974" providerId="LiveId" clId="{6D8A248D-8302-4BDF-9BEC-AD2B0C8C46B5}" dt="2022-05-16T09:52:40.116" v="637" actId="1076"/>
          <ac:grpSpMkLst>
            <pc:docMk/>
            <pc:sldMk cId="3895505286" sldId="4538"/>
            <ac:grpSpMk id="18" creationId="{017F93E7-F24B-45F9-A8F3-D1D0CAA22270}"/>
          </ac:grpSpMkLst>
        </pc:grpChg>
        <pc:picChg chg="mod">
          <ac:chgData name="Veniero Facchetti" userId="f2c6c99af91c4974" providerId="LiveId" clId="{6D8A248D-8302-4BDF-9BEC-AD2B0C8C46B5}" dt="2022-05-16T09:52:29.680" v="634" actId="14100"/>
          <ac:picMkLst>
            <pc:docMk/>
            <pc:sldMk cId="3895505286" sldId="4538"/>
            <ac:picMk id="14" creationId="{3E799AA7-0A1C-4777-8BDE-6956E6FC7A3F}"/>
          </ac:picMkLst>
        </pc:picChg>
        <pc:picChg chg="mod">
          <ac:chgData name="Veniero Facchetti" userId="f2c6c99af91c4974" providerId="LiveId" clId="{6D8A248D-8302-4BDF-9BEC-AD2B0C8C46B5}" dt="2022-05-16T09:52:32.795" v="635" actId="14100"/>
          <ac:picMkLst>
            <pc:docMk/>
            <pc:sldMk cId="3895505286" sldId="4538"/>
            <ac:picMk id="17" creationId="{7E5B5C01-912D-4DBA-8716-0F92700F6BD0}"/>
          </ac:picMkLst>
        </pc:picChg>
        <pc:picChg chg="mod">
          <ac:chgData name="Veniero Facchetti" userId="f2c6c99af91c4974" providerId="LiveId" clId="{6D8A248D-8302-4BDF-9BEC-AD2B0C8C46B5}" dt="2022-05-16T09:52:40.116" v="637" actId="1076"/>
          <ac:picMkLst>
            <pc:docMk/>
            <pc:sldMk cId="3895505286" sldId="4538"/>
            <ac:picMk id="20" creationId="{3DE812A9-EEF3-4CE8-8D98-08256F5C1BF6}"/>
          </ac:picMkLst>
        </pc:picChg>
        <pc:cxnChg chg="add mod">
          <ac:chgData name="Veniero Facchetti" userId="f2c6c99af91c4974" providerId="LiveId" clId="{6D8A248D-8302-4BDF-9BEC-AD2B0C8C46B5}" dt="2022-05-16T09:52:11.840" v="630"/>
          <ac:cxnSpMkLst>
            <pc:docMk/>
            <pc:sldMk cId="3895505286" sldId="4538"/>
            <ac:cxnSpMk id="21" creationId="{201B3417-BED7-36B1-9B5F-6114C8DCDBE1}"/>
          </ac:cxnSpMkLst>
        </pc:cxnChg>
      </pc:sldChg>
      <pc:sldChg chg="addSp modSp mod">
        <pc:chgData name="Veniero Facchetti" userId="f2c6c99af91c4974" providerId="LiveId" clId="{6D8A248D-8302-4BDF-9BEC-AD2B0C8C46B5}" dt="2022-05-16T09:59:17.613" v="717" actId="14100"/>
        <pc:sldMkLst>
          <pc:docMk/>
          <pc:sldMk cId="1427263194" sldId="4539"/>
        </pc:sldMkLst>
        <pc:spChg chg="mod">
          <ac:chgData name="Veniero Facchetti" userId="f2c6c99af91c4974" providerId="LiveId" clId="{6D8A248D-8302-4BDF-9BEC-AD2B0C8C46B5}" dt="2022-05-16T09:56:06.625" v="685" actId="14100"/>
          <ac:spMkLst>
            <pc:docMk/>
            <pc:sldMk cId="1427263194" sldId="4539"/>
            <ac:spMk id="14" creationId="{632D8E8E-7922-455E-AF2F-C6150D0D5AFB}"/>
          </ac:spMkLst>
        </pc:spChg>
        <pc:spChg chg="mod">
          <ac:chgData name="Veniero Facchetti" userId="f2c6c99af91c4974" providerId="LiveId" clId="{6D8A248D-8302-4BDF-9BEC-AD2B0C8C46B5}" dt="2022-05-16T09:57:37.844" v="699" actId="164"/>
          <ac:spMkLst>
            <pc:docMk/>
            <pc:sldMk cId="1427263194" sldId="4539"/>
            <ac:spMk id="96" creationId="{F78C3476-5030-4D52-9E10-402B0D97F708}"/>
          </ac:spMkLst>
        </pc:spChg>
        <pc:spChg chg="mod">
          <ac:chgData name="Veniero Facchetti" userId="f2c6c99af91c4974" providerId="LiveId" clId="{6D8A248D-8302-4BDF-9BEC-AD2B0C8C46B5}" dt="2022-05-16T09:58:31.252" v="707" actId="1076"/>
          <ac:spMkLst>
            <pc:docMk/>
            <pc:sldMk cId="1427263194" sldId="4539"/>
            <ac:spMk id="98" creationId="{BA604B3C-6470-4944-AC46-6BC0FA477FC8}"/>
          </ac:spMkLst>
        </pc:spChg>
        <pc:spChg chg="mod">
          <ac:chgData name="Veniero Facchetti" userId="f2c6c99af91c4974" providerId="LiveId" clId="{6D8A248D-8302-4BDF-9BEC-AD2B0C8C46B5}" dt="2022-05-16T09:57:23.780" v="698" actId="1076"/>
          <ac:spMkLst>
            <pc:docMk/>
            <pc:sldMk cId="1427263194" sldId="4539"/>
            <ac:spMk id="99" creationId="{A7F76829-E652-4C40-BAD8-51E0337DD4A0}"/>
          </ac:spMkLst>
        </pc:spChg>
        <pc:spChg chg="mod">
          <ac:chgData name="Veniero Facchetti" userId="f2c6c99af91c4974" providerId="LiveId" clId="{6D8A248D-8302-4BDF-9BEC-AD2B0C8C46B5}" dt="2022-05-16T09:55:39.834" v="684" actId="1076"/>
          <ac:spMkLst>
            <pc:docMk/>
            <pc:sldMk cId="1427263194" sldId="4539"/>
            <ac:spMk id="100" creationId="{6BFDD01F-1209-4EE3-B658-A4D2E81A80F6}"/>
          </ac:spMkLst>
        </pc:spChg>
        <pc:grpChg chg="mod">
          <ac:chgData name="Veniero Facchetti" userId="f2c6c99af91c4974" providerId="LiveId" clId="{6D8A248D-8302-4BDF-9BEC-AD2B0C8C46B5}" dt="2022-05-16T09:57:23.780" v="698" actId="1076"/>
          <ac:grpSpMkLst>
            <pc:docMk/>
            <pc:sldMk cId="1427263194" sldId="4539"/>
            <ac:grpSpMk id="2" creationId="{76F11BCD-312D-412F-88DE-4DA80DCC31F4}"/>
          </ac:grpSpMkLst>
        </pc:grpChg>
        <pc:grpChg chg="mod">
          <ac:chgData name="Veniero Facchetti" userId="f2c6c99af91c4974" providerId="LiveId" clId="{6D8A248D-8302-4BDF-9BEC-AD2B0C8C46B5}" dt="2022-05-16T09:57:23.780" v="698" actId="1076"/>
          <ac:grpSpMkLst>
            <pc:docMk/>
            <pc:sldMk cId="1427263194" sldId="4539"/>
            <ac:grpSpMk id="4" creationId="{88BA1C1F-6128-44C4-B5F9-67BCF84C5933}"/>
          </ac:grpSpMkLst>
        </pc:grpChg>
        <pc:grpChg chg="add mod">
          <ac:chgData name="Veniero Facchetti" userId="f2c6c99af91c4974" providerId="LiveId" clId="{6D8A248D-8302-4BDF-9BEC-AD2B0C8C46B5}" dt="2022-05-16T09:58:34.825" v="708" actId="1076"/>
          <ac:grpSpMkLst>
            <pc:docMk/>
            <pc:sldMk cId="1427263194" sldId="4539"/>
            <ac:grpSpMk id="6" creationId="{F7A21C71-8329-889B-D581-0C73FE99B641}"/>
          </ac:grpSpMkLst>
        </pc:grpChg>
        <pc:grpChg chg="mod">
          <ac:chgData name="Veniero Facchetti" userId="f2c6c99af91c4974" providerId="LiveId" clId="{6D8A248D-8302-4BDF-9BEC-AD2B0C8C46B5}" dt="2022-05-16T09:58:31.252" v="707" actId="1076"/>
          <ac:grpSpMkLst>
            <pc:docMk/>
            <pc:sldMk cId="1427263194" sldId="4539"/>
            <ac:grpSpMk id="8" creationId="{7BCAC7DB-2AFD-40CE-8CCB-21B0C2B257DC}"/>
          </ac:grpSpMkLst>
        </pc:grpChg>
        <pc:grpChg chg="mod">
          <ac:chgData name="Veniero Facchetti" userId="f2c6c99af91c4974" providerId="LiveId" clId="{6D8A248D-8302-4BDF-9BEC-AD2B0C8C46B5}" dt="2022-05-16T09:59:17.613" v="717" actId="14100"/>
          <ac:grpSpMkLst>
            <pc:docMk/>
            <pc:sldMk cId="1427263194" sldId="4539"/>
            <ac:grpSpMk id="10" creationId="{9448396C-17D1-4182-8A53-133A7C1B898C}"/>
          </ac:grpSpMkLst>
        </pc:grpChg>
        <pc:grpChg chg="mod">
          <ac:chgData name="Veniero Facchetti" userId="f2c6c99af91c4974" providerId="LiveId" clId="{6D8A248D-8302-4BDF-9BEC-AD2B0C8C46B5}" dt="2022-05-16T09:58:42.816" v="709" actId="14100"/>
          <ac:grpSpMkLst>
            <pc:docMk/>
            <pc:sldMk cId="1427263194" sldId="4539"/>
            <ac:grpSpMk id="12" creationId="{9570C7BB-3897-4538-9DE9-DEE74B82FD94}"/>
          </ac:grpSpMkLst>
        </pc:grpChg>
        <pc:grpChg chg="mod">
          <ac:chgData name="Veniero Facchetti" userId="f2c6c99af91c4974" providerId="LiveId" clId="{6D8A248D-8302-4BDF-9BEC-AD2B0C8C46B5}" dt="2022-05-16T09:56:58.131" v="693" actId="1076"/>
          <ac:grpSpMkLst>
            <pc:docMk/>
            <pc:sldMk cId="1427263194" sldId="4539"/>
            <ac:grpSpMk id="20" creationId="{1F75659E-5166-4C14-87C3-8F96FA7E1FE1}"/>
          </ac:grpSpMkLst>
        </pc:grpChg>
        <pc:grpChg chg="mod">
          <ac:chgData name="Veniero Facchetti" userId="f2c6c99af91c4974" providerId="LiveId" clId="{6D8A248D-8302-4BDF-9BEC-AD2B0C8C46B5}" dt="2022-05-16T09:58:49.515" v="710" actId="14100"/>
          <ac:grpSpMkLst>
            <pc:docMk/>
            <pc:sldMk cId="1427263194" sldId="4539"/>
            <ac:grpSpMk id="39" creationId="{31680FF7-A491-47D0-81CB-69E29E35ABCA}"/>
          </ac:grpSpMkLst>
        </pc:grpChg>
        <pc:grpChg chg="mod">
          <ac:chgData name="Veniero Facchetti" userId="f2c6c99af91c4974" providerId="LiveId" clId="{6D8A248D-8302-4BDF-9BEC-AD2B0C8C46B5}" dt="2022-05-16T09:59:10.940" v="716" actId="14100"/>
          <ac:grpSpMkLst>
            <pc:docMk/>
            <pc:sldMk cId="1427263194" sldId="4539"/>
            <ac:grpSpMk id="51" creationId="{D1A8C3F5-1424-4AC4-82AC-E7A4696FD1AF}"/>
          </ac:grpSpMkLst>
        </pc:grpChg>
        <pc:grpChg chg="mod">
          <ac:chgData name="Veniero Facchetti" userId="f2c6c99af91c4974" providerId="LiveId" clId="{6D8A248D-8302-4BDF-9BEC-AD2B0C8C46B5}" dt="2022-05-16T09:58:55.844" v="712" actId="14100"/>
          <ac:grpSpMkLst>
            <pc:docMk/>
            <pc:sldMk cId="1427263194" sldId="4539"/>
            <ac:grpSpMk id="53" creationId="{9E11A7F8-03BC-4608-91FE-BAF5B86AAE08}"/>
          </ac:grpSpMkLst>
        </pc:grpChg>
        <pc:grpChg chg="mod">
          <ac:chgData name="Veniero Facchetti" userId="f2c6c99af91c4974" providerId="LiveId" clId="{6D8A248D-8302-4BDF-9BEC-AD2B0C8C46B5}" dt="2022-05-16T09:59:07.318" v="715" actId="14100"/>
          <ac:grpSpMkLst>
            <pc:docMk/>
            <pc:sldMk cId="1427263194" sldId="4539"/>
            <ac:grpSpMk id="55" creationId="{4D7FBADE-8617-45F8-90CD-D08B42F9574E}"/>
          </ac:grpSpMkLst>
        </pc:grpChg>
        <pc:grpChg chg="mod">
          <ac:chgData name="Veniero Facchetti" userId="f2c6c99af91c4974" providerId="LiveId" clId="{6D8A248D-8302-4BDF-9BEC-AD2B0C8C46B5}" dt="2022-05-16T09:56:58.131" v="693" actId="1076"/>
          <ac:grpSpMkLst>
            <pc:docMk/>
            <pc:sldMk cId="1427263194" sldId="4539"/>
            <ac:grpSpMk id="75" creationId="{08369EC4-9D8A-4A6A-B8EE-9C568379D70B}"/>
          </ac:grpSpMkLst>
        </pc:grpChg>
        <pc:grpChg chg="mod">
          <ac:chgData name="Veniero Facchetti" userId="f2c6c99af91c4974" providerId="LiveId" clId="{6D8A248D-8302-4BDF-9BEC-AD2B0C8C46B5}" dt="2022-05-16T09:59:00.102" v="713" actId="14100"/>
          <ac:grpSpMkLst>
            <pc:docMk/>
            <pc:sldMk cId="1427263194" sldId="4539"/>
            <ac:grpSpMk id="77" creationId="{94477855-90BF-4A2D-912A-216B4F8C0459}"/>
          </ac:grpSpMkLst>
        </pc:grpChg>
        <pc:grpChg chg="mod">
          <ac:chgData name="Veniero Facchetti" userId="f2c6c99af91c4974" providerId="LiveId" clId="{6D8A248D-8302-4BDF-9BEC-AD2B0C8C46B5}" dt="2022-05-16T09:59:04.451" v="714" actId="14100"/>
          <ac:grpSpMkLst>
            <pc:docMk/>
            <pc:sldMk cId="1427263194" sldId="4539"/>
            <ac:grpSpMk id="79" creationId="{D838D508-278F-48A9-80EE-9936B4ACB489}"/>
          </ac:grpSpMkLst>
        </pc:grpChg>
        <pc:grpChg chg="mod">
          <ac:chgData name="Veniero Facchetti" userId="f2c6c99af91c4974" providerId="LiveId" clId="{6D8A248D-8302-4BDF-9BEC-AD2B0C8C46B5}" dt="2022-05-16T09:56:58.131" v="693" actId="1076"/>
          <ac:grpSpMkLst>
            <pc:docMk/>
            <pc:sldMk cId="1427263194" sldId="4539"/>
            <ac:grpSpMk id="88" creationId="{7E80951F-A412-47E2-ACB0-ACAA3980FEF9}"/>
          </ac:grpSpMkLst>
        </pc:grpChg>
        <pc:grpChg chg="mod">
          <ac:chgData name="Veniero Facchetti" userId="f2c6c99af91c4974" providerId="LiveId" clId="{6D8A248D-8302-4BDF-9BEC-AD2B0C8C46B5}" dt="2022-05-16T09:56:58.131" v="693" actId="1076"/>
          <ac:grpSpMkLst>
            <pc:docMk/>
            <pc:sldMk cId="1427263194" sldId="4539"/>
            <ac:grpSpMk id="90" creationId="{4A167915-4FE5-4973-AE7E-D8D086E158A6}"/>
          </ac:grpSpMkLst>
        </pc:grpChg>
        <pc:grpChg chg="mod">
          <ac:chgData name="Veniero Facchetti" userId="f2c6c99af91c4974" providerId="LiveId" clId="{6D8A248D-8302-4BDF-9BEC-AD2B0C8C46B5}" dt="2022-05-16T09:56:58.131" v="693" actId="1076"/>
          <ac:grpSpMkLst>
            <pc:docMk/>
            <pc:sldMk cId="1427263194" sldId="4539"/>
            <ac:grpSpMk id="92" creationId="{8832EF1D-1417-4491-A536-0F3140DA84FB}"/>
          </ac:grpSpMkLst>
        </pc:grpChg>
        <pc:picChg chg="mod">
          <ac:chgData name="Veniero Facchetti" userId="f2c6c99af91c4974" providerId="LiveId" clId="{6D8A248D-8302-4BDF-9BEC-AD2B0C8C46B5}" dt="2022-05-16T09:57:37.844" v="699" actId="164"/>
          <ac:picMkLst>
            <pc:docMk/>
            <pc:sldMk cId="1427263194" sldId="4539"/>
            <ac:picMk id="68" creationId="{1C598E8F-9042-45C7-A6BC-FEDB0C4F6645}"/>
          </ac:picMkLst>
        </pc:picChg>
        <pc:picChg chg="mod">
          <ac:chgData name="Veniero Facchetti" userId="f2c6c99af91c4974" providerId="LiveId" clId="{6D8A248D-8302-4BDF-9BEC-AD2B0C8C46B5}" dt="2022-05-16T09:57:37.844" v="699" actId="164"/>
          <ac:picMkLst>
            <pc:docMk/>
            <pc:sldMk cId="1427263194" sldId="4539"/>
            <ac:picMk id="69" creationId="{2708AD6C-14FE-44EE-825B-84A8724488CF}"/>
          </ac:picMkLst>
        </pc:picChg>
        <pc:picChg chg="mod">
          <ac:chgData name="Veniero Facchetti" userId="f2c6c99af91c4974" providerId="LiveId" clId="{6D8A248D-8302-4BDF-9BEC-AD2B0C8C46B5}" dt="2022-05-16T09:57:37.844" v="699" actId="164"/>
          <ac:picMkLst>
            <pc:docMk/>
            <pc:sldMk cId="1427263194" sldId="4539"/>
            <ac:picMk id="70" creationId="{0E9C1511-0318-40A3-AD4E-D8015CCAB84A}"/>
          </ac:picMkLst>
        </pc:picChg>
        <pc:picChg chg="mod">
          <ac:chgData name="Veniero Facchetti" userId="f2c6c99af91c4974" providerId="LiveId" clId="{6D8A248D-8302-4BDF-9BEC-AD2B0C8C46B5}" dt="2022-05-16T09:57:37.844" v="699" actId="164"/>
          <ac:picMkLst>
            <pc:docMk/>
            <pc:sldMk cId="1427263194" sldId="4539"/>
            <ac:picMk id="71" creationId="{1CFA3CCD-7A63-417B-BA4D-3E81CCB8856A}"/>
          </ac:picMkLst>
        </pc:picChg>
        <pc:picChg chg="mod">
          <ac:chgData name="Veniero Facchetti" userId="f2c6c99af91c4974" providerId="LiveId" clId="{6D8A248D-8302-4BDF-9BEC-AD2B0C8C46B5}" dt="2022-05-16T09:57:37.844" v="699" actId="164"/>
          <ac:picMkLst>
            <pc:docMk/>
            <pc:sldMk cId="1427263194" sldId="4539"/>
            <ac:picMk id="72" creationId="{DAF6BF93-3616-44E4-9682-1484E0665F90}"/>
          </ac:picMkLst>
        </pc:picChg>
        <pc:picChg chg="mod">
          <ac:chgData name="Veniero Facchetti" userId="f2c6c99af91c4974" providerId="LiveId" clId="{6D8A248D-8302-4BDF-9BEC-AD2B0C8C46B5}" dt="2022-05-16T09:57:37.844" v="699" actId="164"/>
          <ac:picMkLst>
            <pc:docMk/>
            <pc:sldMk cId="1427263194" sldId="4539"/>
            <ac:picMk id="73" creationId="{014D4BB0-4EAD-4FE8-AD2F-CAED45CCB73A}"/>
          </ac:picMkLst>
        </pc:picChg>
        <pc:picChg chg="mod">
          <ac:chgData name="Veniero Facchetti" userId="f2c6c99af91c4974" providerId="LiveId" clId="{6D8A248D-8302-4BDF-9BEC-AD2B0C8C46B5}" dt="2022-05-16T09:57:37.844" v="699" actId="164"/>
          <ac:picMkLst>
            <pc:docMk/>
            <pc:sldMk cId="1427263194" sldId="4539"/>
            <ac:picMk id="74" creationId="{F479564F-C9BA-4085-A0A1-E56E85079964}"/>
          </ac:picMkLst>
        </pc:picChg>
        <pc:cxnChg chg="add mod">
          <ac:chgData name="Veniero Facchetti" userId="f2c6c99af91c4974" providerId="LiveId" clId="{6D8A248D-8302-4BDF-9BEC-AD2B0C8C46B5}" dt="2022-05-16T09:55:26.644" v="680"/>
          <ac:cxnSpMkLst>
            <pc:docMk/>
            <pc:sldMk cId="1427263194" sldId="4539"/>
            <ac:cxnSpMk id="97" creationId="{AF8AEA96-33DC-00B3-8619-40CCC0DB004C}"/>
          </ac:cxnSpMkLst>
        </pc:cxnChg>
      </pc:sldChg>
      <pc:sldChg chg="addSp modSp mod">
        <pc:chgData name="Veniero Facchetti" userId="f2c6c99af91c4974" providerId="LiveId" clId="{6D8A248D-8302-4BDF-9BEC-AD2B0C8C46B5}" dt="2022-05-16T10:00:53.121" v="743" actId="20577"/>
        <pc:sldMkLst>
          <pc:docMk/>
          <pc:sldMk cId="3608049401" sldId="4540"/>
        </pc:sldMkLst>
        <pc:spChg chg="mod">
          <ac:chgData name="Veniero Facchetti" userId="f2c6c99af91c4974" providerId="LiveId" clId="{6D8A248D-8302-4BDF-9BEC-AD2B0C8C46B5}" dt="2022-05-16T10:00:41.916" v="741" actId="14100"/>
          <ac:spMkLst>
            <pc:docMk/>
            <pc:sldMk cId="3608049401" sldId="4540"/>
            <ac:spMk id="2" creationId="{538DC5D7-79D1-4394-8865-77CDEAB78857}"/>
          </ac:spMkLst>
        </pc:spChg>
        <pc:spChg chg="mod">
          <ac:chgData name="Veniero Facchetti" userId="f2c6c99af91c4974" providerId="LiveId" clId="{6D8A248D-8302-4BDF-9BEC-AD2B0C8C46B5}" dt="2022-05-16T10:00:53.121" v="743" actId="20577"/>
          <ac:spMkLst>
            <pc:docMk/>
            <pc:sldMk cId="3608049401" sldId="4540"/>
            <ac:spMk id="3" creationId="{317AA225-ABB4-457E-A7BB-03E139E7CAE7}"/>
          </ac:spMkLst>
        </pc:spChg>
        <pc:picChg chg="mod">
          <ac:chgData name="Veniero Facchetti" userId="f2c6c99af91c4974" providerId="LiveId" clId="{6D8A248D-8302-4BDF-9BEC-AD2B0C8C46B5}" dt="2022-05-16T10:00:17.414" v="727" actId="1076"/>
          <ac:picMkLst>
            <pc:docMk/>
            <pc:sldMk cId="3608049401" sldId="4540"/>
            <ac:picMk id="4" creationId="{073A720B-C5CE-4738-9D01-318B35BF612F}"/>
          </ac:picMkLst>
        </pc:picChg>
        <pc:cxnChg chg="add mod">
          <ac:chgData name="Veniero Facchetti" userId="f2c6c99af91c4974" providerId="LiveId" clId="{6D8A248D-8302-4BDF-9BEC-AD2B0C8C46B5}" dt="2022-05-16T09:59:31.489" v="718"/>
          <ac:cxnSpMkLst>
            <pc:docMk/>
            <pc:sldMk cId="3608049401" sldId="4540"/>
            <ac:cxnSpMk id="6" creationId="{5BF4AD7F-8F6B-A648-C660-4A2FE756D7FA}"/>
          </ac:cxnSpMkLst>
        </pc:cxnChg>
      </pc:sldChg>
      <pc:sldChg chg="addSp modSp mod">
        <pc:chgData name="Veniero Facchetti" userId="f2c6c99af91c4974" providerId="LiveId" clId="{6D8A248D-8302-4BDF-9BEC-AD2B0C8C46B5}" dt="2022-05-16T10:01:30.346" v="749" actId="732"/>
        <pc:sldMkLst>
          <pc:docMk/>
          <pc:sldMk cId="1127184808" sldId="4542"/>
        </pc:sldMkLst>
        <pc:spChg chg="mod">
          <ac:chgData name="Veniero Facchetti" userId="f2c6c99af91c4974" providerId="LiveId" clId="{6D8A248D-8302-4BDF-9BEC-AD2B0C8C46B5}" dt="2022-05-16T10:01:22.306" v="748" actId="1076"/>
          <ac:spMkLst>
            <pc:docMk/>
            <pc:sldMk cId="1127184808" sldId="4542"/>
            <ac:spMk id="2" creationId="{39720ABC-2070-49C4-B0AA-12F18704259C}"/>
          </ac:spMkLst>
        </pc:spChg>
        <pc:spChg chg="mod">
          <ac:chgData name="Veniero Facchetti" userId="f2c6c99af91c4974" providerId="LiveId" clId="{6D8A248D-8302-4BDF-9BEC-AD2B0C8C46B5}" dt="2022-05-16T10:01:22.306" v="748" actId="1076"/>
          <ac:spMkLst>
            <pc:docMk/>
            <pc:sldMk cId="1127184808" sldId="4542"/>
            <ac:spMk id="3" creationId="{92FC76A9-A1F1-460A-804B-FB962D549E87}"/>
          </ac:spMkLst>
        </pc:spChg>
        <pc:spChg chg="mod">
          <ac:chgData name="Veniero Facchetti" userId="f2c6c99af91c4974" providerId="LiveId" clId="{6D8A248D-8302-4BDF-9BEC-AD2B0C8C46B5}" dt="2022-05-16T10:01:22.306" v="748" actId="1076"/>
          <ac:spMkLst>
            <pc:docMk/>
            <pc:sldMk cId="1127184808" sldId="4542"/>
            <ac:spMk id="4" creationId="{679DA1EF-C53C-4C8F-B3D5-FCFE1986F737}"/>
          </ac:spMkLst>
        </pc:spChg>
        <pc:spChg chg="mod">
          <ac:chgData name="Veniero Facchetti" userId="f2c6c99af91c4974" providerId="LiveId" clId="{6D8A248D-8302-4BDF-9BEC-AD2B0C8C46B5}" dt="2022-05-16T10:01:22.306" v="748" actId="1076"/>
          <ac:spMkLst>
            <pc:docMk/>
            <pc:sldMk cId="1127184808" sldId="4542"/>
            <ac:spMk id="5" creationId="{0BDC6AF2-1868-41A8-BDE4-3C8C8D1ACC74}"/>
          </ac:spMkLst>
        </pc:spChg>
        <pc:spChg chg="mod">
          <ac:chgData name="Veniero Facchetti" userId="f2c6c99af91c4974" providerId="LiveId" clId="{6D8A248D-8302-4BDF-9BEC-AD2B0C8C46B5}" dt="2022-05-16T10:01:22.306" v="748" actId="1076"/>
          <ac:spMkLst>
            <pc:docMk/>
            <pc:sldMk cId="1127184808" sldId="4542"/>
            <ac:spMk id="6" creationId="{7F22B7C0-9937-46F7-9AFA-21005756F1E3}"/>
          </ac:spMkLst>
        </pc:spChg>
        <pc:spChg chg="mod">
          <ac:chgData name="Veniero Facchetti" userId="f2c6c99af91c4974" providerId="LiveId" clId="{6D8A248D-8302-4BDF-9BEC-AD2B0C8C46B5}" dt="2022-05-16T10:01:22.306" v="748" actId="1076"/>
          <ac:spMkLst>
            <pc:docMk/>
            <pc:sldMk cId="1127184808" sldId="4542"/>
            <ac:spMk id="7" creationId="{20F57CDF-ACF0-460F-9091-0A2E7E272F21}"/>
          </ac:spMkLst>
        </pc:spChg>
        <pc:spChg chg="mod">
          <ac:chgData name="Veniero Facchetti" userId="f2c6c99af91c4974" providerId="LiveId" clId="{6D8A248D-8302-4BDF-9BEC-AD2B0C8C46B5}" dt="2022-05-16T10:01:22.306" v="748" actId="1076"/>
          <ac:spMkLst>
            <pc:docMk/>
            <pc:sldMk cId="1127184808" sldId="4542"/>
            <ac:spMk id="8" creationId="{00FDF7ED-3DF3-4C23-A920-92AAFF5B734A}"/>
          </ac:spMkLst>
        </pc:spChg>
        <pc:spChg chg="mod">
          <ac:chgData name="Veniero Facchetti" userId="f2c6c99af91c4974" providerId="LiveId" clId="{6D8A248D-8302-4BDF-9BEC-AD2B0C8C46B5}" dt="2022-05-16T10:01:22.306" v="748" actId="1076"/>
          <ac:spMkLst>
            <pc:docMk/>
            <pc:sldMk cId="1127184808" sldId="4542"/>
            <ac:spMk id="9" creationId="{D036368F-14BB-4CFF-83DB-D066043C0CE8}"/>
          </ac:spMkLst>
        </pc:spChg>
        <pc:spChg chg="mod">
          <ac:chgData name="Veniero Facchetti" userId="f2c6c99af91c4974" providerId="LiveId" clId="{6D8A248D-8302-4BDF-9BEC-AD2B0C8C46B5}" dt="2022-05-16T10:01:22.306" v="748" actId="1076"/>
          <ac:spMkLst>
            <pc:docMk/>
            <pc:sldMk cId="1127184808" sldId="4542"/>
            <ac:spMk id="10" creationId="{323FA91A-466B-42DF-9D5C-3AD56F6C2B6D}"/>
          </ac:spMkLst>
        </pc:spChg>
        <pc:spChg chg="mod">
          <ac:chgData name="Veniero Facchetti" userId="f2c6c99af91c4974" providerId="LiveId" clId="{6D8A248D-8302-4BDF-9BEC-AD2B0C8C46B5}" dt="2022-05-16T10:01:22.306" v="748" actId="1076"/>
          <ac:spMkLst>
            <pc:docMk/>
            <pc:sldMk cId="1127184808" sldId="4542"/>
            <ac:spMk id="11" creationId="{5F41EF4C-0A7D-4EE3-AA30-5C8B96717EB9}"/>
          </ac:spMkLst>
        </pc:spChg>
        <pc:spChg chg="mod">
          <ac:chgData name="Veniero Facchetti" userId="f2c6c99af91c4974" providerId="LiveId" clId="{6D8A248D-8302-4BDF-9BEC-AD2B0C8C46B5}" dt="2022-05-16T10:01:22.306" v="748" actId="1076"/>
          <ac:spMkLst>
            <pc:docMk/>
            <pc:sldMk cId="1127184808" sldId="4542"/>
            <ac:spMk id="12" creationId="{C3188495-F796-45D0-9273-D832C3AC7FCD}"/>
          </ac:spMkLst>
        </pc:spChg>
        <pc:spChg chg="mod">
          <ac:chgData name="Veniero Facchetti" userId="f2c6c99af91c4974" providerId="LiveId" clId="{6D8A248D-8302-4BDF-9BEC-AD2B0C8C46B5}" dt="2022-05-16T10:01:22.306" v="748" actId="1076"/>
          <ac:spMkLst>
            <pc:docMk/>
            <pc:sldMk cId="1127184808" sldId="4542"/>
            <ac:spMk id="13" creationId="{2FC92D61-6A37-467C-B6A4-E03E934CF51E}"/>
          </ac:spMkLst>
        </pc:spChg>
        <pc:spChg chg="mod">
          <ac:chgData name="Veniero Facchetti" userId="f2c6c99af91c4974" providerId="LiveId" clId="{6D8A248D-8302-4BDF-9BEC-AD2B0C8C46B5}" dt="2022-05-16T10:01:22.306" v="748" actId="1076"/>
          <ac:spMkLst>
            <pc:docMk/>
            <pc:sldMk cId="1127184808" sldId="4542"/>
            <ac:spMk id="14" creationId="{F22D288D-FC5E-468B-8ED0-E088847BC208}"/>
          </ac:spMkLst>
        </pc:spChg>
        <pc:spChg chg="mod">
          <ac:chgData name="Veniero Facchetti" userId="f2c6c99af91c4974" providerId="LiveId" clId="{6D8A248D-8302-4BDF-9BEC-AD2B0C8C46B5}" dt="2022-05-16T10:01:22.306" v="748" actId="1076"/>
          <ac:spMkLst>
            <pc:docMk/>
            <pc:sldMk cId="1127184808" sldId="4542"/>
            <ac:spMk id="15" creationId="{21837419-D436-4DC0-B337-7613C6B47B75}"/>
          </ac:spMkLst>
        </pc:spChg>
        <pc:spChg chg="mod">
          <ac:chgData name="Veniero Facchetti" userId="f2c6c99af91c4974" providerId="LiveId" clId="{6D8A248D-8302-4BDF-9BEC-AD2B0C8C46B5}" dt="2022-05-16T10:01:22.306" v="748" actId="1076"/>
          <ac:spMkLst>
            <pc:docMk/>
            <pc:sldMk cId="1127184808" sldId="4542"/>
            <ac:spMk id="16" creationId="{97311BE0-7A43-4BE6-9370-46CCAE31F4D3}"/>
          </ac:spMkLst>
        </pc:spChg>
        <pc:spChg chg="mod">
          <ac:chgData name="Veniero Facchetti" userId="f2c6c99af91c4974" providerId="LiveId" clId="{6D8A248D-8302-4BDF-9BEC-AD2B0C8C46B5}" dt="2022-05-16T10:01:22.306" v="748" actId="1076"/>
          <ac:spMkLst>
            <pc:docMk/>
            <pc:sldMk cId="1127184808" sldId="4542"/>
            <ac:spMk id="17" creationId="{6E401A0D-3C0E-4391-B686-6717CDD31642}"/>
          </ac:spMkLst>
        </pc:spChg>
        <pc:spChg chg="mod">
          <ac:chgData name="Veniero Facchetti" userId="f2c6c99af91c4974" providerId="LiveId" clId="{6D8A248D-8302-4BDF-9BEC-AD2B0C8C46B5}" dt="2022-05-16T10:01:22.306" v="748" actId="1076"/>
          <ac:spMkLst>
            <pc:docMk/>
            <pc:sldMk cId="1127184808" sldId="4542"/>
            <ac:spMk id="18" creationId="{BDB1CCB7-348F-4090-AFAE-8E83986BF469}"/>
          </ac:spMkLst>
        </pc:spChg>
        <pc:spChg chg="mod">
          <ac:chgData name="Veniero Facchetti" userId="f2c6c99af91c4974" providerId="LiveId" clId="{6D8A248D-8302-4BDF-9BEC-AD2B0C8C46B5}" dt="2022-05-16T10:01:22.306" v="748" actId="1076"/>
          <ac:spMkLst>
            <pc:docMk/>
            <pc:sldMk cId="1127184808" sldId="4542"/>
            <ac:spMk id="19" creationId="{E67B7FC4-D0E8-43F2-9E23-CB839EA47CE1}"/>
          </ac:spMkLst>
        </pc:spChg>
        <pc:spChg chg="mod">
          <ac:chgData name="Veniero Facchetti" userId="f2c6c99af91c4974" providerId="LiveId" clId="{6D8A248D-8302-4BDF-9BEC-AD2B0C8C46B5}" dt="2022-05-16T10:01:22.306" v="748" actId="1076"/>
          <ac:spMkLst>
            <pc:docMk/>
            <pc:sldMk cId="1127184808" sldId="4542"/>
            <ac:spMk id="20" creationId="{2497FD94-E2E7-48E5-AE38-C92018DCAF62}"/>
          </ac:spMkLst>
        </pc:spChg>
        <pc:spChg chg="mod">
          <ac:chgData name="Veniero Facchetti" userId="f2c6c99af91c4974" providerId="LiveId" clId="{6D8A248D-8302-4BDF-9BEC-AD2B0C8C46B5}" dt="2022-05-16T10:01:07.485" v="747" actId="1076"/>
          <ac:spMkLst>
            <pc:docMk/>
            <pc:sldMk cId="1127184808" sldId="4542"/>
            <ac:spMk id="26" creationId="{1C8BADF4-B34C-472E-97DC-654342F95886}"/>
          </ac:spMkLst>
        </pc:spChg>
        <pc:picChg chg="mod modCrop">
          <ac:chgData name="Veniero Facchetti" userId="f2c6c99af91c4974" providerId="LiveId" clId="{6D8A248D-8302-4BDF-9BEC-AD2B0C8C46B5}" dt="2022-05-16T10:01:30.346" v="749" actId="732"/>
          <ac:picMkLst>
            <pc:docMk/>
            <pc:sldMk cId="1127184808" sldId="4542"/>
            <ac:picMk id="22" creationId="{3972E3B7-A908-4829-88E4-6A64B1078BD9}"/>
          </ac:picMkLst>
        </pc:picChg>
        <pc:picChg chg="mod">
          <ac:chgData name="Veniero Facchetti" userId="f2c6c99af91c4974" providerId="LiveId" clId="{6D8A248D-8302-4BDF-9BEC-AD2B0C8C46B5}" dt="2022-05-16T10:01:22.306" v="748" actId="1076"/>
          <ac:picMkLst>
            <pc:docMk/>
            <pc:sldMk cId="1127184808" sldId="4542"/>
            <ac:picMk id="25" creationId="{256E30FB-8877-4741-AB7E-77A0B636F5A4}"/>
          </ac:picMkLst>
        </pc:picChg>
        <pc:cxnChg chg="mod">
          <ac:chgData name="Veniero Facchetti" userId="f2c6c99af91c4974" providerId="LiveId" clId="{6D8A248D-8302-4BDF-9BEC-AD2B0C8C46B5}" dt="2022-05-16T10:01:22.306" v="748" actId="1076"/>
          <ac:cxnSpMkLst>
            <pc:docMk/>
            <pc:sldMk cId="1127184808" sldId="4542"/>
            <ac:cxnSpMk id="21" creationId="{A4D92B02-836F-44C4-8654-D444917D9F0D}"/>
          </ac:cxnSpMkLst>
        </pc:cxnChg>
        <pc:cxnChg chg="add mod">
          <ac:chgData name="Veniero Facchetti" userId="f2c6c99af91c4974" providerId="LiveId" clId="{6D8A248D-8302-4BDF-9BEC-AD2B0C8C46B5}" dt="2022-05-16T10:00:58.547" v="744"/>
          <ac:cxnSpMkLst>
            <pc:docMk/>
            <pc:sldMk cId="1127184808" sldId="4542"/>
            <ac:cxnSpMk id="27" creationId="{9A578129-BE8E-8890-B7A2-2FB5D8FE78FA}"/>
          </ac:cxnSpMkLst>
        </pc:cxnChg>
      </pc:sldChg>
      <pc:sldChg chg="addSp modSp mod">
        <pc:chgData name="Veniero Facchetti" userId="f2c6c99af91c4974" providerId="LiveId" clId="{6D8A248D-8302-4BDF-9BEC-AD2B0C8C46B5}" dt="2022-05-16T10:02:46.152" v="764" actId="1076"/>
        <pc:sldMkLst>
          <pc:docMk/>
          <pc:sldMk cId="1988536236" sldId="4543"/>
        </pc:sldMkLst>
        <pc:spChg chg="mod">
          <ac:chgData name="Veniero Facchetti" userId="f2c6c99af91c4974" providerId="LiveId" clId="{6D8A248D-8302-4BDF-9BEC-AD2B0C8C46B5}" dt="2022-05-16T10:02:46.152" v="764" actId="1076"/>
          <ac:spMkLst>
            <pc:docMk/>
            <pc:sldMk cId="1988536236" sldId="4543"/>
            <ac:spMk id="3" creationId="{08DCFFF1-E9F6-438F-A55E-82A0C554FEFC}"/>
          </ac:spMkLst>
        </pc:spChg>
        <pc:spChg chg="add mod">
          <ac:chgData name="Veniero Facchetti" userId="f2c6c99af91c4974" providerId="LiveId" clId="{6D8A248D-8302-4BDF-9BEC-AD2B0C8C46B5}" dt="2022-05-16T10:02:02.919" v="756" actId="14100"/>
          <ac:spMkLst>
            <pc:docMk/>
            <pc:sldMk cId="1988536236" sldId="4543"/>
            <ac:spMk id="5" creationId="{B3710880-C032-8DC2-CBD2-C792B579A793}"/>
          </ac:spMkLst>
        </pc:spChg>
        <pc:picChg chg="mod">
          <ac:chgData name="Veniero Facchetti" userId="f2c6c99af91c4974" providerId="LiveId" clId="{6D8A248D-8302-4BDF-9BEC-AD2B0C8C46B5}" dt="2022-05-16T10:01:43.028" v="752" actId="1076"/>
          <ac:picMkLst>
            <pc:docMk/>
            <pc:sldMk cId="1988536236" sldId="4543"/>
            <ac:picMk id="2" creationId="{876189DA-F2F9-43EF-94B0-5645A9572A2E}"/>
          </ac:picMkLst>
        </pc:picChg>
        <pc:cxnChg chg="add mod">
          <ac:chgData name="Veniero Facchetti" userId="f2c6c99af91c4974" providerId="LiveId" clId="{6D8A248D-8302-4BDF-9BEC-AD2B0C8C46B5}" dt="2022-05-16T10:01:36.710" v="750"/>
          <ac:cxnSpMkLst>
            <pc:docMk/>
            <pc:sldMk cId="1988536236" sldId="4543"/>
            <ac:cxnSpMk id="4" creationId="{4C9A512E-8288-8658-99F7-FFE5AE6B4A9B}"/>
          </ac:cxnSpMkLst>
        </pc:cxnChg>
      </pc:sldChg>
      <pc:sldChg chg="addSp modSp mod">
        <pc:chgData name="Veniero Facchetti" userId="f2c6c99af91c4974" providerId="LiveId" clId="{6D8A248D-8302-4BDF-9BEC-AD2B0C8C46B5}" dt="2022-05-16T10:03:23.495" v="773" actId="1076"/>
        <pc:sldMkLst>
          <pc:docMk/>
          <pc:sldMk cId="1494250759" sldId="4544"/>
        </pc:sldMkLst>
        <pc:spChg chg="mod">
          <ac:chgData name="Veniero Facchetti" userId="f2c6c99af91c4974" providerId="LiveId" clId="{6D8A248D-8302-4BDF-9BEC-AD2B0C8C46B5}" dt="2022-05-16T10:03:18.019" v="772" actId="1076"/>
          <ac:spMkLst>
            <pc:docMk/>
            <pc:sldMk cId="1494250759" sldId="4544"/>
            <ac:spMk id="2" creationId="{AC6581C1-F102-4E9A-9448-9D10165D5E3B}"/>
          </ac:spMkLst>
        </pc:spChg>
        <pc:spChg chg="mod">
          <ac:chgData name="Veniero Facchetti" userId="f2c6c99af91c4974" providerId="LiveId" clId="{6D8A248D-8302-4BDF-9BEC-AD2B0C8C46B5}" dt="2022-05-16T10:03:23.495" v="773" actId="1076"/>
          <ac:spMkLst>
            <pc:docMk/>
            <pc:sldMk cId="1494250759" sldId="4544"/>
            <ac:spMk id="3" creationId="{F18CD0B3-8B2D-4B87-8A0D-8DB3169D994D}"/>
          </ac:spMkLst>
        </pc:spChg>
        <pc:cxnChg chg="add mod">
          <ac:chgData name="Veniero Facchetti" userId="f2c6c99af91c4974" providerId="LiveId" clId="{6D8A248D-8302-4BDF-9BEC-AD2B0C8C46B5}" dt="2022-05-16T10:03:09.432" v="769"/>
          <ac:cxnSpMkLst>
            <pc:docMk/>
            <pc:sldMk cId="1494250759" sldId="4544"/>
            <ac:cxnSpMk id="6" creationId="{4D3716D8-53C8-1C09-2A84-EB88701ACF77}"/>
          </ac:cxnSpMkLst>
        </pc:cxnChg>
      </pc:sldChg>
      <pc:sldChg chg="addSp modSp mod">
        <pc:chgData name="Veniero Facchetti" userId="f2c6c99af91c4974" providerId="LiveId" clId="{6D8A248D-8302-4BDF-9BEC-AD2B0C8C46B5}" dt="2022-05-16T10:03:51.358" v="777" actId="1076"/>
        <pc:sldMkLst>
          <pc:docMk/>
          <pc:sldMk cId="1384773905" sldId="4545"/>
        </pc:sldMkLst>
        <pc:spChg chg="mod">
          <ac:chgData name="Veniero Facchetti" userId="f2c6c99af91c4974" providerId="LiveId" clId="{6D8A248D-8302-4BDF-9BEC-AD2B0C8C46B5}" dt="2022-05-16T10:03:51.358" v="777" actId="1076"/>
          <ac:spMkLst>
            <pc:docMk/>
            <pc:sldMk cId="1384773905" sldId="4545"/>
            <ac:spMk id="2" creationId="{14A14089-CC4E-450F-84D7-C964AC405900}"/>
          </ac:spMkLst>
        </pc:spChg>
        <pc:spChg chg="mod">
          <ac:chgData name="Veniero Facchetti" userId="f2c6c99af91c4974" providerId="LiveId" clId="{6D8A248D-8302-4BDF-9BEC-AD2B0C8C46B5}" dt="2022-05-16T10:03:48.454" v="776" actId="1076"/>
          <ac:spMkLst>
            <pc:docMk/>
            <pc:sldMk cId="1384773905" sldId="4545"/>
            <ac:spMk id="4" creationId="{2CD08F2A-F5E3-466A-A9DF-7E9298446F8B}"/>
          </ac:spMkLst>
        </pc:spChg>
        <pc:picChg chg="mod">
          <ac:chgData name="Veniero Facchetti" userId="f2c6c99af91c4974" providerId="LiveId" clId="{6D8A248D-8302-4BDF-9BEC-AD2B0C8C46B5}" dt="2022-05-16T10:03:42.171" v="775" actId="732"/>
          <ac:picMkLst>
            <pc:docMk/>
            <pc:sldMk cId="1384773905" sldId="4545"/>
            <ac:picMk id="3" creationId="{70FFB72A-8B93-4BC7-A302-2997A5F32AEB}"/>
          </ac:picMkLst>
        </pc:picChg>
        <pc:cxnChg chg="add mod">
          <ac:chgData name="Veniero Facchetti" userId="f2c6c99af91c4974" providerId="LiveId" clId="{6D8A248D-8302-4BDF-9BEC-AD2B0C8C46B5}" dt="2022-05-16T10:03:30.019" v="774"/>
          <ac:cxnSpMkLst>
            <pc:docMk/>
            <pc:sldMk cId="1384773905" sldId="4545"/>
            <ac:cxnSpMk id="5" creationId="{7A0B6729-49D4-ADAB-23D9-36D8E767550E}"/>
          </ac:cxnSpMkLst>
        </pc:cxnChg>
      </pc:sldChg>
      <pc:sldChg chg="addSp modSp mod">
        <pc:chgData name="Veniero Facchetti" userId="f2c6c99af91c4974" providerId="LiveId" clId="{6D8A248D-8302-4BDF-9BEC-AD2B0C8C46B5}" dt="2022-05-16T10:04:01.577" v="780" actId="255"/>
        <pc:sldMkLst>
          <pc:docMk/>
          <pc:sldMk cId="1827977780" sldId="4546"/>
        </pc:sldMkLst>
        <pc:spChg chg="mod">
          <ac:chgData name="Veniero Facchetti" userId="f2c6c99af91c4974" providerId="LiveId" clId="{6D8A248D-8302-4BDF-9BEC-AD2B0C8C46B5}" dt="2022-05-16T10:04:01.577" v="780" actId="255"/>
          <ac:spMkLst>
            <pc:docMk/>
            <pc:sldMk cId="1827977780" sldId="4546"/>
            <ac:spMk id="2" creationId="{35363807-D296-4710-AE70-D5024D07CBE0}"/>
          </ac:spMkLst>
        </pc:spChg>
        <pc:cxnChg chg="add mod">
          <ac:chgData name="Veniero Facchetti" userId="f2c6c99af91c4974" providerId="LiveId" clId="{6D8A248D-8302-4BDF-9BEC-AD2B0C8C46B5}" dt="2022-05-16T10:03:54.856" v="778"/>
          <ac:cxnSpMkLst>
            <pc:docMk/>
            <pc:sldMk cId="1827977780" sldId="4546"/>
            <ac:cxnSpMk id="6" creationId="{212D6FAF-5CC4-EFF1-FBF3-042679E336EA}"/>
          </ac:cxnSpMkLst>
        </pc:cxnChg>
      </pc:sldChg>
      <pc:sldChg chg="addSp modSp mod">
        <pc:chgData name="Veniero Facchetti" userId="f2c6c99af91c4974" providerId="LiveId" clId="{6D8A248D-8302-4BDF-9BEC-AD2B0C8C46B5}" dt="2022-05-16T10:04:14.574" v="786" actId="255"/>
        <pc:sldMkLst>
          <pc:docMk/>
          <pc:sldMk cId="203345293" sldId="4548"/>
        </pc:sldMkLst>
        <pc:spChg chg="mod">
          <ac:chgData name="Veniero Facchetti" userId="f2c6c99af91c4974" providerId="LiveId" clId="{6D8A248D-8302-4BDF-9BEC-AD2B0C8C46B5}" dt="2022-05-16T10:04:14.574" v="786" actId="255"/>
          <ac:spMkLst>
            <pc:docMk/>
            <pc:sldMk cId="203345293" sldId="4548"/>
            <ac:spMk id="6" creationId="{4A3A7FFE-D8A2-4FC9-8C99-A8E9F5563486}"/>
          </ac:spMkLst>
        </pc:spChg>
        <pc:cxnChg chg="add mod">
          <ac:chgData name="Veniero Facchetti" userId="f2c6c99af91c4974" providerId="LiveId" clId="{6D8A248D-8302-4BDF-9BEC-AD2B0C8C46B5}" dt="2022-05-16T10:04:04.509" v="781"/>
          <ac:cxnSpMkLst>
            <pc:docMk/>
            <pc:sldMk cId="203345293" sldId="4548"/>
            <ac:cxnSpMk id="4" creationId="{661410F1-2C77-7069-9698-63E2AFFE4B07}"/>
          </ac:cxnSpMkLst>
        </pc:cxnChg>
      </pc:sldChg>
      <pc:sldChg chg="addSp modSp mod">
        <pc:chgData name="Veniero Facchetti" userId="f2c6c99af91c4974" providerId="LiveId" clId="{6D8A248D-8302-4BDF-9BEC-AD2B0C8C46B5}" dt="2022-05-16T10:04:21.701" v="788" actId="1076"/>
        <pc:sldMkLst>
          <pc:docMk/>
          <pc:sldMk cId="4148942637" sldId="4550"/>
        </pc:sldMkLst>
        <pc:spChg chg="mod">
          <ac:chgData name="Veniero Facchetti" userId="f2c6c99af91c4974" providerId="LiveId" clId="{6D8A248D-8302-4BDF-9BEC-AD2B0C8C46B5}" dt="2022-05-16T10:04:21.701" v="788" actId="1076"/>
          <ac:spMkLst>
            <pc:docMk/>
            <pc:sldMk cId="4148942637" sldId="4550"/>
            <ac:spMk id="2" creationId="{7F4DE9D6-1702-47A8-90CC-69B8056B38FA}"/>
          </ac:spMkLst>
        </pc:spChg>
        <pc:cxnChg chg="add mod">
          <ac:chgData name="Veniero Facchetti" userId="f2c6c99af91c4974" providerId="LiveId" clId="{6D8A248D-8302-4BDF-9BEC-AD2B0C8C46B5}" dt="2022-05-16T10:04:17.929" v="787"/>
          <ac:cxnSpMkLst>
            <pc:docMk/>
            <pc:sldMk cId="4148942637" sldId="4550"/>
            <ac:cxnSpMk id="4" creationId="{27408190-0516-E59A-1064-BC4239CD94F0}"/>
          </ac:cxnSpMkLst>
        </pc:cxnChg>
      </pc:sldChg>
      <pc:sldChg chg="addSp modSp mod">
        <pc:chgData name="Veniero Facchetti" userId="f2c6c99af91c4974" providerId="LiveId" clId="{6D8A248D-8302-4BDF-9BEC-AD2B0C8C46B5}" dt="2022-05-16T08:48:30.984" v="61" actId="255"/>
        <pc:sldMkLst>
          <pc:docMk/>
          <pc:sldMk cId="747409256" sldId="4551"/>
        </pc:sldMkLst>
        <pc:spChg chg="mod">
          <ac:chgData name="Veniero Facchetti" userId="f2c6c99af91c4974" providerId="LiveId" clId="{6D8A248D-8302-4BDF-9BEC-AD2B0C8C46B5}" dt="2022-05-16T08:48:30.984" v="61" actId="255"/>
          <ac:spMkLst>
            <pc:docMk/>
            <pc:sldMk cId="747409256" sldId="4551"/>
            <ac:spMk id="2" creationId="{F077F9A7-3947-4E83-B1D8-7CABAE4152B4}"/>
          </ac:spMkLst>
        </pc:spChg>
        <pc:cxnChg chg="add mod">
          <ac:chgData name="Veniero Facchetti" userId="f2c6c99af91c4974" providerId="LiveId" clId="{6D8A248D-8302-4BDF-9BEC-AD2B0C8C46B5}" dt="2022-05-16T08:48:25.544" v="59"/>
          <ac:cxnSpMkLst>
            <pc:docMk/>
            <pc:sldMk cId="747409256" sldId="4551"/>
            <ac:cxnSpMk id="8" creationId="{53F71F6C-BFE0-C08F-5848-57CEB3B4AD32}"/>
          </ac:cxnSpMkLst>
        </pc:cxnChg>
      </pc:sldChg>
      <pc:sldChg chg="addSp modSp mod">
        <pc:chgData name="Veniero Facchetti" userId="f2c6c99af91c4974" providerId="LiveId" clId="{6D8A248D-8302-4BDF-9BEC-AD2B0C8C46B5}" dt="2022-05-16T08:49:46.651" v="95"/>
        <pc:sldMkLst>
          <pc:docMk/>
          <pc:sldMk cId="1195618921" sldId="4552"/>
        </pc:sldMkLst>
        <pc:spChg chg="mod">
          <ac:chgData name="Veniero Facchetti" userId="f2c6c99af91c4974" providerId="LiveId" clId="{6D8A248D-8302-4BDF-9BEC-AD2B0C8C46B5}" dt="2022-05-16T08:49:32.235" v="93" actId="14100"/>
          <ac:spMkLst>
            <pc:docMk/>
            <pc:sldMk cId="1195618921" sldId="4552"/>
            <ac:spMk id="3" creationId="{2FFCEB1D-45DF-49E0-8B22-D0FC0DD7E4DB}"/>
          </ac:spMkLst>
        </pc:spChg>
        <pc:spChg chg="add mod">
          <ac:chgData name="Veniero Facchetti" userId="f2c6c99af91c4974" providerId="LiveId" clId="{6D8A248D-8302-4BDF-9BEC-AD2B0C8C46B5}" dt="2022-05-16T08:49:46.651" v="95"/>
          <ac:spMkLst>
            <pc:docMk/>
            <pc:sldMk cId="1195618921" sldId="4552"/>
            <ac:spMk id="6" creationId="{59032B67-BAD7-6251-2DC5-ED8FBEA664BB}"/>
          </ac:spMkLst>
        </pc:spChg>
        <pc:picChg chg="mod">
          <ac:chgData name="Veniero Facchetti" userId="f2c6c99af91c4974" providerId="LiveId" clId="{6D8A248D-8302-4BDF-9BEC-AD2B0C8C46B5}" dt="2022-05-16T08:49:20.275" v="90" actId="1076"/>
          <ac:picMkLst>
            <pc:docMk/>
            <pc:sldMk cId="1195618921" sldId="4552"/>
            <ac:picMk id="2" creationId="{03B5B05C-40BD-4FF1-B2CE-671CEC314937}"/>
          </ac:picMkLst>
        </pc:picChg>
        <pc:cxnChg chg="add mod">
          <ac:chgData name="Veniero Facchetti" userId="f2c6c99af91c4974" providerId="LiveId" clId="{6D8A248D-8302-4BDF-9BEC-AD2B0C8C46B5}" dt="2022-05-16T08:48:59.270" v="87"/>
          <ac:cxnSpMkLst>
            <pc:docMk/>
            <pc:sldMk cId="1195618921" sldId="4552"/>
            <ac:cxnSpMk id="5" creationId="{D6BAB255-11B2-4215-FB90-409C5C4DABF2}"/>
          </ac:cxnSpMkLst>
        </pc:cxnChg>
      </pc:sldChg>
      <pc:sldChg chg="addSp modSp mod">
        <pc:chgData name="Veniero Facchetti" userId="f2c6c99af91c4974" providerId="LiveId" clId="{6D8A248D-8302-4BDF-9BEC-AD2B0C8C46B5}" dt="2022-05-16T09:55:01.031" v="674" actId="732"/>
        <pc:sldMkLst>
          <pc:docMk/>
          <pc:sldMk cId="2841414160" sldId="4554"/>
        </pc:sldMkLst>
        <pc:picChg chg="mod modCrop">
          <ac:chgData name="Veniero Facchetti" userId="f2c6c99af91c4974" providerId="LiveId" clId="{6D8A248D-8302-4BDF-9BEC-AD2B0C8C46B5}" dt="2022-05-16T09:55:01.031" v="674" actId="732"/>
          <ac:picMkLst>
            <pc:docMk/>
            <pc:sldMk cId="2841414160" sldId="4554"/>
            <ac:picMk id="3" creationId="{31298DB5-7FC6-47C6-9C74-5FD4C67F9D17}"/>
          </ac:picMkLst>
        </pc:picChg>
        <pc:cxnChg chg="add mod">
          <ac:chgData name="Veniero Facchetti" userId="f2c6c99af91c4974" providerId="LiveId" clId="{6D8A248D-8302-4BDF-9BEC-AD2B0C8C46B5}" dt="2022-05-16T09:54:54.277" v="673"/>
          <ac:cxnSpMkLst>
            <pc:docMk/>
            <pc:sldMk cId="2841414160" sldId="4554"/>
            <ac:cxnSpMk id="5" creationId="{7D4419A0-6394-B252-B228-183F9D8BC4DF}"/>
          </ac:cxnSpMkLst>
        </pc:cxnChg>
      </pc:sldChg>
      <pc:sldChg chg="addSp modSp mod">
        <pc:chgData name="Veniero Facchetti" userId="f2c6c99af91c4974" providerId="LiveId" clId="{6D8A248D-8302-4BDF-9BEC-AD2B0C8C46B5}" dt="2022-05-16T09:54:46.905" v="672" actId="732"/>
        <pc:sldMkLst>
          <pc:docMk/>
          <pc:sldMk cId="3746907105" sldId="4555"/>
        </pc:sldMkLst>
        <pc:picChg chg="mod modCrop">
          <ac:chgData name="Veniero Facchetti" userId="f2c6c99af91c4974" providerId="LiveId" clId="{6D8A248D-8302-4BDF-9BEC-AD2B0C8C46B5}" dt="2022-05-16T09:54:46.905" v="672" actId="732"/>
          <ac:picMkLst>
            <pc:docMk/>
            <pc:sldMk cId="3746907105" sldId="4555"/>
            <ac:picMk id="4" creationId="{BF1BEFD6-8799-4B56-9EBC-AD60663D60AE}"/>
          </ac:picMkLst>
        </pc:picChg>
        <pc:cxnChg chg="add mod">
          <ac:chgData name="Veniero Facchetti" userId="f2c6c99af91c4974" providerId="LiveId" clId="{6D8A248D-8302-4BDF-9BEC-AD2B0C8C46B5}" dt="2022-05-16T09:54:30.869" v="669"/>
          <ac:cxnSpMkLst>
            <pc:docMk/>
            <pc:sldMk cId="3746907105" sldId="4555"/>
            <ac:cxnSpMk id="6" creationId="{838860F0-3D7F-EC0E-E33F-43FF1BD799F9}"/>
          </ac:cxnSpMkLst>
        </pc:cxnChg>
      </pc:sldChg>
      <pc:sldChg chg="addSp modSp mod">
        <pc:chgData name="Veniero Facchetti" userId="f2c6c99af91c4974" providerId="LiveId" clId="{6D8A248D-8302-4BDF-9BEC-AD2B0C8C46B5}" dt="2022-05-16T09:55:20.953" v="679" actId="1076"/>
        <pc:sldMkLst>
          <pc:docMk/>
          <pc:sldMk cId="2590719336" sldId="4556"/>
        </pc:sldMkLst>
        <pc:spChg chg="mod">
          <ac:chgData name="Veniero Facchetti" userId="f2c6c99af91c4974" providerId="LiveId" clId="{6D8A248D-8302-4BDF-9BEC-AD2B0C8C46B5}" dt="2022-05-16T09:55:20.953" v="679" actId="1076"/>
          <ac:spMkLst>
            <pc:docMk/>
            <pc:sldMk cId="2590719336" sldId="4556"/>
            <ac:spMk id="18" creationId="{AFC7C01C-B052-41CC-B366-F94F6C720944}"/>
          </ac:spMkLst>
        </pc:spChg>
        <pc:cxnChg chg="add mod">
          <ac:chgData name="Veniero Facchetti" userId="f2c6c99af91c4974" providerId="LiveId" clId="{6D8A248D-8302-4BDF-9BEC-AD2B0C8C46B5}" dt="2022-05-16T09:55:08.938" v="675"/>
          <ac:cxnSpMkLst>
            <pc:docMk/>
            <pc:sldMk cId="2590719336" sldId="4556"/>
            <ac:cxnSpMk id="30" creationId="{A609116F-AC23-399C-AB3E-1A03B40CBD6C}"/>
          </ac:cxnSpMkLst>
        </pc:cxnChg>
      </pc:sldChg>
      <pc:sldChg chg="addSp modSp mod">
        <pc:chgData name="Veniero Facchetti" userId="f2c6c99af91c4974" providerId="LiveId" clId="{6D8A248D-8302-4BDF-9BEC-AD2B0C8C46B5}" dt="2022-05-16T08:48:56.106" v="86" actId="1038"/>
        <pc:sldMkLst>
          <pc:docMk/>
          <pc:sldMk cId="768342316" sldId="4557"/>
        </pc:sldMkLst>
        <pc:spChg chg="mod">
          <ac:chgData name="Veniero Facchetti" userId="f2c6c99af91c4974" providerId="LiveId" clId="{6D8A248D-8302-4BDF-9BEC-AD2B0C8C46B5}" dt="2022-05-16T08:48:56.106" v="86" actId="1038"/>
          <ac:spMkLst>
            <pc:docMk/>
            <pc:sldMk cId="768342316" sldId="4557"/>
            <ac:spMk id="4" creationId="{4324D57B-76C8-48AB-BDF3-EB9C9242ABDE}"/>
          </ac:spMkLst>
        </pc:spChg>
        <pc:picChg chg="mod">
          <ac:chgData name="Veniero Facchetti" userId="f2c6c99af91c4974" providerId="LiveId" clId="{6D8A248D-8302-4BDF-9BEC-AD2B0C8C46B5}" dt="2022-05-16T08:48:38.323" v="63" actId="14100"/>
          <ac:picMkLst>
            <pc:docMk/>
            <pc:sldMk cId="768342316" sldId="4557"/>
            <ac:picMk id="2" creationId="{071E2A12-D4D1-48E5-9D48-E0A3160752E2}"/>
          </ac:picMkLst>
        </pc:picChg>
        <pc:cxnChg chg="add mod">
          <ac:chgData name="Veniero Facchetti" userId="f2c6c99af91c4974" providerId="LiveId" clId="{6D8A248D-8302-4BDF-9BEC-AD2B0C8C46B5}" dt="2022-05-16T08:48:34.775" v="62"/>
          <ac:cxnSpMkLst>
            <pc:docMk/>
            <pc:sldMk cId="768342316" sldId="4557"/>
            <ac:cxnSpMk id="5" creationId="{E68121A0-56E9-CD9C-66EF-F80A91150717}"/>
          </ac:cxnSpMkLst>
        </pc:cxnChg>
      </pc:sldChg>
      <pc:sldChg chg="addSp delSp modSp add mod">
        <pc:chgData name="Veniero Facchetti" userId="f2c6c99af91c4974" providerId="LiveId" clId="{6D8A248D-8302-4BDF-9BEC-AD2B0C8C46B5}" dt="2022-05-16T08:51:42.388" v="115" actId="2711"/>
        <pc:sldMkLst>
          <pc:docMk/>
          <pc:sldMk cId="1537409535" sldId="4558"/>
        </pc:sldMkLst>
        <pc:spChg chg="mod">
          <ac:chgData name="Veniero Facchetti" userId="f2c6c99af91c4974" providerId="LiveId" clId="{6D8A248D-8302-4BDF-9BEC-AD2B0C8C46B5}" dt="2022-05-16T08:51:20.075" v="112" actId="207"/>
          <ac:spMkLst>
            <pc:docMk/>
            <pc:sldMk cId="1537409535" sldId="4558"/>
            <ac:spMk id="2" creationId="{6BE1772B-395E-4E21-97D4-99A45F63CD11}"/>
          </ac:spMkLst>
        </pc:spChg>
        <pc:spChg chg="del">
          <ac:chgData name="Veniero Facchetti" userId="f2c6c99af91c4974" providerId="LiveId" clId="{6D8A248D-8302-4BDF-9BEC-AD2B0C8C46B5}" dt="2022-05-16T08:50:56.187" v="107" actId="478"/>
          <ac:spMkLst>
            <pc:docMk/>
            <pc:sldMk cId="1537409535" sldId="4558"/>
            <ac:spMk id="3" creationId="{4A4154A1-5751-467D-986E-E2CC3111480F}"/>
          </ac:spMkLst>
        </pc:spChg>
        <pc:spChg chg="del">
          <ac:chgData name="Veniero Facchetti" userId="f2c6c99af91c4974" providerId="LiveId" clId="{6D8A248D-8302-4BDF-9BEC-AD2B0C8C46B5}" dt="2022-05-16T08:50:54.827" v="106" actId="478"/>
          <ac:spMkLst>
            <pc:docMk/>
            <pc:sldMk cId="1537409535" sldId="4558"/>
            <ac:spMk id="4" creationId="{85FEAAA0-5D7B-46F4-A375-6FF6DB04A77C}"/>
          </ac:spMkLst>
        </pc:spChg>
        <pc:spChg chg="del">
          <ac:chgData name="Veniero Facchetti" userId="f2c6c99af91c4974" providerId="LiveId" clId="{6D8A248D-8302-4BDF-9BEC-AD2B0C8C46B5}" dt="2022-05-16T08:50:57.884" v="108" actId="478"/>
          <ac:spMkLst>
            <pc:docMk/>
            <pc:sldMk cId="1537409535" sldId="4558"/>
            <ac:spMk id="5" creationId="{649173C0-A808-44FF-A2C0-180BE7C406B5}"/>
          </ac:spMkLst>
        </pc:spChg>
        <pc:spChg chg="del">
          <ac:chgData name="Veniero Facchetti" userId="f2c6c99af91c4974" providerId="LiveId" clId="{6D8A248D-8302-4BDF-9BEC-AD2B0C8C46B5}" dt="2022-05-16T08:50:59.563" v="109" actId="478"/>
          <ac:spMkLst>
            <pc:docMk/>
            <pc:sldMk cId="1537409535" sldId="4558"/>
            <ac:spMk id="6" creationId="{F2B6D360-1CDB-4C48-851F-90DF93E728EB}"/>
          </ac:spMkLst>
        </pc:spChg>
        <pc:spChg chg="add mod">
          <ac:chgData name="Veniero Facchetti" userId="f2c6c99af91c4974" providerId="LiveId" clId="{6D8A248D-8302-4BDF-9BEC-AD2B0C8C46B5}" dt="2022-05-16T08:51:42.388" v="115" actId="2711"/>
          <ac:spMkLst>
            <pc:docMk/>
            <pc:sldMk cId="1537409535" sldId="4558"/>
            <ac:spMk id="9" creationId="{6E9F2541-19A9-3F12-27A6-5629060EF7EB}"/>
          </ac:spMkLst>
        </pc:spChg>
        <pc:graphicFrameChg chg="del">
          <ac:chgData name="Veniero Facchetti" userId="f2c6c99af91c4974" providerId="LiveId" clId="{6D8A248D-8302-4BDF-9BEC-AD2B0C8C46B5}" dt="2022-05-16T08:50:53.039" v="105" actId="478"/>
          <ac:graphicFrameMkLst>
            <pc:docMk/>
            <pc:sldMk cId="1537409535" sldId="4558"/>
            <ac:graphicFrameMk id="7" creationId="{6C428779-F9E3-47A4-A066-B5A49540F3BE}"/>
          </ac:graphicFrameMkLst>
        </pc:graphicFrameChg>
      </pc:sldChg>
      <pc:sldChg chg="add del">
        <pc:chgData name="Veniero Facchetti" userId="f2c6c99af91c4974" providerId="LiveId" clId="{6D8A248D-8302-4BDF-9BEC-AD2B0C8C46B5}" dt="2022-05-16T08:48:22.122" v="58"/>
        <pc:sldMkLst>
          <pc:docMk/>
          <pc:sldMk cId="1576843931" sldId="4558"/>
        </pc:sldMkLst>
      </pc:sldChg>
      <pc:sldChg chg="add del">
        <pc:chgData name="Veniero Facchetti" userId="f2c6c99af91c4974" providerId="LiveId" clId="{6D8A248D-8302-4BDF-9BEC-AD2B0C8C46B5}" dt="2022-05-16T08:48:19.073" v="56"/>
        <pc:sldMkLst>
          <pc:docMk/>
          <pc:sldMk cId="3632148254" sldId="4558"/>
        </pc:sldMkLst>
      </pc:sldChg>
      <pc:sldChg chg="addSp delSp modSp add mod">
        <pc:chgData name="Veniero Facchetti" userId="f2c6c99af91c4974" providerId="LiveId" clId="{6D8A248D-8302-4BDF-9BEC-AD2B0C8C46B5}" dt="2022-05-16T08:53:12.762" v="133" actId="732"/>
        <pc:sldMkLst>
          <pc:docMk/>
          <pc:sldMk cId="1656309622" sldId="4559"/>
        </pc:sldMkLst>
        <pc:spChg chg="mod">
          <ac:chgData name="Veniero Facchetti" userId="f2c6c99af91c4974" providerId="LiveId" clId="{6D8A248D-8302-4BDF-9BEC-AD2B0C8C46B5}" dt="2022-05-16T08:52:43.579" v="127" actId="20577"/>
          <ac:spMkLst>
            <pc:docMk/>
            <pc:sldMk cId="1656309622" sldId="4559"/>
            <ac:spMk id="2" creationId="{3F021E9D-6EC6-4504-A80D-ED5E595CCBA3}"/>
          </ac:spMkLst>
        </pc:spChg>
        <pc:grpChg chg="del">
          <ac:chgData name="Veniero Facchetti" userId="f2c6c99af91c4974" providerId="LiveId" clId="{6D8A248D-8302-4BDF-9BEC-AD2B0C8C46B5}" dt="2022-05-16T08:52:37.090" v="122" actId="478"/>
          <ac:grpSpMkLst>
            <pc:docMk/>
            <pc:sldMk cId="1656309622" sldId="4559"/>
            <ac:grpSpMk id="3" creationId="{3C532668-7759-42B5-91A9-63F76E9FC677}"/>
          </ac:grpSpMkLst>
        </pc:grpChg>
        <pc:grpChg chg="del">
          <ac:chgData name="Veniero Facchetti" userId="f2c6c99af91c4974" providerId="LiveId" clId="{6D8A248D-8302-4BDF-9BEC-AD2B0C8C46B5}" dt="2022-05-16T08:52:38.123" v="123" actId="478"/>
          <ac:grpSpMkLst>
            <pc:docMk/>
            <pc:sldMk cId="1656309622" sldId="4559"/>
            <ac:grpSpMk id="6" creationId="{7352F523-AB29-42B4-A886-CA5206A971F8}"/>
          </ac:grpSpMkLst>
        </pc:grpChg>
        <pc:grpChg chg="del">
          <ac:chgData name="Veniero Facchetti" userId="f2c6c99af91c4974" providerId="LiveId" clId="{6D8A248D-8302-4BDF-9BEC-AD2B0C8C46B5}" dt="2022-05-16T08:52:38.883" v="124" actId="478"/>
          <ac:grpSpMkLst>
            <pc:docMk/>
            <pc:sldMk cId="1656309622" sldId="4559"/>
            <ac:grpSpMk id="9" creationId="{7331A6EC-35E7-424E-A0DA-3E05254DF160}"/>
          </ac:grpSpMkLst>
        </pc:grpChg>
        <pc:picChg chg="add mod modCrop">
          <ac:chgData name="Veniero Facchetti" userId="f2c6c99af91c4974" providerId="LiveId" clId="{6D8A248D-8302-4BDF-9BEC-AD2B0C8C46B5}" dt="2022-05-16T08:53:12.762" v="133" actId="732"/>
          <ac:picMkLst>
            <pc:docMk/>
            <pc:sldMk cId="1656309622" sldId="4559"/>
            <ac:picMk id="13" creationId="{EF5A804A-8FCC-6806-C0AD-BD3C4C387DC7}"/>
          </ac:picMkLst>
        </pc:picChg>
      </pc:sldChg>
      <pc:sldChg chg="addSp delSp modSp add mod">
        <pc:chgData name="Veniero Facchetti" userId="f2c6c99af91c4974" providerId="LiveId" clId="{6D8A248D-8302-4BDF-9BEC-AD2B0C8C46B5}" dt="2022-05-16T09:01:43.258" v="229" actId="14100"/>
        <pc:sldMkLst>
          <pc:docMk/>
          <pc:sldMk cId="3368511987" sldId="4560"/>
        </pc:sldMkLst>
        <pc:spChg chg="mod">
          <ac:chgData name="Veniero Facchetti" userId="f2c6c99af91c4974" providerId="LiveId" clId="{6D8A248D-8302-4BDF-9BEC-AD2B0C8C46B5}" dt="2022-05-16T08:53:46.523" v="138" actId="207"/>
          <ac:spMkLst>
            <pc:docMk/>
            <pc:sldMk cId="3368511987" sldId="4560"/>
            <ac:spMk id="2" creationId="{3F021E9D-6EC6-4504-A80D-ED5E595CCBA3}"/>
          </ac:spMkLst>
        </pc:spChg>
        <pc:spChg chg="mod">
          <ac:chgData name="Veniero Facchetti" userId="f2c6c99af91c4974" providerId="LiveId" clId="{6D8A248D-8302-4BDF-9BEC-AD2B0C8C46B5}" dt="2022-05-16T08:54:27.862" v="145"/>
          <ac:spMkLst>
            <pc:docMk/>
            <pc:sldMk cId="3368511987" sldId="4560"/>
            <ac:spMk id="9" creationId="{4B7DB13A-4A25-C9C7-50FB-FE94F12A9DDF}"/>
          </ac:spMkLst>
        </pc:spChg>
        <pc:spChg chg="add mod">
          <ac:chgData name="Veniero Facchetti" userId="f2c6c99af91c4974" providerId="LiveId" clId="{6D8A248D-8302-4BDF-9BEC-AD2B0C8C46B5}" dt="2022-05-16T08:54:33.576" v="146" actId="164"/>
          <ac:spMkLst>
            <pc:docMk/>
            <pc:sldMk cId="3368511987" sldId="4560"/>
            <ac:spMk id="18" creationId="{94541E4C-B5AA-8AC5-6EED-1D28CA855B9A}"/>
          </ac:spMkLst>
        </pc:spChg>
        <pc:spChg chg="mod">
          <ac:chgData name="Veniero Facchetti" userId="f2c6c99af91c4974" providerId="LiveId" clId="{6D8A248D-8302-4BDF-9BEC-AD2B0C8C46B5}" dt="2022-05-16T08:54:53.703" v="148"/>
          <ac:spMkLst>
            <pc:docMk/>
            <pc:sldMk cId="3368511987" sldId="4560"/>
            <ac:spMk id="20" creationId="{3EFFEA91-DFED-65DC-C066-599ADDAF783C}"/>
          </ac:spMkLst>
        </pc:spChg>
        <pc:spChg chg="add del mod">
          <ac:chgData name="Veniero Facchetti" userId="f2c6c99af91c4974" providerId="LiveId" clId="{6D8A248D-8302-4BDF-9BEC-AD2B0C8C46B5}" dt="2022-05-16T08:55:12.534" v="149"/>
          <ac:spMkLst>
            <pc:docMk/>
            <pc:sldMk cId="3368511987" sldId="4560"/>
            <ac:spMk id="26" creationId="{23C2D33F-66EA-F79C-94F2-19C55453533F}"/>
          </ac:spMkLst>
        </pc:spChg>
        <pc:spChg chg="mod">
          <ac:chgData name="Veniero Facchetti" userId="f2c6c99af91c4974" providerId="LiveId" clId="{6D8A248D-8302-4BDF-9BEC-AD2B0C8C46B5}" dt="2022-05-16T08:54:53.703" v="148"/>
          <ac:spMkLst>
            <pc:docMk/>
            <pc:sldMk cId="3368511987" sldId="4560"/>
            <ac:spMk id="28" creationId="{82764BE3-CCD2-B1D2-03F0-A2E043664AE8}"/>
          </ac:spMkLst>
        </pc:spChg>
        <pc:spChg chg="mod">
          <ac:chgData name="Veniero Facchetti" userId="f2c6c99af91c4974" providerId="LiveId" clId="{6D8A248D-8302-4BDF-9BEC-AD2B0C8C46B5}" dt="2022-05-16T08:54:53.703" v="148"/>
          <ac:spMkLst>
            <pc:docMk/>
            <pc:sldMk cId="3368511987" sldId="4560"/>
            <ac:spMk id="29" creationId="{9871F4A2-6D8D-2D84-16CB-A7C61EA68496}"/>
          </ac:spMkLst>
        </pc:spChg>
        <pc:spChg chg="mod">
          <ac:chgData name="Veniero Facchetti" userId="f2c6c99af91c4974" providerId="LiveId" clId="{6D8A248D-8302-4BDF-9BEC-AD2B0C8C46B5}" dt="2022-05-16T08:54:53.703" v="148"/>
          <ac:spMkLst>
            <pc:docMk/>
            <pc:sldMk cId="3368511987" sldId="4560"/>
            <ac:spMk id="31" creationId="{D5585CAA-D4D6-2095-F74A-AE658595C9A2}"/>
          </ac:spMkLst>
        </pc:spChg>
        <pc:spChg chg="mod">
          <ac:chgData name="Veniero Facchetti" userId="f2c6c99af91c4974" providerId="LiveId" clId="{6D8A248D-8302-4BDF-9BEC-AD2B0C8C46B5}" dt="2022-05-16T08:54:53.703" v="148"/>
          <ac:spMkLst>
            <pc:docMk/>
            <pc:sldMk cId="3368511987" sldId="4560"/>
            <ac:spMk id="32" creationId="{C64284E0-2542-3AAA-51A8-3492005562DE}"/>
          </ac:spMkLst>
        </pc:spChg>
        <pc:spChg chg="mod">
          <ac:chgData name="Veniero Facchetti" userId="f2c6c99af91c4974" providerId="LiveId" clId="{6D8A248D-8302-4BDF-9BEC-AD2B0C8C46B5}" dt="2022-05-16T08:54:53.703" v="148"/>
          <ac:spMkLst>
            <pc:docMk/>
            <pc:sldMk cId="3368511987" sldId="4560"/>
            <ac:spMk id="34" creationId="{586C19BF-FDE9-7B8A-7FE2-EE292C9AC0AF}"/>
          </ac:spMkLst>
        </pc:spChg>
        <pc:spChg chg="mod">
          <ac:chgData name="Veniero Facchetti" userId="f2c6c99af91c4974" providerId="LiveId" clId="{6D8A248D-8302-4BDF-9BEC-AD2B0C8C46B5}" dt="2022-05-16T08:54:53.703" v="148"/>
          <ac:spMkLst>
            <pc:docMk/>
            <pc:sldMk cId="3368511987" sldId="4560"/>
            <ac:spMk id="35" creationId="{D94329C0-BF57-885E-069D-12411B5DA563}"/>
          </ac:spMkLst>
        </pc:spChg>
        <pc:spChg chg="mod">
          <ac:chgData name="Veniero Facchetti" userId="f2c6c99af91c4974" providerId="LiveId" clId="{6D8A248D-8302-4BDF-9BEC-AD2B0C8C46B5}" dt="2022-05-16T08:54:53.703" v="148"/>
          <ac:spMkLst>
            <pc:docMk/>
            <pc:sldMk cId="3368511987" sldId="4560"/>
            <ac:spMk id="37" creationId="{B67565EC-7932-B129-53AB-1BF73FD59F87}"/>
          </ac:spMkLst>
        </pc:spChg>
        <pc:spChg chg="mod">
          <ac:chgData name="Veniero Facchetti" userId="f2c6c99af91c4974" providerId="LiveId" clId="{6D8A248D-8302-4BDF-9BEC-AD2B0C8C46B5}" dt="2022-05-16T08:54:53.703" v="148"/>
          <ac:spMkLst>
            <pc:docMk/>
            <pc:sldMk cId="3368511987" sldId="4560"/>
            <ac:spMk id="38" creationId="{DAA73EE2-6363-278F-E3F5-3A36CC224465}"/>
          </ac:spMkLst>
        </pc:spChg>
        <pc:spChg chg="mod">
          <ac:chgData name="Veniero Facchetti" userId="f2c6c99af91c4974" providerId="LiveId" clId="{6D8A248D-8302-4BDF-9BEC-AD2B0C8C46B5}" dt="2022-05-16T08:54:53.703" v="148"/>
          <ac:spMkLst>
            <pc:docMk/>
            <pc:sldMk cId="3368511987" sldId="4560"/>
            <ac:spMk id="40" creationId="{854E3FA5-1223-FBC1-FE31-13F30919C58C}"/>
          </ac:spMkLst>
        </pc:spChg>
        <pc:spChg chg="mod">
          <ac:chgData name="Veniero Facchetti" userId="f2c6c99af91c4974" providerId="LiveId" clId="{6D8A248D-8302-4BDF-9BEC-AD2B0C8C46B5}" dt="2022-05-16T08:54:53.703" v="148"/>
          <ac:spMkLst>
            <pc:docMk/>
            <pc:sldMk cId="3368511987" sldId="4560"/>
            <ac:spMk id="41" creationId="{1ACA9D40-F385-24D7-F9DD-0173C979B2B0}"/>
          </ac:spMkLst>
        </pc:spChg>
        <pc:spChg chg="mod">
          <ac:chgData name="Veniero Facchetti" userId="f2c6c99af91c4974" providerId="LiveId" clId="{6D8A248D-8302-4BDF-9BEC-AD2B0C8C46B5}" dt="2022-05-16T09:00:46.115" v="217" actId="20578"/>
          <ac:spMkLst>
            <pc:docMk/>
            <pc:sldMk cId="3368511987" sldId="4560"/>
            <ac:spMk id="43" creationId="{F7D85E21-7CB5-31F2-9B40-B204EB9B2839}"/>
          </ac:spMkLst>
        </pc:spChg>
        <pc:spChg chg="add mod">
          <ac:chgData name="Veniero Facchetti" userId="f2c6c99af91c4974" providerId="LiveId" clId="{6D8A248D-8302-4BDF-9BEC-AD2B0C8C46B5}" dt="2022-05-16T08:56:45.632" v="164" actId="14100"/>
          <ac:spMkLst>
            <pc:docMk/>
            <pc:sldMk cId="3368511987" sldId="4560"/>
            <ac:spMk id="44" creationId="{08627B14-03DD-DF45-13CA-D777654A3FF2}"/>
          </ac:spMkLst>
        </pc:spChg>
        <pc:spChg chg="add mod">
          <ac:chgData name="Veniero Facchetti" userId="f2c6c99af91c4974" providerId="LiveId" clId="{6D8A248D-8302-4BDF-9BEC-AD2B0C8C46B5}" dt="2022-05-16T08:56:51.809" v="165" actId="14100"/>
          <ac:spMkLst>
            <pc:docMk/>
            <pc:sldMk cId="3368511987" sldId="4560"/>
            <ac:spMk id="45" creationId="{F756AB8A-6887-F457-867A-49E8C1BDB070}"/>
          </ac:spMkLst>
        </pc:spChg>
        <pc:spChg chg="add mod">
          <ac:chgData name="Veniero Facchetti" userId="f2c6c99af91c4974" providerId="LiveId" clId="{6D8A248D-8302-4BDF-9BEC-AD2B0C8C46B5}" dt="2022-05-16T08:57:09.058" v="168" actId="14100"/>
          <ac:spMkLst>
            <pc:docMk/>
            <pc:sldMk cId="3368511987" sldId="4560"/>
            <ac:spMk id="46" creationId="{C570B988-B1B8-7F9D-CA0C-92F013DCFB6B}"/>
          </ac:spMkLst>
        </pc:spChg>
        <pc:spChg chg="mod">
          <ac:chgData name="Veniero Facchetti" userId="f2c6c99af91c4974" providerId="LiveId" clId="{6D8A248D-8302-4BDF-9BEC-AD2B0C8C46B5}" dt="2022-05-16T08:58:31.892" v="185" actId="2711"/>
          <ac:spMkLst>
            <pc:docMk/>
            <pc:sldMk cId="3368511987" sldId="4560"/>
            <ac:spMk id="49" creationId="{AD0ABA9C-DC0D-3985-8C5C-B71405DD46D1}"/>
          </ac:spMkLst>
        </pc:spChg>
        <pc:spChg chg="mod">
          <ac:chgData name="Veniero Facchetti" userId="f2c6c99af91c4974" providerId="LiveId" clId="{6D8A248D-8302-4BDF-9BEC-AD2B0C8C46B5}" dt="2022-05-16T08:58:40.681" v="187" actId="1076"/>
          <ac:spMkLst>
            <pc:docMk/>
            <pc:sldMk cId="3368511987" sldId="4560"/>
            <ac:spMk id="50" creationId="{7CE742F0-F3D6-40EE-8732-6ADC23F4BB52}"/>
          </ac:spMkLst>
        </pc:spChg>
        <pc:spChg chg="mod">
          <ac:chgData name="Veniero Facchetti" userId="f2c6c99af91c4974" providerId="LiveId" clId="{6D8A248D-8302-4BDF-9BEC-AD2B0C8C46B5}" dt="2022-05-16T08:58:46.533" v="188" actId="2711"/>
          <ac:spMkLst>
            <pc:docMk/>
            <pc:sldMk cId="3368511987" sldId="4560"/>
            <ac:spMk id="53" creationId="{EF191072-E15C-37F8-9FD4-A5AAEF7984CA}"/>
          </ac:spMkLst>
        </pc:spChg>
        <pc:spChg chg="mod">
          <ac:chgData name="Veniero Facchetti" userId="f2c6c99af91c4974" providerId="LiveId" clId="{6D8A248D-8302-4BDF-9BEC-AD2B0C8C46B5}" dt="2022-05-16T08:59:04.289" v="193" actId="20577"/>
          <ac:spMkLst>
            <pc:docMk/>
            <pc:sldMk cId="3368511987" sldId="4560"/>
            <ac:spMk id="54" creationId="{64F7E9A5-40F7-5884-64B6-A0D8DC6E1E40}"/>
          </ac:spMkLst>
        </pc:spChg>
        <pc:spChg chg="mod">
          <ac:chgData name="Veniero Facchetti" userId="f2c6c99af91c4974" providerId="LiveId" clId="{6D8A248D-8302-4BDF-9BEC-AD2B0C8C46B5}" dt="2022-05-16T08:57:43.423" v="175"/>
          <ac:spMkLst>
            <pc:docMk/>
            <pc:sldMk cId="3368511987" sldId="4560"/>
            <ac:spMk id="57" creationId="{5D367494-1D60-47A8-3B2A-6E39746DC8CF}"/>
          </ac:spMkLst>
        </pc:spChg>
        <pc:spChg chg="mod">
          <ac:chgData name="Veniero Facchetti" userId="f2c6c99af91c4974" providerId="LiveId" clId="{6D8A248D-8302-4BDF-9BEC-AD2B0C8C46B5}" dt="2022-05-16T08:57:43.423" v="175"/>
          <ac:spMkLst>
            <pc:docMk/>
            <pc:sldMk cId="3368511987" sldId="4560"/>
            <ac:spMk id="58" creationId="{28AD38FE-1665-8510-4779-6CD327403D78}"/>
          </ac:spMkLst>
        </pc:spChg>
        <pc:spChg chg="mod">
          <ac:chgData name="Veniero Facchetti" userId="f2c6c99af91c4974" providerId="LiveId" clId="{6D8A248D-8302-4BDF-9BEC-AD2B0C8C46B5}" dt="2022-05-16T08:57:45.789" v="177" actId="571"/>
          <ac:spMkLst>
            <pc:docMk/>
            <pc:sldMk cId="3368511987" sldId="4560"/>
            <ac:spMk id="60" creationId="{B15A8A0E-2BE4-9CFD-5B26-0B80D3FD562B}"/>
          </ac:spMkLst>
        </pc:spChg>
        <pc:spChg chg="mod">
          <ac:chgData name="Veniero Facchetti" userId="f2c6c99af91c4974" providerId="LiveId" clId="{6D8A248D-8302-4BDF-9BEC-AD2B0C8C46B5}" dt="2022-05-16T08:57:45.789" v="177" actId="571"/>
          <ac:spMkLst>
            <pc:docMk/>
            <pc:sldMk cId="3368511987" sldId="4560"/>
            <ac:spMk id="61" creationId="{CA2F0DEC-7D77-1A17-3FEB-1A714301D6DB}"/>
          </ac:spMkLst>
        </pc:spChg>
        <pc:spChg chg="mod">
          <ac:chgData name="Veniero Facchetti" userId="f2c6c99af91c4974" providerId="LiveId" clId="{6D8A248D-8302-4BDF-9BEC-AD2B0C8C46B5}" dt="2022-05-16T08:59:17.803" v="195" actId="2711"/>
          <ac:spMkLst>
            <pc:docMk/>
            <pc:sldMk cId="3368511987" sldId="4560"/>
            <ac:spMk id="64" creationId="{F0E91DA6-50C3-0657-25C7-97C46E43B208}"/>
          </ac:spMkLst>
        </pc:spChg>
        <pc:spChg chg="mod">
          <ac:chgData name="Veniero Facchetti" userId="f2c6c99af91c4974" providerId="LiveId" clId="{6D8A248D-8302-4BDF-9BEC-AD2B0C8C46B5}" dt="2022-05-16T08:59:26.480" v="197" actId="1076"/>
          <ac:spMkLst>
            <pc:docMk/>
            <pc:sldMk cId="3368511987" sldId="4560"/>
            <ac:spMk id="65" creationId="{DA51BAEA-2798-2F65-0FA6-2141C66AF6C8}"/>
          </ac:spMkLst>
        </pc:spChg>
        <pc:spChg chg="mod">
          <ac:chgData name="Veniero Facchetti" userId="f2c6c99af91c4974" providerId="LiveId" clId="{6D8A248D-8302-4BDF-9BEC-AD2B0C8C46B5}" dt="2022-05-16T08:59:47.243" v="202" actId="2711"/>
          <ac:spMkLst>
            <pc:docMk/>
            <pc:sldMk cId="3368511987" sldId="4560"/>
            <ac:spMk id="68" creationId="{7FA02E42-F95F-A4D4-C27B-2B825F353EFC}"/>
          </ac:spMkLst>
        </pc:spChg>
        <pc:spChg chg="mod">
          <ac:chgData name="Veniero Facchetti" userId="f2c6c99af91c4974" providerId="LiveId" clId="{6D8A248D-8302-4BDF-9BEC-AD2B0C8C46B5}" dt="2022-05-16T08:59:50.740" v="203" actId="2711"/>
          <ac:spMkLst>
            <pc:docMk/>
            <pc:sldMk cId="3368511987" sldId="4560"/>
            <ac:spMk id="69" creationId="{3C244C57-4E09-FAE0-42DA-EBFC1FE42238}"/>
          </ac:spMkLst>
        </pc:spChg>
        <pc:spChg chg="mod">
          <ac:chgData name="Veniero Facchetti" userId="f2c6c99af91c4974" providerId="LiveId" clId="{6D8A248D-8302-4BDF-9BEC-AD2B0C8C46B5}" dt="2022-05-16T08:58:08.340" v="183" actId="571"/>
          <ac:spMkLst>
            <pc:docMk/>
            <pc:sldMk cId="3368511987" sldId="4560"/>
            <ac:spMk id="71" creationId="{53CA7CB8-F67D-A689-EFDA-C1C980DB970C}"/>
          </ac:spMkLst>
        </pc:spChg>
        <pc:spChg chg="mod">
          <ac:chgData name="Veniero Facchetti" userId="f2c6c99af91c4974" providerId="LiveId" clId="{6D8A248D-8302-4BDF-9BEC-AD2B0C8C46B5}" dt="2022-05-16T09:00:46.947" v="218" actId="20578"/>
          <ac:spMkLst>
            <pc:docMk/>
            <pc:sldMk cId="3368511987" sldId="4560"/>
            <ac:spMk id="77" creationId="{7255CC6B-1730-28C1-9CFA-C9EA65E28FBF}"/>
          </ac:spMkLst>
        </pc:spChg>
        <pc:spChg chg="mod">
          <ac:chgData name="Veniero Facchetti" userId="f2c6c99af91c4974" providerId="LiveId" clId="{6D8A248D-8302-4BDF-9BEC-AD2B0C8C46B5}" dt="2022-05-16T09:00:50.905" v="219" actId="1076"/>
          <ac:spMkLst>
            <pc:docMk/>
            <pc:sldMk cId="3368511987" sldId="4560"/>
            <ac:spMk id="78" creationId="{97DD69BD-99AF-AE49-614B-8351BA61CEAD}"/>
          </ac:spMkLst>
        </pc:spChg>
        <pc:grpChg chg="add mod">
          <ac:chgData name="Veniero Facchetti" userId="f2c6c99af91c4974" providerId="LiveId" clId="{6D8A248D-8302-4BDF-9BEC-AD2B0C8C46B5}" dt="2022-05-16T09:01:43.258" v="229" actId="14100"/>
          <ac:grpSpMkLst>
            <pc:docMk/>
            <pc:sldMk cId="3368511987" sldId="4560"/>
            <ac:grpSpMk id="3" creationId="{8117DB31-0BE3-E70C-EC76-86A4B6F65915}"/>
          </ac:grpSpMkLst>
        </pc:grpChg>
        <pc:grpChg chg="add mod">
          <ac:chgData name="Veniero Facchetti" userId="f2c6c99af91c4974" providerId="LiveId" clId="{6D8A248D-8302-4BDF-9BEC-AD2B0C8C46B5}" dt="2022-05-16T09:01:09.057" v="223" actId="1076"/>
          <ac:grpSpMkLst>
            <pc:docMk/>
            <pc:sldMk cId="3368511987" sldId="4560"/>
            <ac:grpSpMk id="4" creationId="{28B0F25E-8CF4-1D6C-AE38-01634773DA5B}"/>
          </ac:grpSpMkLst>
        </pc:grpChg>
        <pc:grpChg chg="add mod">
          <ac:chgData name="Veniero Facchetti" userId="f2c6c99af91c4974" providerId="LiveId" clId="{6D8A248D-8302-4BDF-9BEC-AD2B0C8C46B5}" dt="2022-05-16T08:54:33.576" v="146" actId="164"/>
          <ac:grpSpMkLst>
            <pc:docMk/>
            <pc:sldMk cId="3368511987" sldId="4560"/>
            <ac:grpSpMk id="8" creationId="{DB524C01-BDA4-CAE7-5E02-BB8367C7073B}"/>
          </ac:grpSpMkLst>
        </pc:grpChg>
        <pc:grpChg chg="add del mod">
          <ac:chgData name="Veniero Facchetti" userId="f2c6c99af91c4974" providerId="LiveId" clId="{6D8A248D-8302-4BDF-9BEC-AD2B0C8C46B5}" dt="2022-05-16T08:55:12.534" v="149"/>
          <ac:grpSpMkLst>
            <pc:docMk/>
            <pc:sldMk cId="3368511987" sldId="4560"/>
            <ac:grpSpMk id="19" creationId="{79BC20A0-A857-ABEE-7929-A252786A2F4F}"/>
          </ac:grpSpMkLst>
        </pc:grpChg>
        <pc:grpChg chg="add del mod">
          <ac:chgData name="Veniero Facchetti" userId="f2c6c99af91c4974" providerId="LiveId" clId="{6D8A248D-8302-4BDF-9BEC-AD2B0C8C46B5}" dt="2022-05-16T08:55:12.534" v="149"/>
          <ac:grpSpMkLst>
            <pc:docMk/>
            <pc:sldMk cId="3368511987" sldId="4560"/>
            <ac:grpSpMk id="27" creationId="{12D9F575-0789-4527-E7A3-E0D38247F02D}"/>
          </ac:grpSpMkLst>
        </pc:grpChg>
        <pc:grpChg chg="add del mod">
          <ac:chgData name="Veniero Facchetti" userId="f2c6c99af91c4974" providerId="LiveId" clId="{6D8A248D-8302-4BDF-9BEC-AD2B0C8C46B5}" dt="2022-05-16T08:55:12.534" v="149"/>
          <ac:grpSpMkLst>
            <pc:docMk/>
            <pc:sldMk cId="3368511987" sldId="4560"/>
            <ac:grpSpMk id="30" creationId="{FDA4D983-3B28-1624-E7C9-FAC59D20591A}"/>
          </ac:grpSpMkLst>
        </pc:grpChg>
        <pc:grpChg chg="add del mod">
          <ac:chgData name="Veniero Facchetti" userId="f2c6c99af91c4974" providerId="LiveId" clId="{6D8A248D-8302-4BDF-9BEC-AD2B0C8C46B5}" dt="2022-05-16T08:55:12.534" v="149"/>
          <ac:grpSpMkLst>
            <pc:docMk/>
            <pc:sldMk cId="3368511987" sldId="4560"/>
            <ac:grpSpMk id="33" creationId="{8DBB7D56-A504-E1DE-EEC6-71067C0E5C97}"/>
          </ac:grpSpMkLst>
        </pc:grpChg>
        <pc:grpChg chg="add del mod">
          <ac:chgData name="Veniero Facchetti" userId="f2c6c99af91c4974" providerId="LiveId" clId="{6D8A248D-8302-4BDF-9BEC-AD2B0C8C46B5}" dt="2022-05-16T08:55:12.534" v="149"/>
          <ac:grpSpMkLst>
            <pc:docMk/>
            <pc:sldMk cId="3368511987" sldId="4560"/>
            <ac:grpSpMk id="36" creationId="{D38C913C-855B-18D1-96A9-E82591D7F9EF}"/>
          </ac:grpSpMkLst>
        </pc:grpChg>
        <pc:grpChg chg="add del mod">
          <ac:chgData name="Veniero Facchetti" userId="f2c6c99af91c4974" providerId="LiveId" clId="{6D8A248D-8302-4BDF-9BEC-AD2B0C8C46B5}" dt="2022-05-16T08:55:12.534" v="149"/>
          <ac:grpSpMkLst>
            <pc:docMk/>
            <pc:sldMk cId="3368511987" sldId="4560"/>
            <ac:grpSpMk id="39" creationId="{AF44AD11-5FEC-ED79-CDAA-012EB1AB8E65}"/>
          </ac:grpSpMkLst>
        </pc:grpChg>
        <pc:grpChg chg="add mod">
          <ac:chgData name="Veniero Facchetti" userId="f2c6c99af91c4974" providerId="LiveId" clId="{6D8A248D-8302-4BDF-9BEC-AD2B0C8C46B5}" dt="2022-05-16T08:59:58.834" v="207" actId="1076"/>
          <ac:grpSpMkLst>
            <pc:docMk/>
            <pc:sldMk cId="3368511987" sldId="4560"/>
            <ac:grpSpMk id="42" creationId="{2647FCB8-2D0F-FC05-2B83-0FF112759C68}"/>
          </ac:grpSpMkLst>
        </pc:grpChg>
        <pc:grpChg chg="add mod">
          <ac:chgData name="Veniero Facchetti" userId="f2c6c99af91c4974" providerId="LiveId" clId="{6D8A248D-8302-4BDF-9BEC-AD2B0C8C46B5}" dt="2022-05-16T09:00:14.698" v="210" actId="164"/>
          <ac:grpSpMkLst>
            <pc:docMk/>
            <pc:sldMk cId="3368511987" sldId="4560"/>
            <ac:grpSpMk id="48" creationId="{CAD4FB88-C625-2F4E-02B8-890C4A036A6B}"/>
          </ac:grpSpMkLst>
        </pc:grpChg>
        <pc:grpChg chg="add mod">
          <ac:chgData name="Veniero Facchetti" userId="f2c6c99af91c4974" providerId="LiveId" clId="{6D8A248D-8302-4BDF-9BEC-AD2B0C8C46B5}" dt="2022-05-16T09:00:10.855" v="209" actId="164"/>
          <ac:grpSpMkLst>
            <pc:docMk/>
            <pc:sldMk cId="3368511987" sldId="4560"/>
            <ac:grpSpMk id="52" creationId="{70BCD85F-6E6F-B968-6661-257E7B1BD577}"/>
          </ac:grpSpMkLst>
        </pc:grpChg>
        <pc:grpChg chg="add del mod">
          <ac:chgData name="Veniero Facchetti" userId="f2c6c99af91c4974" providerId="LiveId" clId="{6D8A248D-8302-4BDF-9BEC-AD2B0C8C46B5}" dt="2022-05-16T08:57:46.892" v="178"/>
          <ac:grpSpMkLst>
            <pc:docMk/>
            <pc:sldMk cId="3368511987" sldId="4560"/>
            <ac:grpSpMk id="56" creationId="{CA4232CE-0D52-41F5-D8D6-AB2B4094E0A9}"/>
          </ac:grpSpMkLst>
        </pc:grpChg>
        <pc:grpChg chg="add mod">
          <ac:chgData name="Veniero Facchetti" userId="f2c6c99af91c4974" providerId="LiveId" clId="{6D8A248D-8302-4BDF-9BEC-AD2B0C8C46B5}" dt="2022-05-16T08:57:45.789" v="177" actId="571"/>
          <ac:grpSpMkLst>
            <pc:docMk/>
            <pc:sldMk cId="3368511987" sldId="4560"/>
            <ac:grpSpMk id="59" creationId="{8A614FB3-AD9F-5576-E1F5-C1780D19C345}"/>
          </ac:grpSpMkLst>
        </pc:grpChg>
        <pc:grpChg chg="add mod">
          <ac:chgData name="Veniero Facchetti" userId="f2c6c99af91c4974" providerId="LiveId" clId="{6D8A248D-8302-4BDF-9BEC-AD2B0C8C46B5}" dt="2022-05-16T09:00:06.726" v="208" actId="164"/>
          <ac:grpSpMkLst>
            <pc:docMk/>
            <pc:sldMk cId="3368511987" sldId="4560"/>
            <ac:grpSpMk id="63" creationId="{6713A0B0-AEFD-250B-67FF-0251D17532E8}"/>
          </ac:grpSpMkLst>
        </pc:grpChg>
        <pc:grpChg chg="add mod">
          <ac:chgData name="Veniero Facchetti" userId="f2c6c99af91c4974" providerId="LiveId" clId="{6D8A248D-8302-4BDF-9BEC-AD2B0C8C46B5}" dt="2022-05-16T09:00:18.456" v="211" actId="164"/>
          <ac:grpSpMkLst>
            <pc:docMk/>
            <pc:sldMk cId="3368511987" sldId="4560"/>
            <ac:grpSpMk id="67" creationId="{4CFE768C-DEF9-88CE-93CF-14A063B29C19}"/>
          </ac:grpSpMkLst>
        </pc:grpChg>
        <pc:grpChg chg="add mod">
          <ac:chgData name="Veniero Facchetti" userId="f2c6c99af91c4974" providerId="LiveId" clId="{6D8A248D-8302-4BDF-9BEC-AD2B0C8C46B5}" dt="2022-05-16T08:58:08.340" v="183" actId="571"/>
          <ac:grpSpMkLst>
            <pc:docMk/>
            <pc:sldMk cId="3368511987" sldId="4560"/>
            <ac:grpSpMk id="70" creationId="{2ED7F0A8-AD89-334F-13A8-0AC77E414734}"/>
          </ac:grpSpMkLst>
        </pc:grpChg>
        <pc:grpChg chg="add mod">
          <ac:chgData name="Veniero Facchetti" userId="f2c6c99af91c4974" providerId="LiveId" clId="{6D8A248D-8302-4BDF-9BEC-AD2B0C8C46B5}" dt="2022-05-16T09:00:59.968" v="221" actId="1076"/>
          <ac:grpSpMkLst>
            <pc:docMk/>
            <pc:sldMk cId="3368511987" sldId="4560"/>
            <ac:grpSpMk id="72" creationId="{743489FF-2BDF-10F2-1A0B-BF42F47936B1}"/>
          </ac:grpSpMkLst>
        </pc:grpChg>
        <pc:grpChg chg="add mod">
          <ac:chgData name="Veniero Facchetti" userId="f2c6c99af91c4974" providerId="LiveId" clId="{6D8A248D-8302-4BDF-9BEC-AD2B0C8C46B5}" dt="2022-05-16T09:00:57.266" v="220" actId="1076"/>
          <ac:grpSpMkLst>
            <pc:docMk/>
            <pc:sldMk cId="3368511987" sldId="4560"/>
            <ac:grpSpMk id="73" creationId="{8F4F1B68-8C4D-C049-B41A-94FBDF2CC144}"/>
          </ac:grpSpMkLst>
        </pc:grpChg>
        <pc:grpChg chg="add mod">
          <ac:chgData name="Veniero Facchetti" userId="f2c6c99af91c4974" providerId="LiveId" clId="{6D8A248D-8302-4BDF-9BEC-AD2B0C8C46B5}" dt="2022-05-16T09:01:11.762" v="224" actId="1076"/>
          <ac:grpSpMkLst>
            <pc:docMk/>
            <pc:sldMk cId="3368511987" sldId="4560"/>
            <ac:grpSpMk id="74" creationId="{2727C3E1-F268-E09C-477A-095DDE56727D}"/>
          </ac:grpSpMkLst>
        </pc:grpChg>
        <pc:grpChg chg="add mod">
          <ac:chgData name="Veniero Facchetti" userId="f2c6c99af91c4974" providerId="LiveId" clId="{6D8A248D-8302-4BDF-9BEC-AD2B0C8C46B5}" dt="2022-05-16T09:01:17.633" v="225" actId="164"/>
          <ac:grpSpMkLst>
            <pc:docMk/>
            <pc:sldMk cId="3368511987" sldId="4560"/>
            <ac:grpSpMk id="76" creationId="{94416D95-1F5F-75E3-35F4-A01C0BA4966B}"/>
          </ac:grpSpMkLst>
        </pc:grpChg>
        <pc:grpChg chg="add mod">
          <ac:chgData name="Veniero Facchetti" userId="f2c6c99af91c4974" providerId="LiveId" clId="{6D8A248D-8302-4BDF-9BEC-AD2B0C8C46B5}" dt="2022-05-16T09:01:27.809" v="226" actId="1076"/>
          <ac:grpSpMkLst>
            <pc:docMk/>
            <pc:sldMk cId="3368511987" sldId="4560"/>
            <ac:grpSpMk id="79" creationId="{F984CAF7-5DD2-C51E-8EB1-A7E5AD148070}"/>
          </ac:grpSpMkLst>
        </pc:grpChg>
        <pc:picChg chg="add mod modCrop">
          <ac:chgData name="Veniero Facchetti" userId="f2c6c99af91c4974" providerId="LiveId" clId="{6D8A248D-8302-4BDF-9BEC-AD2B0C8C46B5}" dt="2022-05-16T08:54:07.177" v="142" actId="732"/>
          <ac:picMkLst>
            <pc:docMk/>
            <pc:sldMk cId="3368511987" sldId="4560"/>
            <ac:picMk id="5" creationId="{9FE82BB9-3CF2-231E-95B7-7732A7CBC2CC}"/>
          </ac:picMkLst>
        </pc:picChg>
        <pc:picChg chg="add del mod">
          <ac:chgData name="Veniero Facchetti" userId="f2c6c99af91c4974" providerId="LiveId" clId="{6D8A248D-8302-4BDF-9BEC-AD2B0C8C46B5}" dt="2022-05-16T08:54:18.797" v="144"/>
          <ac:picMkLst>
            <pc:docMk/>
            <pc:sldMk cId="3368511987" sldId="4560"/>
            <ac:picMk id="6" creationId="{9941ABC9-0491-2D91-5C61-82BBD634FDA3}"/>
          </ac:picMkLst>
        </pc:picChg>
        <pc:picChg chg="add mod">
          <ac:chgData name="Veniero Facchetti" userId="f2c6c99af91c4974" providerId="LiveId" clId="{6D8A248D-8302-4BDF-9BEC-AD2B0C8C46B5}" dt="2022-05-16T08:54:33.576" v="146" actId="164"/>
          <ac:picMkLst>
            <pc:docMk/>
            <pc:sldMk cId="3368511987" sldId="4560"/>
            <ac:picMk id="7" creationId="{58F8C8DA-C8AB-538B-2DC5-0FE817BF986F}"/>
          </ac:picMkLst>
        </pc:picChg>
        <pc:picChg chg="add mod">
          <ac:chgData name="Veniero Facchetti" userId="f2c6c99af91c4974" providerId="LiveId" clId="{6D8A248D-8302-4BDF-9BEC-AD2B0C8C46B5}" dt="2022-05-16T08:54:33.576" v="146" actId="164"/>
          <ac:picMkLst>
            <pc:docMk/>
            <pc:sldMk cId="3368511987" sldId="4560"/>
            <ac:picMk id="10" creationId="{074D2A5D-7DB5-A9B7-0C46-E407427D8BED}"/>
          </ac:picMkLst>
        </pc:picChg>
        <pc:picChg chg="add mod">
          <ac:chgData name="Veniero Facchetti" userId="f2c6c99af91c4974" providerId="LiveId" clId="{6D8A248D-8302-4BDF-9BEC-AD2B0C8C46B5}" dt="2022-05-16T08:54:33.576" v="146" actId="164"/>
          <ac:picMkLst>
            <pc:docMk/>
            <pc:sldMk cId="3368511987" sldId="4560"/>
            <ac:picMk id="11" creationId="{4A4CD61A-D27E-734B-31A0-9775227453D3}"/>
          </ac:picMkLst>
        </pc:picChg>
        <pc:picChg chg="del">
          <ac:chgData name="Veniero Facchetti" userId="f2c6c99af91c4974" providerId="LiveId" clId="{6D8A248D-8302-4BDF-9BEC-AD2B0C8C46B5}" dt="2022-05-16T08:53:48.747" v="139" actId="478"/>
          <ac:picMkLst>
            <pc:docMk/>
            <pc:sldMk cId="3368511987" sldId="4560"/>
            <ac:picMk id="13" creationId="{EF5A804A-8FCC-6806-C0AD-BD3C4C387DC7}"/>
          </ac:picMkLst>
        </pc:picChg>
        <pc:picChg chg="add mod">
          <ac:chgData name="Veniero Facchetti" userId="f2c6c99af91c4974" providerId="LiveId" clId="{6D8A248D-8302-4BDF-9BEC-AD2B0C8C46B5}" dt="2022-05-16T08:54:33.576" v="146" actId="164"/>
          <ac:picMkLst>
            <pc:docMk/>
            <pc:sldMk cId="3368511987" sldId="4560"/>
            <ac:picMk id="14" creationId="{EC5C6088-9164-D671-284B-C5BA1CB4FB8B}"/>
          </ac:picMkLst>
        </pc:picChg>
        <pc:picChg chg="add mod">
          <ac:chgData name="Veniero Facchetti" userId="f2c6c99af91c4974" providerId="LiveId" clId="{6D8A248D-8302-4BDF-9BEC-AD2B0C8C46B5}" dt="2022-05-16T08:54:33.576" v="146" actId="164"/>
          <ac:picMkLst>
            <pc:docMk/>
            <pc:sldMk cId="3368511987" sldId="4560"/>
            <ac:picMk id="15" creationId="{311BC7C4-EAB0-7DCD-4605-519FD8D7C8BB}"/>
          </ac:picMkLst>
        </pc:picChg>
        <pc:picChg chg="add mod">
          <ac:chgData name="Veniero Facchetti" userId="f2c6c99af91c4974" providerId="LiveId" clId="{6D8A248D-8302-4BDF-9BEC-AD2B0C8C46B5}" dt="2022-05-16T08:54:33.576" v="146" actId="164"/>
          <ac:picMkLst>
            <pc:docMk/>
            <pc:sldMk cId="3368511987" sldId="4560"/>
            <ac:picMk id="16" creationId="{916159A7-5781-2F80-A4BC-987797FF98D3}"/>
          </ac:picMkLst>
        </pc:picChg>
        <pc:picChg chg="add mod">
          <ac:chgData name="Veniero Facchetti" userId="f2c6c99af91c4974" providerId="LiveId" clId="{6D8A248D-8302-4BDF-9BEC-AD2B0C8C46B5}" dt="2022-05-16T08:54:33.576" v="146" actId="164"/>
          <ac:picMkLst>
            <pc:docMk/>
            <pc:sldMk cId="3368511987" sldId="4560"/>
            <ac:picMk id="17" creationId="{ABCA51C8-1E89-A48A-A3BD-D1464CE8B51D}"/>
          </ac:picMkLst>
        </pc:picChg>
        <pc:picChg chg="add del mod">
          <ac:chgData name="Veniero Facchetti" userId="f2c6c99af91c4974" providerId="LiveId" clId="{6D8A248D-8302-4BDF-9BEC-AD2B0C8C46B5}" dt="2022-05-16T08:55:12.534" v="149"/>
          <ac:picMkLst>
            <pc:docMk/>
            <pc:sldMk cId="3368511987" sldId="4560"/>
            <ac:picMk id="21" creationId="{552A0E7C-CC7B-0098-E4CE-B656F16811C2}"/>
          </ac:picMkLst>
        </pc:picChg>
        <pc:picChg chg="add del mod">
          <ac:chgData name="Veniero Facchetti" userId="f2c6c99af91c4974" providerId="LiveId" clId="{6D8A248D-8302-4BDF-9BEC-AD2B0C8C46B5}" dt="2022-05-16T08:55:12.534" v="149"/>
          <ac:picMkLst>
            <pc:docMk/>
            <pc:sldMk cId="3368511987" sldId="4560"/>
            <ac:picMk id="22" creationId="{AD8F8E7E-4CB9-2690-A9C7-A37A4BC101E5}"/>
          </ac:picMkLst>
        </pc:picChg>
        <pc:picChg chg="add del mod">
          <ac:chgData name="Veniero Facchetti" userId="f2c6c99af91c4974" providerId="LiveId" clId="{6D8A248D-8302-4BDF-9BEC-AD2B0C8C46B5}" dt="2022-05-16T08:55:12.534" v="149"/>
          <ac:picMkLst>
            <pc:docMk/>
            <pc:sldMk cId="3368511987" sldId="4560"/>
            <ac:picMk id="23" creationId="{A2406A1F-48B3-16DB-9F53-D25116927C09}"/>
          </ac:picMkLst>
        </pc:picChg>
        <pc:picChg chg="add del mod">
          <ac:chgData name="Veniero Facchetti" userId="f2c6c99af91c4974" providerId="LiveId" clId="{6D8A248D-8302-4BDF-9BEC-AD2B0C8C46B5}" dt="2022-05-16T08:55:12.534" v="149"/>
          <ac:picMkLst>
            <pc:docMk/>
            <pc:sldMk cId="3368511987" sldId="4560"/>
            <ac:picMk id="24" creationId="{AB905C81-3025-E8FD-891E-BF730AEF7B65}"/>
          </ac:picMkLst>
        </pc:picChg>
        <pc:picChg chg="add del mod">
          <ac:chgData name="Veniero Facchetti" userId="f2c6c99af91c4974" providerId="LiveId" clId="{6D8A248D-8302-4BDF-9BEC-AD2B0C8C46B5}" dt="2022-05-16T08:55:12.534" v="149"/>
          <ac:picMkLst>
            <pc:docMk/>
            <pc:sldMk cId="3368511987" sldId="4560"/>
            <ac:picMk id="25" creationId="{CB29EBD6-B2EB-C173-B46C-63605F492E82}"/>
          </ac:picMkLst>
        </pc:picChg>
        <pc:picChg chg="add mod">
          <ac:chgData name="Veniero Facchetti" userId="f2c6c99af91c4974" providerId="LiveId" clId="{6D8A248D-8302-4BDF-9BEC-AD2B0C8C46B5}" dt="2022-05-16T09:00:14.698" v="210" actId="164"/>
          <ac:picMkLst>
            <pc:docMk/>
            <pc:sldMk cId="3368511987" sldId="4560"/>
            <ac:picMk id="47" creationId="{B09DB42F-5EDA-57B9-8B4B-079CCDFF1DA6}"/>
          </ac:picMkLst>
        </pc:picChg>
        <pc:picChg chg="add mod">
          <ac:chgData name="Veniero Facchetti" userId="f2c6c99af91c4974" providerId="LiveId" clId="{6D8A248D-8302-4BDF-9BEC-AD2B0C8C46B5}" dt="2022-05-16T09:00:10.855" v="209" actId="164"/>
          <ac:picMkLst>
            <pc:docMk/>
            <pc:sldMk cId="3368511987" sldId="4560"/>
            <ac:picMk id="51" creationId="{F126EDD8-D10F-8C8C-C258-BA25CB97A6B4}"/>
          </ac:picMkLst>
        </pc:picChg>
        <pc:picChg chg="add del mod">
          <ac:chgData name="Veniero Facchetti" userId="f2c6c99af91c4974" providerId="LiveId" clId="{6D8A248D-8302-4BDF-9BEC-AD2B0C8C46B5}" dt="2022-05-16T08:57:46.892" v="178"/>
          <ac:picMkLst>
            <pc:docMk/>
            <pc:sldMk cId="3368511987" sldId="4560"/>
            <ac:picMk id="55" creationId="{74755CC6-85A8-CBC2-3FB9-942CAF1C171A}"/>
          </ac:picMkLst>
        </pc:picChg>
        <pc:picChg chg="add mod">
          <ac:chgData name="Veniero Facchetti" userId="f2c6c99af91c4974" providerId="LiveId" clId="{6D8A248D-8302-4BDF-9BEC-AD2B0C8C46B5}" dt="2022-05-16T09:01:07.377" v="222" actId="1076"/>
          <ac:picMkLst>
            <pc:docMk/>
            <pc:sldMk cId="3368511987" sldId="4560"/>
            <ac:picMk id="62" creationId="{000F04D3-FFB1-ACC3-F99F-1EFAA2C210BE}"/>
          </ac:picMkLst>
        </pc:picChg>
        <pc:picChg chg="add mod">
          <ac:chgData name="Veniero Facchetti" userId="f2c6c99af91c4974" providerId="LiveId" clId="{6D8A248D-8302-4BDF-9BEC-AD2B0C8C46B5}" dt="2022-05-16T09:00:18.456" v="211" actId="164"/>
          <ac:picMkLst>
            <pc:docMk/>
            <pc:sldMk cId="3368511987" sldId="4560"/>
            <ac:picMk id="66" creationId="{8E8DCE83-D923-25AB-AAEF-B7A1F60707F0}"/>
          </ac:picMkLst>
        </pc:picChg>
        <pc:picChg chg="add mod">
          <ac:chgData name="Veniero Facchetti" userId="f2c6c99af91c4974" providerId="LiveId" clId="{6D8A248D-8302-4BDF-9BEC-AD2B0C8C46B5}" dt="2022-05-16T09:01:17.633" v="225" actId="164"/>
          <ac:picMkLst>
            <pc:docMk/>
            <pc:sldMk cId="3368511987" sldId="4560"/>
            <ac:picMk id="75" creationId="{1591095D-082C-8403-119B-0E748B28F276}"/>
          </ac:picMkLst>
        </pc:picChg>
      </pc:sldChg>
      <pc:sldChg chg="addSp delSp modSp add mod ord">
        <pc:chgData name="Veniero Facchetti" userId="f2c6c99af91c4974" providerId="LiveId" clId="{6D8A248D-8302-4BDF-9BEC-AD2B0C8C46B5}" dt="2022-05-16T09:21:46.013" v="348" actId="2711"/>
        <pc:sldMkLst>
          <pc:docMk/>
          <pc:sldMk cId="1103594413" sldId="4561"/>
        </pc:sldMkLst>
        <pc:spChg chg="mod">
          <ac:chgData name="Veniero Facchetti" userId="f2c6c99af91c4974" providerId="LiveId" clId="{6D8A248D-8302-4BDF-9BEC-AD2B0C8C46B5}" dt="2022-05-16T09:21:46.013" v="348" actId="2711"/>
          <ac:spMkLst>
            <pc:docMk/>
            <pc:sldMk cId="1103594413" sldId="4561"/>
            <ac:spMk id="2" creationId="{3F021E9D-6EC6-4504-A80D-ED5E595CCBA3}"/>
          </ac:spMkLst>
        </pc:spChg>
        <pc:spChg chg="mod">
          <ac:chgData name="Veniero Facchetti" userId="f2c6c99af91c4974" providerId="LiveId" clId="{6D8A248D-8302-4BDF-9BEC-AD2B0C8C46B5}" dt="2022-05-16T09:02:37.650" v="241" actId="6549"/>
          <ac:spMkLst>
            <pc:docMk/>
            <pc:sldMk cId="1103594413" sldId="4561"/>
            <ac:spMk id="5" creationId="{9728F5B5-C46A-4FCB-8B46-121E007E39D4}"/>
          </ac:spMkLst>
        </pc:spChg>
        <pc:spChg chg="mod">
          <ac:chgData name="Veniero Facchetti" userId="f2c6c99af91c4974" providerId="LiveId" clId="{6D8A248D-8302-4BDF-9BEC-AD2B0C8C46B5}" dt="2022-05-16T09:04:57.245" v="269"/>
          <ac:spMkLst>
            <pc:docMk/>
            <pc:sldMk cId="1103594413" sldId="4561"/>
            <ac:spMk id="17" creationId="{97A40BFE-A9E0-FD79-45AE-33B53E6BBABC}"/>
          </ac:spMkLst>
        </pc:spChg>
        <pc:spChg chg="mod">
          <ac:chgData name="Veniero Facchetti" userId="f2c6c99af91c4974" providerId="LiveId" clId="{6D8A248D-8302-4BDF-9BEC-AD2B0C8C46B5}" dt="2022-05-16T09:04:57.245" v="269"/>
          <ac:spMkLst>
            <pc:docMk/>
            <pc:sldMk cId="1103594413" sldId="4561"/>
            <ac:spMk id="18" creationId="{D8166DEE-4D50-473F-5C6D-AC375DECE12D}"/>
          </ac:spMkLst>
        </pc:spChg>
        <pc:spChg chg="mod">
          <ac:chgData name="Veniero Facchetti" userId="f2c6c99af91c4974" providerId="LiveId" clId="{6D8A248D-8302-4BDF-9BEC-AD2B0C8C46B5}" dt="2022-05-16T09:04:57.245" v="269"/>
          <ac:spMkLst>
            <pc:docMk/>
            <pc:sldMk cId="1103594413" sldId="4561"/>
            <ac:spMk id="19" creationId="{951E7DF3-349B-8050-482D-3A0AC791487A}"/>
          </ac:spMkLst>
        </pc:spChg>
        <pc:spChg chg="mod">
          <ac:chgData name="Veniero Facchetti" userId="f2c6c99af91c4974" providerId="LiveId" clId="{6D8A248D-8302-4BDF-9BEC-AD2B0C8C46B5}" dt="2022-05-16T09:04:57.245" v="269"/>
          <ac:spMkLst>
            <pc:docMk/>
            <pc:sldMk cId="1103594413" sldId="4561"/>
            <ac:spMk id="20" creationId="{9C0C5E15-28F0-6BF9-37D0-E1F1573663F6}"/>
          </ac:spMkLst>
        </pc:spChg>
        <pc:spChg chg="mod">
          <ac:chgData name="Veniero Facchetti" userId="f2c6c99af91c4974" providerId="LiveId" clId="{6D8A248D-8302-4BDF-9BEC-AD2B0C8C46B5}" dt="2022-05-16T09:04:57.245" v="269"/>
          <ac:spMkLst>
            <pc:docMk/>
            <pc:sldMk cId="1103594413" sldId="4561"/>
            <ac:spMk id="21" creationId="{DE30C4BD-4B66-F7FD-AB3D-07851F0FC632}"/>
          </ac:spMkLst>
        </pc:spChg>
        <pc:spChg chg="mod">
          <ac:chgData name="Veniero Facchetti" userId="f2c6c99af91c4974" providerId="LiveId" clId="{6D8A248D-8302-4BDF-9BEC-AD2B0C8C46B5}" dt="2022-05-16T09:04:57.245" v="269"/>
          <ac:spMkLst>
            <pc:docMk/>
            <pc:sldMk cId="1103594413" sldId="4561"/>
            <ac:spMk id="27" creationId="{EF12C317-3931-7D83-C23D-5486F1FDBD82}"/>
          </ac:spMkLst>
        </pc:spChg>
        <pc:spChg chg="mod">
          <ac:chgData name="Veniero Facchetti" userId="f2c6c99af91c4974" providerId="LiveId" clId="{6D8A248D-8302-4BDF-9BEC-AD2B0C8C46B5}" dt="2022-05-16T09:04:57.245" v="269"/>
          <ac:spMkLst>
            <pc:docMk/>
            <pc:sldMk cId="1103594413" sldId="4561"/>
            <ac:spMk id="28" creationId="{16AA4015-B893-D26F-4C47-C9F808C7DDD5}"/>
          </ac:spMkLst>
        </pc:spChg>
        <pc:spChg chg="mod">
          <ac:chgData name="Veniero Facchetti" userId="f2c6c99af91c4974" providerId="LiveId" clId="{6D8A248D-8302-4BDF-9BEC-AD2B0C8C46B5}" dt="2022-05-16T09:04:57.245" v="269"/>
          <ac:spMkLst>
            <pc:docMk/>
            <pc:sldMk cId="1103594413" sldId="4561"/>
            <ac:spMk id="29" creationId="{8C8B23DC-17C8-A6AA-AC5C-0D2A401FBEAD}"/>
          </ac:spMkLst>
        </pc:spChg>
        <pc:spChg chg="mod">
          <ac:chgData name="Veniero Facchetti" userId="f2c6c99af91c4974" providerId="LiveId" clId="{6D8A248D-8302-4BDF-9BEC-AD2B0C8C46B5}" dt="2022-05-16T09:04:57.245" v="269"/>
          <ac:spMkLst>
            <pc:docMk/>
            <pc:sldMk cId="1103594413" sldId="4561"/>
            <ac:spMk id="30" creationId="{7552E04E-554D-F1C7-1830-B5C6EF82AB34}"/>
          </ac:spMkLst>
        </pc:spChg>
        <pc:spChg chg="mod">
          <ac:chgData name="Veniero Facchetti" userId="f2c6c99af91c4974" providerId="LiveId" clId="{6D8A248D-8302-4BDF-9BEC-AD2B0C8C46B5}" dt="2022-05-16T09:04:57.245" v="269"/>
          <ac:spMkLst>
            <pc:docMk/>
            <pc:sldMk cId="1103594413" sldId="4561"/>
            <ac:spMk id="31" creationId="{7F3F2102-4234-6DDB-72CB-34B99044B97D}"/>
          </ac:spMkLst>
        </pc:spChg>
        <pc:spChg chg="mod">
          <ac:chgData name="Veniero Facchetti" userId="f2c6c99af91c4974" providerId="LiveId" clId="{6D8A248D-8302-4BDF-9BEC-AD2B0C8C46B5}" dt="2022-05-16T09:04:57.245" v="269"/>
          <ac:spMkLst>
            <pc:docMk/>
            <pc:sldMk cId="1103594413" sldId="4561"/>
            <ac:spMk id="33" creationId="{F07F3383-DC7F-1D61-C04C-56DE93EBD1E5}"/>
          </ac:spMkLst>
        </pc:spChg>
        <pc:spChg chg="mod">
          <ac:chgData name="Veniero Facchetti" userId="f2c6c99af91c4974" providerId="LiveId" clId="{6D8A248D-8302-4BDF-9BEC-AD2B0C8C46B5}" dt="2022-05-16T09:04:57.245" v="269"/>
          <ac:spMkLst>
            <pc:docMk/>
            <pc:sldMk cId="1103594413" sldId="4561"/>
            <ac:spMk id="34" creationId="{155B7D26-7312-F251-2D7A-DF64666E0283}"/>
          </ac:spMkLst>
        </pc:spChg>
        <pc:spChg chg="mod">
          <ac:chgData name="Veniero Facchetti" userId="f2c6c99af91c4974" providerId="LiveId" clId="{6D8A248D-8302-4BDF-9BEC-AD2B0C8C46B5}" dt="2022-05-16T09:04:57.245" v="269"/>
          <ac:spMkLst>
            <pc:docMk/>
            <pc:sldMk cId="1103594413" sldId="4561"/>
            <ac:spMk id="35" creationId="{625BF055-4962-F14D-6ACF-FC063371A485}"/>
          </ac:spMkLst>
        </pc:spChg>
        <pc:spChg chg="mod">
          <ac:chgData name="Veniero Facchetti" userId="f2c6c99af91c4974" providerId="LiveId" clId="{6D8A248D-8302-4BDF-9BEC-AD2B0C8C46B5}" dt="2022-05-16T09:04:57.245" v="269"/>
          <ac:spMkLst>
            <pc:docMk/>
            <pc:sldMk cId="1103594413" sldId="4561"/>
            <ac:spMk id="36" creationId="{37EF9FD6-CC5D-9A00-8A21-522D57BDB73C}"/>
          </ac:spMkLst>
        </pc:spChg>
        <pc:spChg chg="mod">
          <ac:chgData name="Veniero Facchetti" userId="f2c6c99af91c4974" providerId="LiveId" clId="{6D8A248D-8302-4BDF-9BEC-AD2B0C8C46B5}" dt="2022-05-16T09:04:57.245" v="269"/>
          <ac:spMkLst>
            <pc:docMk/>
            <pc:sldMk cId="1103594413" sldId="4561"/>
            <ac:spMk id="37" creationId="{34E41732-5D9C-7D48-B267-A0D910C0A19C}"/>
          </ac:spMkLst>
        </pc:spChg>
        <pc:spChg chg="mod">
          <ac:chgData name="Veniero Facchetti" userId="f2c6c99af91c4974" providerId="LiveId" clId="{6D8A248D-8302-4BDF-9BEC-AD2B0C8C46B5}" dt="2022-05-16T09:08:56.187" v="310"/>
          <ac:spMkLst>
            <pc:docMk/>
            <pc:sldMk cId="1103594413" sldId="4561"/>
            <ac:spMk id="40" creationId="{E649282C-915B-871D-B1E4-75384B12CFC3}"/>
          </ac:spMkLst>
        </pc:spChg>
        <pc:spChg chg="del mod">
          <ac:chgData name="Veniero Facchetti" userId="f2c6c99af91c4974" providerId="LiveId" clId="{6D8A248D-8302-4BDF-9BEC-AD2B0C8C46B5}" dt="2022-05-16T09:20:16.359" v="337" actId="478"/>
          <ac:spMkLst>
            <pc:docMk/>
            <pc:sldMk cId="1103594413" sldId="4561"/>
            <ac:spMk id="42" creationId="{222A80E9-E658-58E2-77B1-62A32489B67F}"/>
          </ac:spMkLst>
        </pc:spChg>
        <pc:spChg chg="mod">
          <ac:chgData name="Veniero Facchetti" userId="f2c6c99af91c4974" providerId="LiveId" clId="{6D8A248D-8302-4BDF-9BEC-AD2B0C8C46B5}" dt="2022-05-16T09:08:56.187" v="310"/>
          <ac:spMkLst>
            <pc:docMk/>
            <pc:sldMk cId="1103594413" sldId="4561"/>
            <ac:spMk id="43" creationId="{2DCE1764-CF55-429F-4BC3-73E95F1FA4DC}"/>
          </ac:spMkLst>
        </pc:spChg>
        <pc:spChg chg="mod">
          <ac:chgData name="Veniero Facchetti" userId="f2c6c99af91c4974" providerId="LiveId" clId="{6D8A248D-8302-4BDF-9BEC-AD2B0C8C46B5}" dt="2022-05-16T09:08:56.187" v="310"/>
          <ac:spMkLst>
            <pc:docMk/>
            <pc:sldMk cId="1103594413" sldId="4561"/>
            <ac:spMk id="44" creationId="{69B3B4C2-EE7E-5201-A042-EF9A4597D583}"/>
          </ac:spMkLst>
        </pc:spChg>
        <pc:spChg chg="mod">
          <ac:chgData name="Veniero Facchetti" userId="f2c6c99af91c4974" providerId="LiveId" clId="{6D8A248D-8302-4BDF-9BEC-AD2B0C8C46B5}" dt="2022-05-16T09:08:56.187" v="310"/>
          <ac:spMkLst>
            <pc:docMk/>
            <pc:sldMk cId="1103594413" sldId="4561"/>
            <ac:spMk id="46" creationId="{7C92A9C5-3DF8-32E8-434D-D0E03369D051}"/>
          </ac:spMkLst>
        </pc:spChg>
        <pc:spChg chg="mod">
          <ac:chgData name="Veniero Facchetti" userId="f2c6c99af91c4974" providerId="LiveId" clId="{6D8A248D-8302-4BDF-9BEC-AD2B0C8C46B5}" dt="2022-05-16T09:08:56.187" v="310"/>
          <ac:spMkLst>
            <pc:docMk/>
            <pc:sldMk cId="1103594413" sldId="4561"/>
            <ac:spMk id="47" creationId="{644ABF20-16E4-2281-FFD9-EB236733CD4C}"/>
          </ac:spMkLst>
        </pc:spChg>
        <pc:spChg chg="mod">
          <ac:chgData name="Veniero Facchetti" userId="f2c6c99af91c4974" providerId="LiveId" clId="{6D8A248D-8302-4BDF-9BEC-AD2B0C8C46B5}" dt="2022-05-16T09:08:56.187" v="310"/>
          <ac:spMkLst>
            <pc:docMk/>
            <pc:sldMk cId="1103594413" sldId="4561"/>
            <ac:spMk id="48" creationId="{E2F378CF-9073-FC6F-4C45-3487886A5B60}"/>
          </ac:spMkLst>
        </pc:spChg>
        <pc:spChg chg="mod">
          <ac:chgData name="Veniero Facchetti" userId="f2c6c99af91c4974" providerId="LiveId" clId="{6D8A248D-8302-4BDF-9BEC-AD2B0C8C46B5}" dt="2022-05-16T09:19:15.489" v="328" actId="1076"/>
          <ac:spMkLst>
            <pc:docMk/>
            <pc:sldMk cId="1103594413" sldId="4561"/>
            <ac:spMk id="49" creationId="{081F5CD6-F190-B82C-6B3D-65AAFD78F82F}"/>
          </ac:spMkLst>
        </pc:spChg>
        <pc:spChg chg="mod">
          <ac:chgData name="Veniero Facchetti" userId="f2c6c99af91c4974" providerId="LiveId" clId="{6D8A248D-8302-4BDF-9BEC-AD2B0C8C46B5}" dt="2022-05-16T09:18:42.355" v="321" actId="14100"/>
          <ac:spMkLst>
            <pc:docMk/>
            <pc:sldMk cId="1103594413" sldId="4561"/>
            <ac:spMk id="50" creationId="{E0D6D9DD-2C62-A31C-67D9-2DE2ED2F0BB7}"/>
          </ac:spMkLst>
        </pc:spChg>
        <pc:spChg chg="mod">
          <ac:chgData name="Veniero Facchetti" userId="f2c6c99af91c4974" providerId="LiveId" clId="{6D8A248D-8302-4BDF-9BEC-AD2B0C8C46B5}" dt="2022-05-16T09:19:10.175" v="327" actId="14100"/>
          <ac:spMkLst>
            <pc:docMk/>
            <pc:sldMk cId="1103594413" sldId="4561"/>
            <ac:spMk id="51" creationId="{57AD85D5-CBC6-E525-A553-7EDCA216242C}"/>
          </ac:spMkLst>
        </pc:spChg>
        <pc:spChg chg="mod">
          <ac:chgData name="Veniero Facchetti" userId="f2c6c99af91c4974" providerId="LiveId" clId="{6D8A248D-8302-4BDF-9BEC-AD2B0C8C46B5}" dt="2022-05-16T09:19:19.169" v="329" actId="14100"/>
          <ac:spMkLst>
            <pc:docMk/>
            <pc:sldMk cId="1103594413" sldId="4561"/>
            <ac:spMk id="52" creationId="{F61D7C50-88CA-63B6-9F1F-F67079566CF4}"/>
          </ac:spMkLst>
        </pc:spChg>
        <pc:spChg chg="mod">
          <ac:chgData name="Veniero Facchetti" userId="f2c6c99af91c4974" providerId="LiveId" clId="{6D8A248D-8302-4BDF-9BEC-AD2B0C8C46B5}" dt="2022-05-16T09:18:28.015" v="318" actId="14100"/>
          <ac:spMkLst>
            <pc:docMk/>
            <pc:sldMk cId="1103594413" sldId="4561"/>
            <ac:spMk id="53" creationId="{0CB6D7DF-E920-CBC1-E134-C72C3EA163D2}"/>
          </ac:spMkLst>
        </pc:spChg>
        <pc:spChg chg="mod">
          <ac:chgData name="Veniero Facchetti" userId="f2c6c99af91c4974" providerId="LiveId" clId="{6D8A248D-8302-4BDF-9BEC-AD2B0C8C46B5}" dt="2022-05-16T09:08:56.187" v="310"/>
          <ac:spMkLst>
            <pc:docMk/>
            <pc:sldMk cId="1103594413" sldId="4561"/>
            <ac:spMk id="54" creationId="{773A6E73-EDBE-BE04-77FE-B4085843DE07}"/>
          </ac:spMkLst>
        </pc:spChg>
        <pc:spChg chg="mod">
          <ac:chgData name="Veniero Facchetti" userId="f2c6c99af91c4974" providerId="LiveId" clId="{6D8A248D-8302-4BDF-9BEC-AD2B0C8C46B5}" dt="2022-05-16T09:08:56.187" v="310"/>
          <ac:spMkLst>
            <pc:docMk/>
            <pc:sldMk cId="1103594413" sldId="4561"/>
            <ac:spMk id="55" creationId="{0561212C-F240-64AE-2BE7-D171EE5A1216}"/>
          </ac:spMkLst>
        </pc:spChg>
        <pc:spChg chg="mod">
          <ac:chgData name="Veniero Facchetti" userId="f2c6c99af91c4974" providerId="LiveId" clId="{6D8A248D-8302-4BDF-9BEC-AD2B0C8C46B5}" dt="2022-05-16T09:08:56.187" v="310"/>
          <ac:spMkLst>
            <pc:docMk/>
            <pc:sldMk cId="1103594413" sldId="4561"/>
            <ac:spMk id="56" creationId="{97BE3C36-9E7D-5DCC-C129-4488ADDC71B3}"/>
          </ac:spMkLst>
        </pc:spChg>
        <pc:spChg chg="mod">
          <ac:chgData name="Veniero Facchetti" userId="f2c6c99af91c4974" providerId="LiveId" clId="{6D8A248D-8302-4BDF-9BEC-AD2B0C8C46B5}" dt="2022-05-16T09:08:56.187" v="310"/>
          <ac:spMkLst>
            <pc:docMk/>
            <pc:sldMk cId="1103594413" sldId="4561"/>
            <ac:spMk id="57" creationId="{2E191EA2-95E1-D3CC-379B-7F96BA21DD31}"/>
          </ac:spMkLst>
        </pc:spChg>
        <pc:spChg chg="mod">
          <ac:chgData name="Veniero Facchetti" userId="f2c6c99af91c4974" providerId="LiveId" clId="{6D8A248D-8302-4BDF-9BEC-AD2B0C8C46B5}" dt="2022-05-16T09:08:56.187" v="310"/>
          <ac:spMkLst>
            <pc:docMk/>
            <pc:sldMk cId="1103594413" sldId="4561"/>
            <ac:spMk id="58" creationId="{EDFA31BA-75AF-DE0F-F660-0C6439C00385}"/>
          </ac:spMkLst>
        </pc:spChg>
        <pc:spChg chg="mod">
          <ac:chgData name="Veniero Facchetti" userId="f2c6c99af91c4974" providerId="LiveId" clId="{6D8A248D-8302-4BDF-9BEC-AD2B0C8C46B5}" dt="2022-05-16T09:08:56.187" v="310"/>
          <ac:spMkLst>
            <pc:docMk/>
            <pc:sldMk cId="1103594413" sldId="4561"/>
            <ac:spMk id="59" creationId="{640FA060-4DB7-0857-F445-4C7A2AC006BE}"/>
          </ac:spMkLst>
        </pc:spChg>
        <pc:spChg chg="mod">
          <ac:chgData name="Veniero Facchetti" userId="f2c6c99af91c4974" providerId="LiveId" clId="{6D8A248D-8302-4BDF-9BEC-AD2B0C8C46B5}" dt="2022-05-16T09:08:56.187" v="310"/>
          <ac:spMkLst>
            <pc:docMk/>
            <pc:sldMk cId="1103594413" sldId="4561"/>
            <ac:spMk id="60" creationId="{C7B4E6E0-1EEF-97F6-63D4-D108917078CF}"/>
          </ac:spMkLst>
        </pc:spChg>
        <pc:spChg chg="mod">
          <ac:chgData name="Veniero Facchetti" userId="f2c6c99af91c4974" providerId="LiveId" clId="{6D8A248D-8302-4BDF-9BEC-AD2B0C8C46B5}" dt="2022-05-16T09:08:56.187" v="310"/>
          <ac:spMkLst>
            <pc:docMk/>
            <pc:sldMk cId="1103594413" sldId="4561"/>
            <ac:spMk id="61" creationId="{8A3EC6D2-0896-2132-D569-4F0E6412714F}"/>
          </ac:spMkLst>
        </pc:spChg>
        <pc:spChg chg="mod">
          <ac:chgData name="Veniero Facchetti" userId="f2c6c99af91c4974" providerId="LiveId" clId="{6D8A248D-8302-4BDF-9BEC-AD2B0C8C46B5}" dt="2022-05-16T09:08:56.187" v="310"/>
          <ac:spMkLst>
            <pc:docMk/>
            <pc:sldMk cId="1103594413" sldId="4561"/>
            <ac:spMk id="62" creationId="{3DE407F0-43B1-84C8-8E7E-3BFA70DE204B}"/>
          </ac:spMkLst>
        </pc:spChg>
        <pc:spChg chg="mod">
          <ac:chgData name="Veniero Facchetti" userId="f2c6c99af91c4974" providerId="LiveId" clId="{6D8A248D-8302-4BDF-9BEC-AD2B0C8C46B5}" dt="2022-05-16T09:08:56.187" v="310"/>
          <ac:spMkLst>
            <pc:docMk/>
            <pc:sldMk cId="1103594413" sldId="4561"/>
            <ac:spMk id="63" creationId="{B49D68A9-57C7-C80B-C1D6-1A01CBE2F7D3}"/>
          </ac:spMkLst>
        </pc:spChg>
        <pc:spChg chg="mod">
          <ac:chgData name="Veniero Facchetti" userId="f2c6c99af91c4974" providerId="LiveId" clId="{6D8A248D-8302-4BDF-9BEC-AD2B0C8C46B5}" dt="2022-05-16T09:08:56.187" v="310"/>
          <ac:spMkLst>
            <pc:docMk/>
            <pc:sldMk cId="1103594413" sldId="4561"/>
            <ac:spMk id="64" creationId="{2C792219-C219-57B6-72AF-AD1DC6E92E2C}"/>
          </ac:spMkLst>
        </pc:spChg>
        <pc:spChg chg="mod">
          <ac:chgData name="Veniero Facchetti" userId="f2c6c99af91c4974" providerId="LiveId" clId="{6D8A248D-8302-4BDF-9BEC-AD2B0C8C46B5}" dt="2022-05-16T09:08:56.187" v="310"/>
          <ac:spMkLst>
            <pc:docMk/>
            <pc:sldMk cId="1103594413" sldId="4561"/>
            <ac:spMk id="65" creationId="{713F2293-C768-F4D1-E2C2-7195553F7BFC}"/>
          </ac:spMkLst>
        </pc:spChg>
        <pc:spChg chg="mod">
          <ac:chgData name="Veniero Facchetti" userId="f2c6c99af91c4974" providerId="LiveId" clId="{6D8A248D-8302-4BDF-9BEC-AD2B0C8C46B5}" dt="2022-05-16T09:08:56.187" v="310"/>
          <ac:spMkLst>
            <pc:docMk/>
            <pc:sldMk cId="1103594413" sldId="4561"/>
            <ac:spMk id="66" creationId="{F7968DE5-CED7-C043-A522-FAD056D9D791}"/>
          </ac:spMkLst>
        </pc:spChg>
        <pc:spChg chg="mod">
          <ac:chgData name="Veniero Facchetti" userId="f2c6c99af91c4974" providerId="LiveId" clId="{6D8A248D-8302-4BDF-9BEC-AD2B0C8C46B5}" dt="2022-05-16T09:08:56.187" v="310"/>
          <ac:spMkLst>
            <pc:docMk/>
            <pc:sldMk cId="1103594413" sldId="4561"/>
            <ac:spMk id="68" creationId="{9F4E46EA-400F-57F1-ECB0-20EEE2290FF2}"/>
          </ac:spMkLst>
        </pc:spChg>
        <pc:spChg chg="mod">
          <ac:chgData name="Veniero Facchetti" userId="f2c6c99af91c4974" providerId="LiveId" clId="{6D8A248D-8302-4BDF-9BEC-AD2B0C8C46B5}" dt="2022-05-16T09:08:56.187" v="310"/>
          <ac:spMkLst>
            <pc:docMk/>
            <pc:sldMk cId="1103594413" sldId="4561"/>
            <ac:spMk id="69" creationId="{9521BBAD-53C3-2753-6BD6-F2C53D7B83AB}"/>
          </ac:spMkLst>
        </pc:spChg>
        <pc:spChg chg="mod">
          <ac:chgData name="Veniero Facchetti" userId="f2c6c99af91c4974" providerId="LiveId" clId="{6D8A248D-8302-4BDF-9BEC-AD2B0C8C46B5}" dt="2022-05-16T09:08:56.187" v="310"/>
          <ac:spMkLst>
            <pc:docMk/>
            <pc:sldMk cId="1103594413" sldId="4561"/>
            <ac:spMk id="70" creationId="{A8FE1270-76F5-C85B-C086-748CB1979937}"/>
          </ac:spMkLst>
        </pc:spChg>
        <pc:spChg chg="mod">
          <ac:chgData name="Veniero Facchetti" userId="f2c6c99af91c4974" providerId="LiveId" clId="{6D8A248D-8302-4BDF-9BEC-AD2B0C8C46B5}" dt="2022-05-16T09:08:56.187" v="310"/>
          <ac:spMkLst>
            <pc:docMk/>
            <pc:sldMk cId="1103594413" sldId="4561"/>
            <ac:spMk id="71" creationId="{111D1569-C9F5-759B-0217-ED560B33EC65}"/>
          </ac:spMkLst>
        </pc:spChg>
        <pc:spChg chg="mod">
          <ac:chgData name="Veniero Facchetti" userId="f2c6c99af91c4974" providerId="LiveId" clId="{6D8A248D-8302-4BDF-9BEC-AD2B0C8C46B5}" dt="2022-05-16T09:19:39.689" v="331" actId="14100"/>
          <ac:spMkLst>
            <pc:docMk/>
            <pc:sldMk cId="1103594413" sldId="4561"/>
            <ac:spMk id="72" creationId="{A827A436-88D8-D5C2-F7BB-5D5C52CA0134}"/>
          </ac:spMkLst>
        </pc:spChg>
        <pc:spChg chg="mod">
          <ac:chgData name="Veniero Facchetti" userId="f2c6c99af91c4974" providerId="LiveId" clId="{6D8A248D-8302-4BDF-9BEC-AD2B0C8C46B5}" dt="2022-05-16T09:20:00.799" v="332"/>
          <ac:spMkLst>
            <pc:docMk/>
            <pc:sldMk cId="1103594413" sldId="4561"/>
            <ac:spMk id="74" creationId="{D12079BD-868B-7C30-E75F-F75D43DB0EEA}"/>
          </ac:spMkLst>
        </pc:spChg>
        <pc:spChg chg="mod">
          <ac:chgData name="Veniero Facchetti" userId="f2c6c99af91c4974" providerId="LiveId" clId="{6D8A248D-8302-4BDF-9BEC-AD2B0C8C46B5}" dt="2022-05-16T09:20:42.809" v="341" actId="207"/>
          <ac:spMkLst>
            <pc:docMk/>
            <pc:sldMk cId="1103594413" sldId="4561"/>
            <ac:spMk id="75" creationId="{97F22DA0-1397-7451-E061-156FBF588372}"/>
          </ac:spMkLst>
        </pc:spChg>
        <pc:spChg chg="mod">
          <ac:chgData name="Veniero Facchetti" userId="f2c6c99af91c4974" providerId="LiveId" clId="{6D8A248D-8302-4BDF-9BEC-AD2B0C8C46B5}" dt="2022-05-16T09:20:00.799" v="332"/>
          <ac:spMkLst>
            <pc:docMk/>
            <pc:sldMk cId="1103594413" sldId="4561"/>
            <ac:spMk id="76" creationId="{D9F13EEE-01B9-302B-042A-CF8FE9C8D5B4}"/>
          </ac:spMkLst>
        </pc:spChg>
        <pc:spChg chg="mod">
          <ac:chgData name="Veniero Facchetti" userId="f2c6c99af91c4974" providerId="LiveId" clId="{6D8A248D-8302-4BDF-9BEC-AD2B0C8C46B5}" dt="2022-05-16T09:20:00.799" v="332"/>
          <ac:spMkLst>
            <pc:docMk/>
            <pc:sldMk cId="1103594413" sldId="4561"/>
            <ac:spMk id="78" creationId="{BFDEE393-5C27-15EF-551F-8B234CCCDE88}"/>
          </ac:spMkLst>
        </pc:spChg>
        <pc:spChg chg="mod">
          <ac:chgData name="Veniero Facchetti" userId="f2c6c99af91c4974" providerId="LiveId" clId="{6D8A248D-8302-4BDF-9BEC-AD2B0C8C46B5}" dt="2022-05-16T09:20:00.799" v="332"/>
          <ac:spMkLst>
            <pc:docMk/>
            <pc:sldMk cId="1103594413" sldId="4561"/>
            <ac:spMk id="79" creationId="{D2B75D1E-64C0-11C2-0EAB-A18E4B0CBEB8}"/>
          </ac:spMkLst>
        </pc:spChg>
        <pc:spChg chg="mod">
          <ac:chgData name="Veniero Facchetti" userId="f2c6c99af91c4974" providerId="LiveId" clId="{6D8A248D-8302-4BDF-9BEC-AD2B0C8C46B5}" dt="2022-05-16T09:20:00.799" v="332"/>
          <ac:spMkLst>
            <pc:docMk/>
            <pc:sldMk cId="1103594413" sldId="4561"/>
            <ac:spMk id="80" creationId="{0BCAF59E-269E-E9ED-2883-E190D9CB27B6}"/>
          </ac:spMkLst>
        </pc:spChg>
        <pc:spChg chg="mod">
          <ac:chgData name="Veniero Facchetti" userId="f2c6c99af91c4974" providerId="LiveId" clId="{6D8A248D-8302-4BDF-9BEC-AD2B0C8C46B5}" dt="2022-05-16T09:20:00.799" v="332"/>
          <ac:spMkLst>
            <pc:docMk/>
            <pc:sldMk cId="1103594413" sldId="4561"/>
            <ac:spMk id="81" creationId="{18B99145-26ED-FEB2-5353-0519BF9AD72C}"/>
          </ac:spMkLst>
        </pc:spChg>
        <pc:spChg chg="mod">
          <ac:chgData name="Veniero Facchetti" userId="f2c6c99af91c4974" providerId="LiveId" clId="{6D8A248D-8302-4BDF-9BEC-AD2B0C8C46B5}" dt="2022-05-16T09:20:00.799" v="332"/>
          <ac:spMkLst>
            <pc:docMk/>
            <pc:sldMk cId="1103594413" sldId="4561"/>
            <ac:spMk id="82" creationId="{0AF525E5-AACC-A33D-05E0-BB5AC7C1F680}"/>
          </ac:spMkLst>
        </pc:spChg>
        <pc:spChg chg="mod">
          <ac:chgData name="Veniero Facchetti" userId="f2c6c99af91c4974" providerId="LiveId" clId="{6D8A248D-8302-4BDF-9BEC-AD2B0C8C46B5}" dt="2022-05-16T09:20:00.799" v="332"/>
          <ac:spMkLst>
            <pc:docMk/>
            <pc:sldMk cId="1103594413" sldId="4561"/>
            <ac:spMk id="83" creationId="{4C1C9BDD-D04B-6A7D-9693-451FB3714A70}"/>
          </ac:spMkLst>
        </pc:spChg>
        <pc:spChg chg="mod">
          <ac:chgData name="Veniero Facchetti" userId="f2c6c99af91c4974" providerId="LiveId" clId="{6D8A248D-8302-4BDF-9BEC-AD2B0C8C46B5}" dt="2022-05-16T09:20:00.799" v="332"/>
          <ac:spMkLst>
            <pc:docMk/>
            <pc:sldMk cId="1103594413" sldId="4561"/>
            <ac:spMk id="84" creationId="{2676E418-F2DB-9B3D-754E-4E5870CD1459}"/>
          </ac:spMkLst>
        </pc:spChg>
        <pc:spChg chg="mod">
          <ac:chgData name="Veniero Facchetti" userId="f2c6c99af91c4974" providerId="LiveId" clId="{6D8A248D-8302-4BDF-9BEC-AD2B0C8C46B5}" dt="2022-05-16T09:20:00.799" v="332"/>
          <ac:spMkLst>
            <pc:docMk/>
            <pc:sldMk cId="1103594413" sldId="4561"/>
            <ac:spMk id="85" creationId="{D94FD652-8947-694F-4A51-EED34B317FC8}"/>
          </ac:spMkLst>
        </pc:spChg>
        <pc:spChg chg="mod">
          <ac:chgData name="Veniero Facchetti" userId="f2c6c99af91c4974" providerId="LiveId" clId="{6D8A248D-8302-4BDF-9BEC-AD2B0C8C46B5}" dt="2022-05-16T09:20:00.799" v="332"/>
          <ac:spMkLst>
            <pc:docMk/>
            <pc:sldMk cId="1103594413" sldId="4561"/>
            <ac:spMk id="86" creationId="{138AAFFB-B03C-28AE-E9A9-81B297FB0F99}"/>
          </ac:spMkLst>
        </pc:spChg>
        <pc:spChg chg="mod">
          <ac:chgData name="Veniero Facchetti" userId="f2c6c99af91c4974" providerId="LiveId" clId="{6D8A248D-8302-4BDF-9BEC-AD2B0C8C46B5}" dt="2022-05-16T09:20:00.799" v="332"/>
          <ac:spMkLst>
            <pc:docMk/>
            <pc:sldMk cId="1103594413" sldId="4561"/>
            <ac:spMk id="87" creationId="{4C3FFC3D-5041-5744-B9AD-3D3EE9A3B6A8}"/>
          </ac:spMkLst>
        </pc:spChg>
        <pc:spChg chg="mod">
          <ac:chgData name="Veniero Facchetti" userId="f2c6c99af91c4974" providerId="LiveId" clId="{6D8A248D-8302-4BDF-9BEC-AD2B0C8C46B5}" dt="2022-05-16T09:20:00.799" v="332"/>
          <ac:spMkLst>
            <pc:docMk/>
            <pc:sldMk cId="1103594413" sldId="4561"/>
            <ac:spMk id="88" creationId="{03FBBC6F-2E56-CA69-B91F-15EDE3E5FF66}"/>
          </ac:spMkLst>
        </pc:spChg>
        <pc:spChg chg="mod">
          <ac:chgData name="Veniero Facchetti" userId="f2c6c99af91c4974" providerId="LiveId" clId="{6D8A248D-8302-4BDF-9BEC-AD2B0C8C46B5}" dt="2022-05-16T09:20:00.799" v="332"/>
          <ac:spMkLst>
            <pc:docMk/>
            <pc:sldMk cId="1103594413" sldId="4561"/>
            <ac:spMk id="89" creationId="{03709F80-9481-B9D4-CDD7-413A56C4D0E8}"/>
          </ac:spMkLst>
        </pc:spChg>
        <pc:spChg chg="mod">
          <ac:chgData name="Veniero Facchetti" userId="f2c6c99af91c4974" providerId="LiveId" clId="{6D8A248D-8302-4BDF-9BEC-AD2B0C8C46B5}" dt="2022-05-16T09:20:00.799" v="332"/>
          <ac:spMkLst>
            <pc:docMk/>
            <pc:sldMk cId="1103594413" sldId="4561"/>
            <ac:spMk id="90" creationId="{7ABB3AEE-E125-DFBD-1252-DF8AE31B9A34}"/>
          </ac:spMkLst>
        </pc:spChg>
        <pc:spChg chg="mod">
          <ac:chgData name="Veniero Facchetti" userId="f2c6c99af91c4974" providerId="LiveId" clId="{6D8A248D-8302-4BDF-9BEC-AD2B0C8C46B5}" dt="2022-05-16T09:20:00.799" v="332"/>
          <ac:spMkLst>
            <pc:docMk/>
            <pc:sldMk cId="1103594413" sldId="4561"/>
            <ac:spMk id="91" creationId="{9DAA8A03-4416-AEC2-E33D-E60D89100159}"/>
          </ac:spMkLst>
        </pc:spChg>
        <pc:spChg chg="mod">
          <ac:chgData name="Veniero Facchetti" userId="f2c6c99af91c4974" providerId="LiveId" clId="{6D8A248D-8302-4BDF-9BEC-AD2B0C8C46B5}" dt="2022-05-16T09:20:00.799" v="332"/>
          <ac:spMkLst>
            <pc:docMk/>
            <pc:sldMk cId="1103594413" sldId="4561"/>
            <ac:spMk id="92" creationId="{0413FC23-28F4-D9D1-12F2-2C60828D590D}"/>
          </ac:spMkLst>
        </pc:spChg>
        <pc:spChg chg="mod">
          <ac:chgData name="Veniero Facchetti" userId="f2c6c99af91c4974" providerId="LiveId" clId="{6D8A248D-8302-4BDF-9BEC-AD2B0C8C46B5}" dt="2022-05-16T09:20:00.799" v="332"/>
          <ac:spMkLst>
            <pc:docMk/>
            <pc:sldMk cId="1103594413" sldId="4561"/>
            <ac:spMk id="93" creationId="{ABD4C22B-7156-81E7-20AD-5D8E566A48A0}"/>
          </ac:spMkLst>
        </pc:spChg>
        <pc:spChg chg="mod">
          <ac:chgData name="Veniero Facchetti" userId="f2c6c99af91c4974" providerId="LiveId" clId="{6D8A248D-8302-4BDF-9BEC-AD2B0C8C46B5}" dt="2022-05-16T09:20:00.799" v="332"/>
          <ac:spMkLst>
            <pc:docMk/>
            <pc:sldMk cId="1103594413" sldId="4561"/>
            <ac:spMk id="94" creationId="{EC9A3CCD-3553-D982-A70D-B51FB9A0D955}"/>
          </ac:spMkLst>
        </pc:spChg>
        <pc:spChg chg="mod">
          <ac:chgData name="Veniero Facchetti" userId="f2c6c99af91c4974" providerId="LiveId" clId="{6D8A248D-8302-4BDF-9BEC-AD2B0C8C46B5}" dt="2022-05-16T09:20:00.799" v="332"/>
          <ac:spMkLst>
            <pc:docMk/>
            <pc:sldMk cId="1103594413" sldId="4561"/>
            <ac:spMk id="95" creationId="{259365C0-9860-0D01-ECD1-CD2D719116C4}"/>
          </ac:spMkLst>
        </pc:spChg>
        <pc:spChg chg="mod">
          <ac:chgData name="Veniero Facchetti" userId="f2c6c99af91c4974" providerId="LiveId" clId="{6D8A248D-8302-4BDF-9BEC-AD2B0C8C46B5}" dt="2022-05-16T09:20:00.799" v="332"/>
          <ac:spMkLst>
            <pc:docMk/>
            <pc:sldMk cId="1103594413" sldId="4561"/>
            <ac:spMk id="96" creationId="{A42082D0-58CD-9896-8AF8-46EF9AACA029}"/>
          </ac:spMkLst>
        </pc:spChg>
        <pc:spChg chg="mod">
          <ac:chgData name="Veniero Facchetti" userId="f2c6c99af91c4974" providerId="LiveId" clId="{6D8A248D-8302-4BDF-9BEC-AD2B0C8C46B5}" dt="2022-05-16T09:20:00.799" v="332"/>
          <ac:spMkLst>
            <pc:docMk/>
            <pc:sldMk cId="1103594413" sldId="4561"/>
            <ac:spMk id="97" creationId="{6B9EA531-3A84-7657-61E1-0947DB321C31}"/>
          </ac:spMkLst>
        </pc:spChg>
        <pc:spChg chg="mod">
          <ac:chgData name="Veniero Facchetti" userId="f2c6c99af91c4974" providerId="LiveId" clId="{6D8A248D-8302-4BDF-9BEC-AD2B0C8C46B5}" dt="2022-05-16T09:20:00.799" v="332"/>
          <ac:spMkLst>
            <pc:docMk/>
            <pc:sldMk cId="1103594413" sldId="4561"/>
            <ac:spMk id="98" creationId="{29856D35-CC63-BCE9-2561-8C9DA1A67E16}"/>
          </ac:spMkLst>
        </pc:spChg>
        <pc:spChg chg="mod">
          <ac:chgData name="Veniero Facchetti" userId="f2c6c99af91c4974" providerId="LiveId" clId="{6D8A248D-8302-4BDF-9BEC-AD2B0C8C46B5}" dt="2022-05-16T09:20:00.799" v="332"/>
          <ac:spMkLst>
            <pc:docMk/>
            <pc:sldMk cId="1103594413" sldId="4561"/>
            <ac:spMk id="100" creationId="{35F520DA-2DB8-8F1F-1665-47D1E34EA6F4}"/>
          </ac:spMkLst>
        </pc:spChg>
        <pc:spChg chg="mod">
          <ac:chgData name="Veniero Facchetti" userId="f2c6c99af91c4974" providerId="LiveId" clId="{6D8A248D-8302-4BDF-9BEC-AD2B0C8C46B5}" dt="2022-05-16T09:20:00.799" v="332"/>
          <ac:spMkLst>
            <pc:docMk/>
            <pc:sldMk cId="1103594413" sldId="4561"/>
            <ac:spMk id="101" creationId="{92B8F4B3-7A23-C79D-D84A-18971906200F}"/>
          </ac:spMkLst>
        </pc:spChg>
        <pc:spChg chg="mod">
          <ac:chgData name="Veniero Facchetti" userId="f2c6c99af91c4974" providerId="LiveId" clId="{6D8A248D-8302-4BDF-9BEC-AD2B0C8C46B5}" dt="2022-05-16T09:20:00.799" v="332"/>
          <ac:spMkLst>
            <pc:docMk/>
            <pc:sldMk cId="1103594413" sldId="4561"/>
            <ac:spMk id="102" creationId="{541A7898-2BDE-EC9C-2DEA-26B258E66740}"/>
          </ac:spMkLst>
        </pc:spChg>
        <pc:spChg chg="mod">
          <ac:chgData name="Veniero Facchetti" userId="f2c6c99af91c4974" providerId="LiveId" clId="{6D8A248D-8302-4BDF-9BEC-AD2B0C8C46B5}" dt="2022-05-16T09:20:00.799" v="332"/>
          <ac:spMkLst>
            <pc:docMk/>
            <pc:sldMk cId="1103594413" sldId="4561"/>
            <ac:spMk id="103" creationId="{C6877C11-95BC-3199-45C2-163E850D8237}"/>
          </ac:spMkLst>
        </pc:spChg>
        <pc:spChg chg="mod">
          <ac:chgData name="Veniero Facchetti" userId="f2c6c99af91c4974" providerId="LiveId" clId="{6D8A248D-8302-4BDF-9BEC-AD2B0C8C46B5}" dt="2022-05-16T09:20:00.799" v="332"/>
          <ac:spMkLst>
            <pc:docMk/>
            <pc:sldMk cId="1103594413" sldId="4561"/>
            <ac:spMk id="104" creationId="{59145C84-DD88-CD99-96B1-E480C891D12F}"/>
          </ac:spMkLst>
        </pc:spChg>
        <pc:grpChg chg="del">
          <ac:chgData name="Veniero Facchetti" userId="f2c6c99af91c4974" providerId="LiveId" clId="{6D8A248D-8302-4BDF-9BEC-AD2B0C8C46B5}" dt="2022-05-16T09:02:39.035" v="242" actId="478"/>
          <ac:grpSpMkLst>
            <pc:docMk/>
            <pc:sldMk cId="1103594413" sldId="4561"/>
            <ac:grpSpMk id="3" creationId="{3C532668-7759-42B5-91A9-63F76E9FC677}"/>
          </ac:grpSpMkLst>
        </pc:grpChg>
        <pc:grpChg chg="del">
          <ac:chgData name="Veniero Facchetti" userId="f2c6c99af91c4974" providerId="LiveId" clId="{6D8A248D-8302-4BDF-9BEC-AD2B0C8C46B5}" dt="2022-05-16T09:02:40.626" v="243" actId="478"/>
          <ac:grpSpMkLst>
            <pc:docMk/>
            <pc:sldMk cId="1103594413" sldId="4561"/>
            <ac:grpSpMk id="6" creationId="{7352F523-AB29-42B4-A886-CA5206A971F8}"/>
          </ac:grpSpMkLst>
        </pc:grpChg>
        <pc:grpChg chg="del">
          <ac:chgData name="Veniero Facchetti" userId="f2c6c99af91c4974" providerId="LiveId" clId="{6D8A248D-8302-4BDF-9BEC-AD2B0C8C46B5}" dt="2022-05-16T09:02:42.218" v="244" actId="478"/>
          <ac:grpSpMkLst>
            <pc:docMk/>
            <pc:sldMk cId="1103594413" sldId="4561"/>
            <ac:grpSpMk id="9" creationId="{7331A6EC-35E7-424E-A0DA-3E05254DF160}"/>
          </ac:grpSpMkLst>
        </pc:grpChg>
        <pc:grpChg chg="add mod ord">
          <ac:chgData name="Veniero Facchetti" userId="f2c6c99af91c4974" providerId="LiveId" clId="{6D8A248D-8302-4BDF-9BEC-AD2B0C8C46B5}" dt="2022-05-16T09:06:32.553" v="287" actId="1076"/>
          <ac:grpSpMkLst>
            <pc:docMk/>
            <pc:sldMk cId="1103594413" sldId="4561"/>
            <ac:grpSpMk id="16" creationId="{6EB01A9A-B45B-62A2-3046-7FA1C853C4E5}"/>
          </ac:grpSpMkLst>
        </pc:grpChg>
        <pc:grpChg chg="mod">
          <ac:chgData name="Veniero Facchetti" userId="f2c6c99af91c4974" providerId="LiveId" clId="{6D8A248D-8302-4BDF-9BEC-AD2B0C8C46B5}" dt="2022-05-16T09:04:57.245" v="269"/>
          <ac:grpSpMkLst>
            <pc:docMk/>
            <pc:sldMk cId="1103594413" sldId="4561"/>
            <ac:grpSpMk id="22" creationId="{D0C2B86C-7880-EDD9-4C93-3474BFEF37B0}"/>
          </ac:grpSpMkLst>
        </pc:grpChg>
        <pc:grpChg chg="mod">
          <ac:chgData name="Veniero Facchetti" userId="f2c6c99af91c4974" providerId="LiveId" clId="{6D8A248D-8302-4BDF-9BEC-AD2B0C8C46B5}" dt="2022-05-16T09:04:57.245" v="269"/>
          <ac:grpSpMkLst>
            <pc:docMk/>
            <pc:sldMk cId="1103594413" sldId="4561"/>
            <ac:grpSpMk id="23" creationId="{EA4F6A42-81BF-3F22-6690-D5507DAC29E2}"/>
          </ac:grpSpMkLst>
        </pc:grpChg>
        <pc:grpChg chg="mod">
          <ac:chgData name="Veniero Facchetti" userId="f2c6c99af91c4974" providerId="LiveId" clId="{6D8A248D-8302-4BDF-9BEC-AD2B0C8C46B5}" dt="2022-05-16T09:04:57.245" v="269"/>
          <ac:grpSpMkLst>
            <pc:docMk/>
            <pc:sldMk cId="1103594413" sldId="4561"/>
            <ac:grpSpMk id="24" creationId="{F8F4D656-7083-62F1-7FBB-342639527018}"/>
          </ac:grpSpMkLst>
        </pc:grpChg>
        <pc:grpChg chg="mod">
          <ac:chgData name="Veniero Facchetti" userId="f2c6c99af91c4974" providerId="LiveId" clId="{6D8A248D-8302-4BDF-9BEC-AD2B0C8C46B5}" dt="2022-05-16T09:04:57.245" v="269"/>
          <ac:grpSpMkLst>
            <pc:docMk/>
            <pc:sldMk cId="1103594413" sldId="4561"/>
            <ac:grpSpMk id="25" creationId="{734483B7-C7A6-9F69-963C-E43B974551CE}"/>
          </ac:grpSpMkLst>
        </pc:grpChg>
        <pc:grpChg chg="mod">
          <ac:chgData name="Veniero Facchetti" userId="f2c6c99af91c4974" providerId="LiveId" clId="{6D8A248D-8302-4BDF-9BEC-AD2B0C8C46B5}" dt="2022-05-16T09:04:57.245" v="269"/>
          <ac:grpSpMkLst>
            <pc:docMk/>
            <pc:sldMk cId="1103594413" sldId="4561"/>
            <ac:grpSpMk id="26" creationId="{ADA44F23-DC67-E981-B0D0-54C0939443C1}"/>
          </ac:grpSpMkLst>
        </pc:grpChg>
        <pc:grpChg chg="add del mod">
          <ac:chgData name="Veniero Facchetti" userId="f2c6c99af91c4974" providerId="LiveId" clId="{6D8A248D-8302-4BDF-9BEC-AD2B0C8C46B5}" dt="2022-05-16T09:09:07.997" v="311" actId="478"/>
          <ac:grpSpMkLst>
            <pc:docMk/>
            <pc:sldMk cId="1103594413" sldId="4561"/>
            <ac:grpSpMk id="39" creationId="{3A086459-0EE4-D567-7F84-8937BB42FA05}"/>
          </ac:grpSpMkLst>
        </pc:grpChg>
        <pc:grpChg chg="add del mod">
          <ac:chgData name="Veniero Facchetti" userId="f2c6c99af91c4974" providerId="LiveId" clId="{6D8A248D-8302-4BDF-9BEC-AD2B0C8C46B5}" dt="2022-05-16T09:20:29.375" v="339" actId="478"/>
          <ac:grpSpMkLst>
            <pc:docMk/>
            <pc:sldMk cId="1103594413" sldId="4561"/>
            <ac:grpSpMk id="41" creationId="{6C8AD242-DD93-3079-2304-58DD4047E06B}"/>
          </ac:grpSpMkLst>
        </pc:grpChg>
        <pc:grpChg chg="mod">
          <ac:chgData name="Veniero Facchetti" userId="f2c6c99af91c4974" providerId="LiveId" clId="{6D8A248D-8302-4BDF-9BEC-AD2B0C8C46B5}" dt="2022-05-16T09:08:56.187" v="310"/>
          <ac:grpSpMkLst>
            <pc:docMk/>
            <pc:sldMk cId="1103594413" sldId="4561"/>
            <ac:grpSpMk id="45" creationId="{2A2E0A72-9E31-4E59-82F8-65D462DF80CC}"/>
          </ac:grpSpMkLst>
        </pc:grpChg>
        <pc:grpChg chg="mod">
          <ac:chgData name="Veniero Facchetti" userId="f2c6c99af91c4974" providerId="LiveId" clId="{6D8A248D-8302-4BDF-9BEC-AD2B0C8C46B5}" dt="2022-05-16T09:08:56.187" v="310"/>
          <ac:grpSpMkLst>
            <pc:docMk/>
            <pc:sldMk cId="1103594413" sldId="4561"/>
            <ac:grpSpMk id="67" creationId="{9EF5CD8B-B525-FC17-E3BF-6985BF055A29}"/>
          </ac:grpSpMkLst>
        </pc:grpChg>
        <pc:grpChg chg="add mod">
          <ac:chgData name="Veniero Facchetti" userId="f2c6c99af91c4974" providerId="LiveId" clId="{6D8A248D-8302-4BDF-9BEC-AD2B0C8C46B5}" dt="2022-05-16T09:20:37.649" v="340" actId="1076"/>
          <ac:grpSpMkLst>
            <pc:docMk/>
            <pc:sldMk cId="1103594413" sldId="4561"/>
            <ac:grpSpMk id="73" creationId="{267AE05E-59A2-F518-D532-5EA15933830D}"/>
          </ac:grpSpMkLst>
        </pc:grpChg>
        <pc:grpChg chg="mod">
          <ac:chgData name="Veniero Facchetti" userId="f2c6c99af91c4974" providerId="LiveId" clId="{6D8A248D-8302-4BDF-9BEC-AD2B0C8C46B5}" dt="2022-05-16T09:20:00.799" v="332"/>
          <ac:grpSpMkLst>
            <pc:docMk/>
            <pc:sldMk cId="1103594413" sldId="4561"/>
            <ac:grpSpMk id="77" creationId="{851A0816-4218-7F8A-A2F4-D01B5372434C}"/>
          </ac:grpSpMkLst>
        </pc:grpChg>
        <pc:grpChg chg="mod">
          <ac:chgData name="Veniero Facchetti" userId="f2c6c99af91c4974" providerId="LiveId" clId="{6D8A248D-8302-4BDF-9BEC-AD2B0C8C46B5}" dt="2022-05-16T09:20:00.799" v="332"/>
          <ac:grpSpMkLst>
            <pc:docMk/>
            <pc:sldMk cId="1103594413" sldId="4561"/>
            <ac:grpSpMk id="99" creationId="{BEB2EBDB-CA8B-883F-A1EC-7AAE914E40B6}"/>
          </ac:grpSpMkLst>
        </pc:grpChg>
        <pc:picChg chg="add mod ord modCrop">
          <ac:chgData name="Veniero Facchetti" userId="f2c6c99af91c4974" providerId="LiveId" clId="{6D8A248D-8302-4BDF-9BEC-AD2B0C8C46B5}" dt="2022-05-16T09:21:31.433" v="343" actId="732"/>
          <ac:picMkLst>
            <pc:docMk/>
            <pc:sldMk cId="1103594413" sldId="4561"/>
            <ac:picMk id="13" creationId="{08051C27-9F8D-FBB8-110C-0463E3BE5C52}"/>
          </ac:picMkLst>
        </pc:picChg>
        <pc:picChg chg="add mod ord modCrop">
          <ac:chgData name="Veniero Facchetti" userId="f2c6c99af91c4974" providerId="LiveId" clId="{6D8A248D-8302-4BDF-9BEC-AD2B0C8C46B5}" dt="2022-05-16T09:07:39.321" v="300" actId="171"/>
          <ac:picMkLst>
            <pc:docMk/>
            <pc:sldMk cId="1103594413" sldId="4561"/>
            <ac:picMk id="14" creationId="{90D32C67-45DA-BBDA-70A7-A008E371AF64}"/>
          </ac:picMkLst>
        </pc:picChg>
        <pc:picChg chg="add del mod ord modCrop">
          <ac:chgData name="Veniero Facchetti" userId="f2c6c99af91c4974" providerId="LiveId" clId="{6D8A248D-8302-4BDF-9BEC-AD2B0C8C46B5}" dt="2022-05-16T09:07:09.793" v="294" actId="478"/>
          <ac:picMkLst>
            <pc:docMk/>
            <pc:sldMk cId="1103594413" sldId="4561"/>
            <ac:picMk id="15" creationId="{53F47223-63AD-0A66-C0BF-FC0F56A0B31A}"/>
          </ac:picMkLst>
        </pc:picChg>
        <pc:picChg chg="del mod">
          <ac:chgData name="Veniero Facchetti" userId="f2c6c99af91c4974" providerId="LiveId" clId="{6D8A248D-8302-4BDF-9BEC-AD2B0C8C46B5}" dt="2022-05-16T09:05:00.131" v="270" actId="478"/>
          <ac:picMkLst>
            <pc:docMk/>
            <pc:sldMk cId="1103594413" sldId="4561"/>
            <ac:picMk id="32" creationId="{14774547-25AB-4516-49BD-8E19825B419B}"/>
          </ac:picMkLst>
        </pc:picChg>
        <pc:picChg chg="add mod modCrop">
          <ac:chgData name="Veniero Facchetti" userId="f2c6c99af91c4974" providerId="LiveId" clId="{6D8A248D-8302-4BDF-9BEC-AD2B0C8C46B5}" dt="2022-05-16T09:07:30.407" v="299" actId="732"/>
          <ac:picMkLst>
            <pc:docMk/>
            <pc:sldMk cId="1103594413" sldId="4561"/>
            <ac:picMk id="38" creationId="{863894AA-4B70-AB11-DFCB-FA11594933CD}"/>
          </ac:picMkLst>
        </pc:picChg>
      </pc:sldChg>
      <pc:sldChg chg="addSp delSp add del mod">
        <pc:chgData name="Veniero Facchetti" userId="f2c6c99af91c4974" providerId="LiveId" clId="{6D8A248D-8302-4BDF-9BEC-AD2B0C8C46B5}" dt="2022-05-16T09:21:56.103" v="350" actId="47"/>
        <pc:sldMkLst>
          <pc:docMk/>
          <pc:sldMk cId="2831915702" sldId="4562"/>
        </pc:sldMkLst>
        <pc:spChg chg="add del">
          <ac:chgData name="Veniero Facchetti" userId="f2c6c99af91c4974" providerId="LiveId" clId="{6D8A248D-8302-4BDF-9BEC-AD2B0C8C46B5}" dt="2022-05-16T09:04:49.700" v="266" actId="478"/>
          <ac:spMkLst>
            <pc:docMk/>
            <pc:sldMk cId="2831915702" sldId="4562"/>
            <ac:spMk id="56" creationId="{00000000-0000-0000-0000-000000000000}"/>
          </ac:spMkLst>
        </pc:spChg>
        <pc:grpChg chg="add del">
          <ac:chgData name="Veniero Facchetti" userId="f2c6c99af91c4974" providerId="LiveId" clId="{6D8A248D-8302-4BDF-9BEC-AD2B0C8C46B5}" dt="2022-05-16T09:04:53.388" v="268" actId="478"/>
          <ac:grpSpMkLst>
            <pc:docMk/>
            <pc:sldMk cId="2831915702" sldId="4562"/>
            <ac:grpSpMk id="62" creationId="{86F0A3E2-973C-4981-A8FF-E9A4747D29AF}"/>
          </ac:grpSpMkLst>
        </pc:grpChg>
        <pc:picChg chg="add del">
          <ac:chgData name="Veniero Facchetti" userId="f2c6c99af91c4974" providerId="LiveId" clId="{6D8A248D-8302-4BDF-9BEC-AD2B0C8C46B5}" dt="2022-05-16T09:04:49.700" v="266" actId="478"/>
          <ac:picMkLst>
            <pc:docMk/>
            <pc:sldMk cId="2831915702" sldId="4562"/>
            <ac:picMk id="61" creationId="{2D4A8383-C8F1-4122-9E3D-5DFDF3566736}"/>
          </ac:picMkLst>
        </pc:picChg>
      </pc:sldChg>
      <pc:sldChg chg="addSp delSp modSp add mod delAnim">
        <pc:chgData name="Veniero Facchetti" userId="f2c6c99af91c4974" providerId="LiveId" clId="{6D8A248D-8302-4BDF-9BEC-AD2B0C8C46B5}" dt="2022-05-16T09:25:51.676" v="385" actId="6549"/>
        <pc:sldMkLst>
          <pc:docMk/>
          <pc:sldMk cId="3766970975" sldId="4562"/>
        </pc:sldMkLst>
        <pc:spChg chg="mod">
          <ac:chgData name="Veniero Facchetti" userId="f2c6c99af91c4974" providerId="LiveId" clId="{6D8A248D-8302-4BDF-9BEC-AD2B0C8C46B5}" dt="2022-05-16T09:25:51.676" v="385" actId="6549"/>
          <ac:spMkLst>
            <pc:docMk/>
            <pc:sldMk cId="3766970975" sldId="4562"/>
            <ac:spMk id="3" creationId="{7D89A419-7428-4910-8DCE-2B1AAAC0F7B5}"/>
          </ac:spMkLst>
        </pc:spChg>
        <pc:spChg chg="del mod">
          <ac:chgData name="Veniero Facchetti" userId="f2c6c99af91c4974" providerId="LiveId" clId="{6D8A248D-8302-4BDF-9BEC-AD2B0C8C46B5}" dt="2022-05-16T09:25:23.017" v="380" actId="478"/>
          <ac:spMkLst>
            <pc:docMk/>
            <pc:sldMk cId="3766970975" sldId="4562"/>
            <ac:spMk id="6" creationId="{288A8C10-F259-4A3D-9745-4458475FCD7B}"/>
          </ac:spMkLst>
        </pc:spChg>
        <pc:spChg chg="del">
          <ac:chgData name="Veniero Facchetti" userId="f2c6c99af91c4974" providerId="LiveId" clId="{6D8A248D-8302-4BDF-9BEC-AD2B0C8C46B5}" dt="2022-05-16T09:25:21.234" v="378" actId="478"/>
          <ac:spMkLst>
            <pc:docMk/>
            <pc:sldMk cId="3766970975" sldId="4562"/>
            <ac:spMk id="7" creationId="{D15BF498-FE65-4215-A30F-65B561C36E48}"/>
          </ac:spMkLst>
        </pc:spChg>
        <pc:spChg chg="del">
          <ac:chgData name="Veniero Facchetti" userId="f2c6c99af91c4974" providerId="LiveId" clId="{6D8A248D-8302-4BDF-9BEC-AD2B0C8C46B5}" dt="2022-05-16T09:25:19.715" v="376" actId="478"/>
          <ac:spMkLst>
            <pc:docMk/>
            <pc:sldMk cId="3766970975" sldId="4562"/>
            <ac:spMk id="8" creationId="{6CE7916E-9294-4494-A920-1DC55966FBF5}"/>
          </ac:spMkLst>
        </pc:spChg>
        <pc:grpChg chg="del">
          <ac:chgData name="Veniero Facchetti" userId="f2c6c99af91c4974" providerId="LiveId" clId="{6D8A248D-8302-4BDF-9BEC-AD2B0C8C46B5}" dt="2022-05-16T09:25:17.474" v="375" actId="478"/>
          <ac:grpSpMkLst>
            <pc:docMk/>
            <pc:sldMk cId="3766970975" sldId="4562"/>
            <ac:grpSpMk id="15" creationId="{91963B51-2822-4010-A0B7-768F2ECBCF7E}"/>
          </ac:grpSpMkLst>
        </pc:grpChg>
        <pc:grpChg chg="del">
          <ac:chgData name="Veniero Facchetti" userId="f2c6c99af91c4974" providerId="LiveId" clId="{6D8A248D-8302-4BDF-9BEC-AD2B0C8C46B5}" dt="2022-05-16T09:25:24.146" v="381" actId="478"/>
          <ac:grpSpMkLst>
            <pc:docMk/>
            <pc:sldMk cId="3766970975" sldId="4562"/>
            <ac:grpSpMk id="16" creationId="{23C0DD09-3B3C-41D2-88CE-884F1D0130D1}"/>
          </ac:grpSpMkLst>
        </pc:grpChg>
        <pc:picChg chg="del">
          <ac:chgData name="Veniero Facchetti" userId="f2c6c99af91c4974" providerId="LiveId" clId="{6D8A248D-8302-4BDF-9BEC-AD2B0C8C46B5}" dt="2022-05-16T09:25:20.434" v="377" actId="478"/>
          <ac:picMkLst>
            <pc:docMk/>
            <pc:sldMk cId="3766970975" sldId="4562"/>
            <ac:picMk id="2" creationId="{21836D7C-E6E3-4518-BB8C-44AD177EA195}"/>
          </ac:picMkLst>
        </pc:picChg>
        <pc:picChg chg="add mod modCrop">
          <ac:chgData name="Veniero Facchetti" userId="f2c6c99af91c4974" providerId="LiveId" clId="{6D8A248D-8302-4BDF-9BEC-AD2B0C8C46B5}" dt="2022-05-16T09:25:44.216" v="384" actId="732"/>
          <ac:picMkLst>
            <pc:docMk/>
            <pc:sldMk cId="3766970975" sldId="4562"/>
            <ac:picMk id="18" creationId="{75C94015-D11C-8B44-DFC7-48653ABAE0E1}"/>
          </ac:picMkLst>
        </pc:picChg>
      </pc:sldChg>
      <pc:sldChg chg="add del">
        <pc:chgData name="Veniero Facchetti" userId="f2c6c99af91c4974" providerId="LiveId" clId="{6D8A248D-8302-4BDF-9BEC-AD2B0C8C46B5}" dt="2022-05-16T09:29:46.959" v="429" actId="47"/>
        <pc:sldMkLst>
          <pc:docMk/>
          <pc:sldMk cId="1541575877" sldId="4563"/>
        </pc:sldMkLst>
      </pc:sldChg>
      <pc:sldChg chg="addSp delSp modSp add mod delAnim modAnim">
        <pc:chgData name="Veniero Facchetti" userId="f2c6c99af91c4974" providerId="LiveId" clId="{6D8A248D-8302-4BDF-9BEC-AD2B0C8C46B5}" dt="2022-05-16T09:29:32.909" v="427" actId="1076"/>
        <pc:sldMkLst>
          <pc:docMk/>
          <pc:sldMk cId="3908706609" sldId="4564"/>
        </pc:sldMkLst>
        <pc:spChg chg="mod">
          <ac:chgData name="Veniero Facchetti" userId="f2c6c99af91c4974" providerId="LiveId" clId="{6D8A248D-8302-4BDF-9BEC-AD2B0C8C46B5}" dt="2022-05-16T09:28:00.014" v="410" actId="2711"/>
          <ac:spMkLst>
            <pc:docMk/>
            <pc:sldMk cId="3908706609" sldId="4564"/>
            <ac:spMk id="4" creationId="{E7471215-A15A-4EA3-BE9D-897C5494E2A4}"/>
          </ac:spMkLst>
        </pc:spChg>
        <pc:spChg chg="del">
          <ac:chgData name="Veniero Facchetti" userId="f2c6c99af91c4974" providerId="LiveId" clId="{6D8A248D-8302-4BDF-9BEC-AD2B0C8C46B5}" dt="2022-05-16T09:26:56.560" v="398" actId="478"/>
          <ac:spMkLst>
            <pc:docMk/>
            <pc:sldMk cId="3908706609" sldId="4564"/>
            <ac:spMk id="7" creationId="{3E4AD1EA-9F12-4EAF-9081-00A6904E20B4}"/>
          </ac:spMkLst>
        </pc:spChg>
        <pc:spChg chg="add mod">
          <ac:chgData name="Veniero Facchetti" userId="f2c6c99af91c4974" providerId="LiveId" clId="{6D8A248D-8302-4BDF-9BEC-AD2B0C8C46B5}" dt="2022-05-16T09:28:10.544" v="412" actId="1076"/>
          <ac:spMkLst>
            <pc:docMk/>
            <pc:sldMk cId="3908706609" sldId="4564"/>
            <ac:spMk id="20" creationId="{5D03783E-F7BB-6D89-A6C2-17208701B10E}"/>
          </ac:spMkLst>
        </pc:spChg>
        <pc:spChg chg="add mod">
          <ac:chgData name="Veniero Facchetti" userId="f2c6c99af91c4974" providerId="LiveId" clId="{6D8A248D-8302-4BDF-9BEC-AD2B0C8C46B5}" dt="2022-05-16T09:28:26.304" v="416" actId="1076"/>
          <ac:spMkLst>
            <pc:docMk/>
            <pc:sldMk cId="3908706609" sldId="4564"/>
            <ac:spMk id="21" creationId="{89EAB19E-8ADE-C9C3-5383-346623655ECB}"/>
          </ac:spMkLst>
        </pc:spChg>
        <pc:spChg chg="add mod">
          <ac:chgData name="Veniero Facchetti" userId="f2c6c99af91c4974" providerId="LiveId" clId="{6D8A248D-8302-4BDF-9BEC-AD2B0C8C46B5}" dt="2022-05-16T09:28:18.554" v="414" actId="14100"/>
          <ac:spMkLst>
            <pc:docMk/>
            <pc:sldMk cId="3908706609" sldId="4564"/>
            <ac:spMk id="22" creationId="{8B07A315-0992-5832-0FE1-273C019B5F06}"/>
          </ac:spMkLst>
        </pc:spChg>
        <pc:spChg chg="add del mod">
          <ac:chgData name="Veniero Facchetti" userId="f2c6c99af91c4974" providerId="LiveId" clId="{6D8A248D-8302-4BDF-9BEC-AD2B0C8C46B5}" dt="2022-05-16T09:28:03.274" v="411" actId="478"/>
          <ac:spMkLst>
            <pc:docMk/>
            <pc:sldMk cId="3908706609" sldId="4564"/>
            <ac:spMk id="23" creationId="{3DE55164-4C6F-A916-54BA-806D2703DAA8}"/>
          </ac:spMkLst>
        </pc:spChg>
        <pc:spChg chg="add mod">
          <ac:chgData name="Veniero Facchetti" userId="f2c6c99af91c4974" providerId="LiveId" clId="{6D8A248D-8302-4BDF-9BEC-AD2B0C8C46B5}" dt="2022-05-16T09:28:21.556" v="415" actId="1076"/>
          <ac:spMkLst>
            <pc:docMk/>
            <pc:sldMk cId="3908706609" sldId="4564"/>
            <ac:spMk id="24" creationId="{0B08CC64-8C97-817E-8400-B380BF335CF6}"/>
          </ac:spMkLst>
        </pc:spChg>
        <pc:spChg chg="mod">
          <ac:chgData name="Veniero Facchetti" userId="f2c6c99af91c4974" providerId="LiveId" clId="{6D8A248D-8302-4BDF-9BEC-AD2B0C8C46B5}" dt="2022-05-16T09:28:35.772" v="417"/>
          <ac:spMkLst>
            <pc:docMk/>
            <pc:sldMk cId="3908706609" sldId="4564"/>
            <ac:spMk id="26" creationId="{9DE5C1EC-DF16-1548-3386-282FC3A3E13C}"/>
          </ac:spMkLst>
        </pc:spChg>
        <pc:spChg chg="mod">
          <ac:chgData name="Veniero Facchetti" userId="f2c6c99af91c4974" providerId="LiveId" clId="{6D8A248D-8302-4BDF-9BEC-AD2B0C8C46B5}" dt="2022-05-16T09:28:35.772" v="417"/>
          <ac:spMkLst>
            <pc:docMk/>
            <pc:sldMk cId="3908706609" sldId="4564"/>
            <ac:spMk id="27" creationId="{14E4ED6C-56BE-2383-6AC9-7980EA26F0B4}"/>
          </ac:spMkLst>
        </pc:spChg>
        <pc:spChg chg="mod">
          <ac:chgData name="Veniero Facchetti" userId="f2c6c99af91c4974" providerId="LiveId" clId="{6D8A248D-8302-4BDF-9BEC-AD2B0C8C46B5}" dt="2022-05-16T09:29:16.959" v="425"/>
          <ac:spMkLst>
            <pc:docMk/>
            <pc:sldMk cId="3908706609" sldId="4564"/>
            <ac:spMk id="39" creationId="{B74CA823-662C-9F55-7785-7CA4F3D607C3}"/>
          </ac:spMkLst>
        </pc:spChg>
        <pc:spChg chg="mod">
          <ac:chgData name="Veniero Facchetti" userId="f2c6c99af91c4974" providerId="LiveId" clId="{6D8A248D-8302-4BDF-9BEC-AD2B0C8C46B5}" dt="2022-05-16T09:29:16.959" v="425"/>
          <ac:spMkLst>
            <pc:docMk/>
            <pc:sldMk cId="3908706609" sldId="4564"/>
            <ac:spMk id="40" creationId="{A34023D1-825F-CBD9-FBA8-DD363D9A411D}"/>
          </ac:spMkLst>
        </pc:spChg>
        <pc:spChg chg="mod">
          <ac:chgData name="Veniero Facchetti" userId="f2c6c99af91c4974" providerId="LiveId" clId="{6D8A248D-8302-4BDF-9BEC-AD2B0C8C46B5}" dt="2022-05-16T09:29:16.959" v="425"/>
          <ac:spMkLst>
            <pc:docMk/>
            <pc:sldMk cId="3908706609" sldId="4564"/>
            <ac:spMk id="41" creationId="{74620A3B-23C6-50BF-C431-BA2A4BC16E03}"/>
          </ac:spMkLst>
        </pc:spChg>
        <pc:spChg chg="mod">
          <ac:chgData name="Veniero Facchetti" userId="f2c6c99af91c4974" providerId="LiveId" clId="{6D8A248D-8302-4BDF-9BEC-AD2B0C8C46B5}" dt="2022-05-16T09:29:16.959" v="425"/>
          <ac:spMkLst>
            <pc:docMk/>
            <pc:sldMk cId="3908706609" sldId="4564"/>
            <ac:spMk id="42" creationId="{FF543FFA-D723-FB70-C78E-8456C22608B2}"/>
          </ac:spMkLst>
        </pc:spChg>
        <pc:spChg chg="mod">
          <ac:chgData name="Veniero Facchetti" userId="f2c6c99af91c4974" providerId="LiveId" clId="{6D8A248D-8302-4BDF-9BEC-AD2B0C8C46B5}" dt="2022-05-16T09:29:16.959" v="425"/>
          <ac:spMkLst>
            <pc:docMk/>
            <pc:sldMk cId="3908706609" sldId="4564"/>
            <ac:spMk id="43" creationId="{B9149715-335D-6284-E1C6-523F95B6C4AF}"/>
          </ac:spMkLst>
        </pc:spChg>
        <pc:spChg chg="mod">
          <ac:chgData name="Veniero Facchetti" userId="f2c6c99af91c4974" providerId="LiveId" clId="{6D8A248D-8302-4BDF-9BEC-AD2B0C8C46B5}" dt="2022-05-16T09:29:16.959" v="425"/>
          <ac:spMkLst>
            <pc:docMk/>
            <pc:sldMk cId="3908706609" sldId="4564"/>
            <ac:spMk id="45" creationId="{A4907ECB-26E3-8B8B-8172-6458BAB6F35F}"/>
          </ac:spMkLst>
        </pc:spChg>
        <pc:spChg chg="mod">
          <ac:chgData name="Veniero Facchetti" userId="f2c6c99af91c4974" providerId="LiveId" clId="{6D8A248D-8302-4BDF-9BEC-AD2B0C8C46B5}" dt="2022-05-16T09:29:16.959" v="425"/>
          <ac:spMkLst>
            <pc:docMk/>
            <pc:sldMk cId="3908706609" sldId="4564"/>
            <ac:spMk id="46" creationId="{BE32D0AD-5B26-9E96-2E7C-59E674BFC43A}"/>
          </ac:spMkLst>
        </pc:spChg>
        <pc:spChg chg="mod">
          <ac:chgData name="Veniero Facchetti" userId="f2c6c99af91c4974" providerId="LiveId" clId="{6D8A248D-8302-4BDF-9BEC-AD2B0C8C46B5}" dt="2022-05-16T09:29:16.959" v="425"/>
          <ac:spMkLst>
            <pc:docMk/>
            <pc:sldMk cId="3908706609" sldId="4564"/>
            <ac:spMk id="47" creationId="{885AB5A2-BC97-9181-9962-86AAC78DD32B}"/>
          </ac:spMkLst>
        </pc:spChg>
        <pc:spChg chg="mod">
          <ac:chgData name="Veniero Facchetti" userId="f2c6c99af91c4974" providerId="LiveId" clId="{6D8A248D-8302-4BDF-9BEC-AD2B0C8C46B5}" dt="2022-05-16T09:29:16.959" v="425"/>
          <ac:spMkLst>
            <pc:docMk/>
            <pc:sldMk cId="3908706609" sldId="4564"/>
            <ac:spMk id="48" creationId="{16234D8D-5F17-3B99-8F9A-604EBB8A2265}"/>
          </ac:spMkLst>
        </pc:spChg>
        <pc:spChg chg="mod">
          <ac:chgData name="Veniero Facchetti" userId="f2c6c99af91c4974" providerId="LiveId" clId="{6D8A248D-8302-4BDF-9BEC-AD2B0C8C46B5}" dt="2022-05-16T09:29:16.959" v="425"/>
          <ac:spMkLst>
            <pc:docMk/>
            <pc:sldMk cId="3908706609" sldId="4564"/>
            <ac:spMk id="49" creationId="{C35F5E5E-EB22-42A4-CD34-0A5F76F80039}"/>
          </ac:spMkLst>
        </pc:spChg>
        <pc:spChg chg="mod">
          <ac:chgData name="Veniero Facchetti" userId="f2c6c99af91c4974" providerId="LiveId" clId="{6D8A248D-8302-4BDF-9BEC-AD2B0C8C46B5}" dt="2022-05-16T09:29:16.959" v="425"/>
          <ac:spMkLst>
            <pc:docMk/>
            <pc:sldMk cId="3908706609" sldId="4564"/>
            <ac:spMk id="50" creationId="{B592FD07-295D-DF6D-D6DD-BEB986F5D37D}"/>
          </ac:spMkLst>
        </pc:spChg>
        <pc:spChg chg="mod">
          <ac:chgData name="Veniero Facchetti" userId="f2c6c99af91c4974" providerId="LiveId" clId="{6D8A248D-8302-4BDF-9BEC-AD2B0C8C46B5}" dt="2022-05-16T09:29:16.959" v="425"/>
          <ac:spMkLst>
            <pc:docMk/>
            <pc:sldMk cId="3908706609" sldId="4564"/>
            <ac:spMk id="51" creationId="{EADE383C-9BC9-C1F8-EF12-98173C764E81}"/>
          </ac:spMkLst>
        </pc:spChg>
        <pc:spChg chg="mod">
          <ac:chgData name="Veniero Facchetti" userId="f2c6c99af91c4974" providerId="LiveId" clId="{6D8A248D-8302-4BDF-9BEC-AD2B0C8C46B5}" dt="2022-05-16T09:29:16.959" v="425"/>
          <ac:spMkLst>
            <pc:docMk/>
            <pc:sldMk cId="3908706609" sldId="4564"/>
            <ac:spMk id="52" creationId="{6BD4C376-23BC-F8B7-A4C3-360C06D5EE6C}"/>
          </ac:spMkLst>
        </pc:spChg>
        <pc:spChg chg="mod">
          <ac:chgData name="Veniero Facchetti" userId="f2c6c99af91c4974" providerId="LiveId" clId="{6D8A248D-8302-4BDF-9BEC-AD2B0C8C46B5}" dt="2022-05-16T09:29:16.959" v="425"/>
          <ac:spMkLst>
            <pc:docMk/>
            <pc:sldMk cId="3908706609" sldId="4564"/>
            <ac:spMk id="53" creationId="{8CF4073C-6E95-B695-4B90-B3C0AAD5C4F1}"/>
          </ac:spMkLst>
        </pc:spChg>
        <pc:spChg chg="mod">
          <ac:chgData name="Veniero Facchetti" userId="f2c6c99af91c4974" providerId="LiveId" clId="{6D8A248D-8302-4BDF-9BEC-AD2B0C8C46B5}" dt="2022-05-16T09:29:16.959" v="425"/>
          <ac:spMkLst>
            <pc:docMk/>
            <pc:sldMk cId="3908706609" sldId="4564"/>
            <ac:spMk id="54" creationId="{8C69342F-6B59-5B4D-8631-1C3B4244B627}"/>
          </ac:spMkLst>
        </pc:spChg>
        <pc:spChg chg="mod">
          <ac:chgData name="Veniero Facchetti" userId="f2c6c99af91c4974" providerId="LiveId" clId="{6D8A248D-8302-4BDF-9BEC-AD2B0C8C46B5}" dt="2022-05-16T09:29:16.959" v="425"/>
          <ac:spMkLst>
            <pc:docMk/>
            <pc:sldMk cId="3908706609" sldId="4564"/>
            <ac:spMk id="57" creationId="{2225522D-0604-D3C1-AEBA-BC73F90D62DB}"/>
          </ac:spMkLst>
        </pc:spChg>
        <pc:spChg chg="mod">
          <ac:chgData name="Veniero Facchetti" userId="f2c6c99af91c4974" providerId="LiveId" clId="{6D8A248D-8302-4BDF-9BEC-AD2B0C8C46B5}" dt="2022-05-16T09:29:16.959" v="425"/>
          <ac:spMkLst>
            <pc:docMk/>
            <pc:sldMk cId="3908706609" sldId="4564"/>
            <ac:spMk id="58" creationId="{3CF0FD7F-518F-B1ED-AA5A-29DCE4D950E1}"/>
          </ac:spMkLst>
        </pc:spChg>
        <pc:grpChg chg="del">
          <ac:chgData name="Veniero Facchetti" userId="f2c6c99af91c4974" providerId="LiveId" clId="{6D8A248D-8302-4BDF-9BEC-AD2B0C8C46B5}" dt="2022-05-16T09:26:57.289" v="399" actId="478"/>
          <ac:grpSpMkLst>
            <pc:docMk/>
            <pc:sldMk cId="3908706609" sldId="4564"/>
            <ac:grpSpMk id="16" creationId="{888E3705-4407-423A-98FC-8D14DF5F1236}"/>
          </ac:grpSpMkLst>
        </pc:grpChg>
        <pc:grpChg chg="del">
          <ac:chgData name="Veniero Facchetti" userId="f2c6c99af91c4974" providerId="LiveId" clId="{6D8A248D-8302-4BDF-9BEC-AD2B0C8C46B5}" dt="2022-05-16T09:26:53.931" v="397" actId="478"/>
          <ac:grpSpMkLst>
            <pc:docMk/>
            <pc:sldMk cId="3908706609" sldId="4564"/>
            <ac:grpSpMk id="17" creationId="{D21265F0-A943-46A3-B7CB-E1FA545F888E}"/>
          </ac:grpSpMkLst>
        </pc:grpChg>
        <pc:grpChg chg="add mod">
          <ac:chgData name="Veniero Facchetti" userId="f2c6c99af91c4974" providerId="LiveId" clId="{6D8A248D-8302-4BDF-9BEC-AD2B0C8C46B5}" dt="2022-05-16T09:29:32.909" v="427" actId="1076"/>
          <ac:grpSpMkLst>
            <pc:docMk/>
            <pc:sldMk cId="3908706609" sldId="4564"/>
            <ac:grpSpMk id="25" creationId="{0A0DD093-30CE-23F8-9E7D-47FB1841EFE7}"/>
          </ac:grpSpMkLst>
        </pc:grpChg>
        <pc:grpChg chg="add mod">
          <ac:chgData name="Veniero Facchetti" userId="f2c6c99af91c4974" providerId="LiveId" clId="{6D8A248D-8302-4BDF-9BEC-AD2B0C8C46B5}" dt="2022-05-16T09:29:16.959" v="425"/>
          <ac:grpSpMkLst>
            <pc:docMk/>
            <pc:sldMk cId="3908706609" sldId="4564"/>
            <ac:grpSpMk id="29" creationId="{0767BE31-70C4-BEAB-D8EE-582C5CDBF00D}"/>
          </ac:grpSpMkLst>
        </pc:grpChg>
        <pc:grpChg chg="mod">
          <ac:chgData name="Veniero Facchetti" userId="f2c6c99af91c4974" providerId="LiveId" clId="{6D8A248D-8302-4BDF-9BEC-AD2B0C8C46B5}" dt="2022-05-16T09:29:16.959" v="425"/>
          <ac:grpSpMkLst>
            <pc:docMk/>
            <pc:sldMk cId="3908706609" sldId="4564"/>
            <ac:grpSpMk id="30" creationId="{85E0A16C-468C-A0DA-CC4E-8AE00B14A0D5}"/>
          </ac:grpSpMkLst>
        </pc:grpChg>
        <pc:grpChg chg="mod">
          <ac:chgData name="Veniero Facchetti" userId="f2c6c99af91c4974" providerId="LiveId" clId="{6D8A248D-8302-4BDF-9BEC-AD2B0C8C46B5}" dt="2022-05-16T09:29:16.959" v="425"/>
          <ac:grpSpMkLst>
            <pc:docMk/>
            <pc:sldMk cId="3908706609" sldId="4564"/>
            <ac:grpSpMk id="31" creationId="{751024D1-94FB-E363-4AD9-70EBC0B583A1}"/>
          </ac:grpSpMkLst>
        </pc:grpChg>
        <pc:grpChg chg="mod">
          <ac:chgData name="Veniero Facchetti" userId="f2c6c99af91c4974" providerId="LiveId" clId="{6D8A248D-8302-4BDF-9BEC-AD2B0C8C46B5}" dt="2022-05-16T09:29:16.959" v="425"/>
          <ac:grpSpMkLst>
            <pc:docMk/>
            <pc:sldMk cId="3908706609" sldId="4564"/>
            <ac:grpSpMk id="34" creationId="{3DCA98E7-E4FC-79FE-11E5-A0A6C34EEB50}"/>
          </ac:grpSpMkLst>
        </pc:grpChg>
        <pc:grpChg chg="mod">
          <ac:chgData name="Veniero Facchetti" userId="f2c6c99af91c4974" providerId="LiveId" clId="{6D8A248D-8302-4BDF-9BEC-AD2B0C8C46B5}" dt="2022-05-16T09:29:16.959" v="425"/>
          <ac:grpSpMkLst>
            <pc:docMk/>
            <pc:sldMk cId="3908706609" sldId="4564"/>
            <ac:grpSpMk id="35" creationId="{FE20C286-49F9-8332-FC50-533024C54380}"/>
          </ac:grpSpMkLst>
        </pc:grpChg>
        <pc:grpChg chg="mod">
          <ac:chgData name="Veniero Facchetti" userId="f2c6c99af91c4974" providerId="LiveId" clId="{6D8A248D-8302-4BDF-9BEC-AD2B0C8C46B5}" dt="2022-05-16T09:29:16.959" v="425"/>
          <ac:grpSpMkLst>
            <pc:docMk/>
            <pc:sldMk cId="3908706609" sldId="4564"/>
            <ac:grpSpMk id="36" creationId="{F4F3E331-42F6-7434-FD27-2288BC82832C}"/>
          </ac:grpSpMkLst>
        </pc:grpChg>
        <pc:grpChg chg="mod">
          <ac:chgData name="Veniero Facchetti" userId="f2c6c99af91c4974" providerId="LiveId" clId="{6D8A248D-8302-4BDF-9BEC-AD2B0C8C46B5}" dt="2022-05-16T09:29:16.959" v="425"/>
          <ac:grpSpMkLst>
            <pc:docMk/>
            <pc:sldMk cId="3908706609" sldId="4564"/>
            <ac:grpSpMk id="44" creationId="{A05D41D6-545C-E354-4B6E-6A2F82E69B69}"/>
          </ac:grpSpMkLst>
        </pc:grpChg>
        <pc:picChg chg="add mod modCrop">
          <ac:chgData name="Veniero Facchetti" userId="f2c6c99af91c4974" providerId="LiveId" clId="{6D8A248D-8302-4BDF-9BEC-AD2B0C8C46B5}" dt="2022-05-16T09:29:00.492" v="424" actId="1076"/>
          <ac:picMkLst>
            <pc:docMk/>
            <pc:sldMk cId="3908706609" sldId="4564"/>
            <ac:picMk id="19" creationId="{7D7DB3C0-1C14-59F0-32B8-F173728C74E0}"/>
          </ac:picMkLst>
        </pc:picChg>
        <pc:picChg chg="add mod">
          <ac:chgData name="Veniero Facchetti" userId="f2c6c99af91c4974" providerId="LiveId" clId="{6D8A248D-8302-4BDF-9BEC-AD2B0C8C46B5}" dt="2022-05-16T09:28:56.532" v="422" actId="1076"/>
          <ac:picMkLst>
            <pc:docMk/>
            <pc:sldMk cId="3908706609" sldId="4564"/>
            <ac:picMk id="28" creationId="{71439766-A4E7-8F50-3ABE-EE1D7A18EA87}"/>
          </ac:picMkLst>
        </pc:picChg>
        <pc:picChg chg="mod">
          <ac:chgData name="Veniero Facchetti" userId="f2c6c99af91c4974" providerId="LiveId" clId="{6D8A248D-8302-4BDF-9BEC-AD2B0C8C46B5}" dt="2022-05-16T09:29:16.959" v="425"/>
          <ac:picMkLst>
            <pc:docMk/>
            <pc:sldMk cId="3908706609" sldId="4564"/>
            <ac:picMk id="32" creationId="{775B400B-F499-5F67-6D93-E4C91164F219}"/>
          </ac:picMkLst>
        </pc:picChg>
        <pc:picChg chg="mod">
          <ac:chgData name="Veniero Facchetti" userId="f2c6c99af91c4974" providerId="LiveId" clId="{6D8A248D-8302-4BDF-9BEC-AD2B0C8C46B5}" dt="2022-05-16T09:29:16.959" v="425"/>
          <ac:picMkLst>
            <pc:docMk/>
            <pc:sldMk cId="3908706609" sldId="4564"/>
            <ac:picMk id="33" creationId="{DE7CA776-70AF-0D17-5151-5F9E8EB910AA}"/>
          </ac:picMkLst>
        </pc:picChg>
        <pc:picChg chg="mod">
          <ac:chgData name="Veniero Facchetti" userId="f2c6c99af91c4974" providerId="LiveId" clId="{6D8A248D-8302-4BDF-9BEC-AD2B0C8C46B5}" dt="2022-05-16T09:29:16.959" v="425"/>
          <ac:picMkLst>
            <pc:docMk/>
            <pc:sldMk cId="3908706609" sldId="4564"/>
            <ac:picMk id="37" creationId="{E77411DF-9B72-A0E0-D5E5-09ECF88604CD}"/>
          </ac:picMkLst>
        </pc:picChg>
        <pc:picChg chg="mod">
          <ac:chgData name="Veniero Facchetti" userId="f2c6c99af91c4974" providerId="LiveId" clId="{6D8A248D-8302-4BDF-9BEC-AD2B0C8C46B5}" dt="2022-05-16T09:29:16.959" v="425"/>
          <ac:picMkLst>
            <pc:docMk/>
            <pc:sldMk cId="3908706609" sldId="4564"/>
            <ac:picMk id="38" creationId="{890E4F3E-FF6D-A8EA-7E94-A1850846DEFD}"/>
          </ac:picMkLst>
        </pc:picChg>
        <pc:picChg chg="mod">
          <ac:chgData name="Veniero Facchetti" userId="f2c6c99af91c4974" providerId="LiveId" clId="{6D8A248D-8302-4BDF-9BEC-AD2B0C8C46B5}" dt="2022-05-16T09:29:16.959" v="425"/>
          <ac:picMkLst>
            <pc:docMk/>
            <pc:sldMk cId="3908706609" sldId="4564"/>
            <ac:picMk id="55" creationId="{B63EC719-6F17-0C4B-5D74-EA98E8EDDA21}"/>
          </ac:picMkLst>
        </pc:picChg>
        <pc:picChg chg="mod">
          <ac:chgData name="Veniero Facchetti" userId="f2c6c99af91c4974" providerId="LiveId" clId="{6D8A248D-8302-4BDF-9BEC-AD2B0C8C46B5}" dt="2022-05-16T09:29:16.959" v="425"/>
          <ac:picMkLst>
            <pc:docMk/>
            <pc:sldMk cId="3908706609" sldId="4564"/>
            <ac:picMk id="56" creationId="{5F5EBBDE-43AA-F034-61EB-526968FF721A}"/>
          </ac:picMkLst>
        </pc:picChg>
      </pc:sldChg>
      <pc:sldChg chg="addSp delSp modSp add mod">
        <pc:chgData name="Veniero Facchetti" userId="f2c6c99af91c4974" providerId="LiveId" clId="{6D8A248D-8302-4BDF-9BEC-AD2B0C8C46B5}" dt="2022-05-16T09:31:37.615" v="491" actId="20577"/>
        <pc:sldMkLst>
          <pc:docMk/>
          <pc:sldMk cId="4219154056" sldId="4565"/>
        </pc:sldMkLst>
        <pc:spChg chg="mod">
          <ac:chgData name="Veniero Facchetti" userId="f2c6c99af91c4974" providerId="LiveId" clId="{6D8A248D-8302-4BDF-9BEC-AD2B0C8C46B5}" dt="2022-05-16T09:31:37.615" v="491" actId="20577"/>
          <ac:spMkLst>
            <pc:docMk/>
            <pc:sldMk cId="4219154056" sldId="4565"/>
            <ac:spMk id="4" creationId="{E7471215-A15A-4EA3-BE9D-897C5494E2A4}"/>
          </ac:spMkLst>
        </pc:spChg>
        <pc:spChg chg="del">
          <ac:chgData name="Veniero Facchetti" userId="f2c6c99af91c4974" providerId="LiveId" clId="{6D8A248D-8302-4BDF-9BEC-AD2B0C8C46B5}" dt="2022-05-16T09:30:33.904" v="432" actId="478"/>
          <ac:spMkLst>
            <pc:docMk/>
            <pc:sldMk cId="4219154056" sldId="4565"/>
            <ac:spMk id="20" creationId="{5D03783E-F7BB-6D89-A6C2-17208701B10E}"/>
          </ac:spMkLst>
        </pc:spChg>
        <pc:spChg chg="del">
          <ac:chgData name="Veniero Facchetti" userId="f2c6c99af91c4974" providerId="LiveId" clId="{6D8A248D-8302-4BDF-9BEC-AD2B0C8C46B5}" dt="2022-05-16T09:30:38.964" v="435" actId="478"/>
          <ac:spMkLst>
            <pc:docMk/>
            <pc:sldMk cId="4219154056" sldId="4565"/>
            <ac:spMk id="21" creationId="{89EAB19E-8ADE-C9C3-5383-346623655ECB}"/>
          </ac:spMkLst>
        </pc:spChg>
        <pc:spChg chg="del mod">
          <ac:chgData name="Veniero Facchetti" userId="f2c6c99af91c4974" providerId="LiveId" clId="{6D8A248D-8302-4BDF-9BEC-AD2B0C8C46B5}" dt="2022-05-16T09:30:35.574" v="433" actId="478"/>
          <ac:spMkLst>
            <pc:docMk/>
            <pc:sldMk cId="4219154056" sldId="4565"/>
            <ac:spMk id="22" creationId="{8B07A315-0992-5832-0FE1-273C019B5F06}"/>
          </ac:spMkLst>
        </pc:spChg>
        <pc:spChg chg="del">
          <ac:chgData name="Veniero Facchetti" userId="f2c6c99af91c4974" providerId="LiveId" clId="{6D8A248D-8302-4BDF-9BEC-AD2B0C8C46B5}" dt="2022-05-16T09:30:37.054" v="434" actId="478"/>
          <ac:spMkLst>
            <pc:docMk/>
            <pc:sldMk cId="4219154056" sldId="4565"/>
            <ac:spMk id="24" creationId="{0B08CC64-8C97-817E-8400-B380BF335CF6}"/>
          </ac:spMkLst>
        </pc:spChg>
        <pc:spChg chg="del topLvl">
          <ac:chgData name="Veniero Facchetti" userId="f2c6c99af91c4974" providerId="LiveId" clId="{6D8A248D-8302-4BDF-9BEC-AD2B0C8C46B5}" dt="2022-05-16T09:30:42.105" v="437" actId="478"/>
          <ac:spMkLst>
            <pc:docMk/>
            <pc:sldMk cId="4219154056" sldId="4565"/>
            <ac:spMk id="26" creationId="{9DE5C1EC-DF16-1548-3386-282FC3A3E13C}"/>
          </ac:spMkLst>
        </pc:spChg>
        <pc:spChg chg="del topLvl">
          <ac:chgData name="Veniero Facchetti" userId="f2c6c99af91c4974" providerId="LiveId" clId="{6D8A248D-8302-4BDF-9BEC-AD2B0C8C46B5}" dt="2022-05-16T09:30:44.064" v="438" actId="478"/>
          <ac:spMkLst>
            <pc:docMk/>
            <pc:sldMk cId="4219154056" sldId="4565"/>
            <ac:spMk id="27" creationId="{14E4ED6C-56BE-2383-6AC9-7980EA26F0B4}"/>
          </ac:spMkLst>
        </pc:spChg>
        <pc:grpChg chg="del">
          <ac:chgData name="Veniero Facchetti" userId="f2c6c99af91c4974" providerId="LiveId" clId="{6D8A248D-8302-4BDF-9BEC-AD2B0C8C46B5}" dt="2022-05-16T09:30:42.105" v="437" actId="478"/>
          <ac:grpSpMkLst>
            <pc:docMk/>
            <pc:sldMk cId="4219154056" sldId="4565"/>
            <ac:grpSpMk id="25" creationId="{0A0DD093-30CE-23F8-9E7D-47FB1841EFE7}"/>
          </ac:grpSpMkLst>
        </pc:grpChg>
        <pc:grpChg chg="del">
          <ac:chgData name="Veniero Facchetti" userId="f2c6c99af91c4974" providerId="LiveId" clId="{6D8A248D-8302-4BDF-9BEC-AD2B0C8C46B5}" dt="2022-05-16T09:30:39.954" v="436" actId="478"/>
          <ac:grpSpMkLst>
            <pc:docMk/>
            <pc:sldMk cId="4219154056" sldId="4565"/>
            <ac:grpSpMk id="29" creationId="{0767BE31-70C4-BEAB-D8EE-582C5CDBF00D}"/>
          </ac:grpSpMkLst>
        </pc:grpChg>
        <pc:picChg chg="del">
          <ac:chgData name="Veniero Facchetti" userId="f2c6c99af91c4974" providerId="LiveId" clId="{6D8A248D-8302-4BDF-9BEC-AD2B0C8C46B5}" dt="2022-05-16T09:31:01.049" v="444" actId="478"/>
          <ac:picMkLst>
            <pc:docMk/>
            <pc:sldMk cId="4219154056" sldId="4565"/>
            <ac:picMk id="19" creationId="{7D7DB3C0-1C14-59F0-32B8-F173728C74E0}"/>
          </ac:picMkLst>
        </pc:picChg>
        <pc:picChg chg="del">
          <ac:chgData name="Veniero Facchetti" userId="f2c6c99af91c4974" providerId="LiveId" clId="{6D8A248D-8302-4BDF-9BEC-AD2B0C8C46B5}" dt="2022-05-16T09:30:45.073" v="439" actId="478"/>
          <ac:picMkLst>
            <pc:docMk/>
            <pc:sldMk cId="4219154056" sldId="4565"/>
            <ac:picMk id="28" creationId="{71439766-A4E7-8F50-3ABE-EE1D7A18EA87}"/>
          </ac:picMkLst>
        </pc:picChg>
        <pc:picChg chg="add del mod">
          <ac:chgData name="Veniero Facchetti" userId="f2c6c99af91c4974" providerId="LiveId" clId="{6D8A248D-8302-4BDF-9BEC-AD2B0C8C46B5}" dt="2022-05-16T09:30:48.103" v="441"/>
          <ac:picMkLst>
            <pc:docMk/>
            <pc:sldMk cId="4219154056" sldId="4565"/>
            <ac:picMk id="59" creationId="{3F790DB2-C469-7107-3DA5-52563777A347}"/>
          </ac:picMkLst>
        </pc:picChg>
        <pc:picChg chg="add mod">
          <ac:chgData name="Veniero Facchetti" userId="f2c6c99af91c4974" providerId="LiveId" clId="{6D8A248D-8302-4BDF-9BEC-AD2B0C8C46B5}" dt="2022-05-16T09:31:18.747" v="451" actId="1076"/>
          <ac:picMkLst>
            <pc:docMk/>
            <pc:sldMk cId="4219154056" sldId="4565"/>
            <ac:picMk id="60" creationId="{7D5209FE-74C4-D77E-B0FC-CA5D93DA8BAF}"/>
          </ac:picMkLst>
        </pc:picChg>
      </pc:sldChg>
      <pc:sldMasterChg chg="delSldLayout">
        <pc:chgData name="Veniero Facchetti" userId="f2c6c99af91c4974" providerId="LiveId" clId="{6D8A248D-8302-4BDF-9BEC-AD2B0C8C46B5}" dt="2022-05-16T09:25:55.246" v="386" actId="47"/>
        <pc:sldMasterMkLst>
          <pc:docMk/>
          <pc:sldMasterMk cId="573765015" sldId="2147483672"/>
        </pc:sldMasterMkLst>
        <pc:sldLayoutChg chg="del">
          <pc:chgData name="Veniero Facchetti" userId="f2c6c99af91c4974" providerId="LiveId" clId="{6D8A248D-8302-4BDF-9BEC-AD2B0C8C46B5}" dt="2022-05-16T08:51:53.194" v="116" actId="47"/>
          <pc:sldLayoutMkLst>
            <pc:docMk/>
            <pc:sldMasterMk cId="573765015" sldId="2147483672"/>
            <pc:sldLayoutMk cId="2301664438" sldId="2147483684"/>
          </pc:sldLayoutMkLst>
        </pc:sldLayoutChg>
        <pc:sldLayoutChg chg="del">
          <pc:chgData name="Veniero Facchetti" userId="f2c6c99af91c4974" providerId="LiveId" clId="{6D8A248D-8302-4BDF-9BEC-AD2B0C8C46B5}" dt="2022-05-16T09:25:55.246" v="386" actId="47"/>
          <pc:sldLayoutMkLst>
            <pc:docMk/>
            <pc:sldMasterMk cId="573765015" sldId="2147483672"/>
            <pc:sldLayoutMk cId="3348494656" sldId="2147483686"/>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526093565159262E-2"/>
          <c:y val="7.0872874373353503E-2"/>
          <c:w val="0.92430566920758972"/>
          <c:h val="0.80844815029573169"/>
        </c:manualLayout>
      </c:layout>
      <c:pieChart>
        <c:varyColors val="1"/>
        <c:ser>
          <c:idx val="0"/>
          <c:order val="0"/>
          <c:tx>
            <c:strRef>
              <c:f>Sheet1!$B$1</c:f>
              <c:strCache>
                <c:ptCount val="1"/>
                <c:pt idx="0">
                  <c:v>Valves</c:v>
                </c:pt>
              </c:strCache>
            </c:strRef>
          </c:tx>
          <c:spPr>
            <a:ln>
              <a:solidFill>
                <a:schemeClr val="tx1"/>
              </a:solidFill>
            </a:ln>
          </c:spPr>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solidFill>
                  <a:schemeClr val="tx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7962-4EA8-ABDA-384C17FE361F}"/>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solidFill>
                  <a:schemeClr val="tx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7962-4EA8-ABDA-384C17FE361F}"/>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solidFill>
                  <a:schemeClr val="tx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7962-4EA8-ABDA-384C17FE361F}"/>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solidFill>
                  <a:schemeClr val="tx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7962-4EA8-ABDA-384C17FE361F}"/>
              </c:ext>
            </c:extLst>
          </c:dPt>
          <c:dLbls>
            <c:dLbl>
              <c:idx val="0"/>
              <c:layout>
                <c:manualLayout>
                  <c:x val="-1.9765740524419855E-2"/>
                  <c:y val="9.024052505893327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962-4EA8-ABDA-384C17FE361F}"/>
                </c:ext>
              </c:extLst>
            </c:dLbl>
            <c:dLbl>
              <c:idx val="1"/>
              <c:layout>
                <c:manualLayout>
                  <c:x val="-4.3923867832044326E-3"/>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962-4EA8-ABDA-384C17FE361F}"/>
                </c:ext>
              </c:extLst>
            </c:dLbl>
            <c:dLbl>
              <c:idx val="2"/>
              <c:layout>
                <c:manualLayout>
                  <c:x val="-1.0980966958011051E-2"/>
                  <c:y val="-3.3087706075153441E-17"/>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962-4EA8-ABDA-384C17FE361F}"/>
                </c:ext>
              </c:extLst>
            </c:dLbl>
            <c:dLbl>
              <c:idx val="3"/>
              <c:layout>
                <c:manualLayout>
                  <c:x val="-1.5373353741215482E-2"/>
                  <c:y val="3.6096096335080916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962-4EA8-ABDA-384C17FE361F}"/>
                </c:ext>
              </c:extLst>
            </c:dLbl>
            <c:spPr>
              <a:solidFill>
                <a:srgbClr val="4472C4">
                  <a:lumMod val="20000"/>
                  <a:lumOff val="80000"/>
                </a:srgbClr>
              </a:solidFill>
              <a:ln>
                <a:solidFill>
                  <a:prstClr val="black"/>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it-IT"/>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Sheet1!$A$2:$A$5</c:f>
              <c:strCache>
                <c:ptCount val="4"/>
                <c:pt idx="0">
                  <c:v>Valves</c:v>
                </c:pt>
                <c:pt idx="1">
                  <c:v>Flanges, Pumps</c:v>
                </c:pt>
                <c:pt idx="2">
                  <c:v>Tanks</c:v>
                </c:pt>
                <c:pt idx="3">
                  <c:v>Relief Valves</c:v>
                </c:pt>
              </c:strCache>
            </c:strRef>
          </c:cat>
          <c:val>
            <c:numRef>
              <c:f>Sheet1!$B$2:$B$5</c:f>
              <c:numCache>
                <c:formatCode>0%</c:formatCode>
                <c:ptCount val="4"/>
                <c:pt idx="0">
                  <c:v>0.6</c:v>
                </c:pt>
                <c:pt idx="1">
                  <c:v>0.15</c:v>
                </c:pt>
                <c:pt idx="2">
                  <c:v>0.1</c:v>
                </c:pt>
                <c:pt idx="3">
                  <c:v>0.15</c:v>
                </c:pt>
              </c:numCache>
            </c:numRef>
          </c:val>
          <c:extLst>
            <c:ext xmlns:c16="http://schemas.microsoft.com/office/drawing/2014/chart" uri="{C3380CC4-5D6E-409C-BE32-E72D297353CC}">
              <c16:uniqueId val="{00000008-7962-4EA8-ABDA-384C17FE361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image" Target="../media/image6.jpg"/><Relationship Id="rId4" Type="http://schemas.openxmlformats.org/officeDocument/2006/relationships/image" Target="../media/image9.jpg"/></Relationships>
</file>

<file path=ppt/diagrams/_rels/data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44.png"/><Relationship Id="rId1" Type="http://schemas.openxmlformats.org/officeDocument/2006/relationships/image" Target="../media/image65.png"/></Relationships>
</file>

<file path=ppt/diagrams/_rels/data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image" Target="../media/image6.jpg"/><Relationship Id="rId4" Type="http://schemas.openxmlformats.org/officeDocument/2006/relationships/image" Target="../media/image9.jpg"/></Relationships>
</file>

<file path=ppt/diagrams/_rels/drawing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44.png"/><Relationship Id="rId1" Type="http://schemas.openxmlformats.org/officeDocument/2006/relationships/image" Target="../media/image65.png"/></Relationships>
</file>

<file path=ppt/diagrams/_rels/drawing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jpeg"/></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470B8E-7BEE-4DFB-A7F1-36F32C210526}" type="doc">
      <dgm:prSet loTypeId="urn:microsoft.com/office/officeart/2005/8/layout/pyramid3" loCatId="pyramid" qsTypeId="urn:microsoft.com/office/officeart/2005/8/quickstyle/3d4" qsCatId="3D" csTypeId="urn:microsoft.com/office/officeart/2005/8/colors/accent6_1" csCatId="accent6" phldr="1"/>
      <dgm:spPr/>
    </dgm:pt>
    <dgm:pt modelId="{8386C49A-D8CA-4E7E-9F42-7F2CAE23FC4C}">
      <dgm:prSet phldrT="[Text]" custT="1"/>
      <dgm:spPr>
        <a:solidFill>
          <a:srgbClr val="286AA6"/>
        </a:solidFill>
      </dgm:spPr>
      <dgm:t>
        <a:bodyPr/>
        <a:lstStyle/>
        <a:p>
          <a:r>
            <a:rPr lang="en-GB" sz="3200" b="1">
              <a:effectLst>
                <a:outerShdw blurRad="38100" dist="38100" dir="2700000" algn="tl">
                  <a:srgbClr val="000000">
                    <a:alpha val="43137"/>
                  </a:srgbClr>
                </a:outerShdw>
              </a:effectLst>
            </a:rPr>
            <a:t>1</a:t>
          </a:r>
          <a:endParaRPr lang="en-GB" sz="3200" b="1" dirty="0">
            <a:effectLst>
              <a:outerShdw blurRad="38100" dist="38100" dir="2700000" algn="tl">
                <a:srgbClr val="000000">
                  <a:alpha val="43137"/>
                </a:srgbClr>
              </a:outerShdw>
            </a:effectLst>
          </a:endParaRPr>
        </a:p>
      </dgm:t>
    </dgm:pt>
    <dgm:pt modelId="{EB1D3BEB-B1A7-4D39-A78B-C86FBF669EF4}" type="parTrans" cxnId="{C95A5952-40B8-404E-9C86-43AA90B0C3F4}">
      <dgm:prSet/>
      <dgm:spPr/>
      <dgm:t>
        <a:bodyPr/>
        <a:lstStyle/>
        <a:p>
          <a:endParaRPr lang="en-GB">
            <a:solidFill>
              <a:srgbClr val="008000"/>
            </a:solidFill>
            <a:effectLst>
              <a:outerShdw blurRad="38100" dist="38100" dir="2700000" algn="tl">
                <a:srgbClr val="000000">
                  <a:alpha val="43137"/>
                </a:srgbClr>
              </a:outerShdw>
            </a:effectLst>
          </a:endParaRPr>
        </a:p>
      </dgm:t>
    </dgm:pt>
    <dgm:pt modelId="{812479E7-3D22-4E2E-A112-0D9928FCFB82}" type="sibTrans" cxnId="{C95A5952-40B8-404E-9C86-43AA90B0C3F4}">
      <dgm:prSet/>
      <dgm:spPr/>
      <dgm:t>
        <a:bodyPr/>
        <a:lstStyle/>
        <a:p>
          <a:endParaRPr lang="en-GB">
            <a:solidFill>
              <a:srgbClr val="008000"/>
            </a:solidFill>
            <a:effectLst>
              <a:outerShdw blurRad="38100" dist="38100" dir="2700000" algn="tl">
                <a:srgbClr val="000000">
                  <a:alpha val="43137"/>
                </a:srgbClr>
              </a:outerShdw>
            </a:effectLst>
          </a:endParaRPr>
        </a:p>
      </dgm:t>
    </dgm:pt>
    <dgm:pt modelId="{D0A570B7-61C7-4C17-88E2-4D7D5329C8D1}">
      <dgm:prSet phldrT="[Text]" custT="1"/>
      <dgm:spPr>
        <a:solidFill>
          <a:srgbClr val="0099FF"/>
        </a:solidFill>
      </dgm:spPr>
      <dgm:t>
        <a:bodyPr/>
        <a:lstStyle/>
        <a:p>
          <a:r>
            <a:rPr lang="en-GB" sz="3200" b="1">
              <a:effectLst>
                <a:outerShdw blurRad="38100" dist="38100" dir="2700000" algn="tl">
                  <a:srgbClr val="000000">
                    <a:alpha val="43137"/>
                  </a:srgbClr>
                </a:outerShdw>
              </a:effectLst>
            </a:rPr>
            <a:t>2</a:t>
          </a:r>
          <a:endParaRPr lang="en-GB" sz="3200" b="1" dirty="0">
            <a:effectLst>
              <a:outerShdw blurRad="38100" dist="38100" dir="2700000" algn="tl">
                <a:srgbClr val="000000">
                  <a:alpha val="43137"/>
                </a:srgbClr>
              </a:outerShdw>
            </a:effectLst>
          </a:endParaRPr>
        </a:p>
      </dgm:t>
    </dgm:pt>
    <dgm:pt modelId="{43DA3DCC-1EAC-425D-B61A-C800985B41E0}" type="parTrans" cxnId="{C8563B68-FDAD-49EC-9436-637961D971C4}">
      <dgm:prSet/>
      <dgm:spPr/>
      <dgm:t>
        <a:bodyPr/>
        <a:lstStyle/>
        <a:p>
          <a:endParaRPr lang="en-GB">
            <a:solidFill>
              <a:srgbClr val="008000"/>
            </a:solidFill>
            <a:effectLst>
              <a:outerShdw blurRad="38100" dist="38100" dir="2700000" algn="tl">
                <a:srgbClr val="000000">
                  <a:alpha val="43137"/>
                </a:srgbClr>
              </a:outerShdw>
            </a:effectLst>
          </a:endParaRPr>
        </a:p>
      </dgm:t>
    </dgm:pt>
    <dgm:pt modelId="{48601CFD-F038-4C06-9DDE-7CEE0E85CEC9}" type="sibTrans" cxnId="{C8563B68-FDAD-49EC-9436-637961D971C4}">
      <dgm:prSet/>
      <dgm:spPr/>
      <dgm:t>
        <a:bodyPr/>
        <a:lstStyle/>
        <a:p>
          <a:endParaRPr lang="en-GB">
            <a:solidFill>
              <a:srgbClr val="008000"/>
            </a:solidFill>
            <a:effectLst>
              <a:outerShdw blurRad="38100" dist="38100" dir="2700000" algn="tl">
                <a:srgbClr val="000000">
                  <a:alpha val="43137"/>
                </a:srgbClr>
              </a:outerShdw>
            </a:effectLst>
          </a:endParaRPr>
        </a:p>
      </dgm:t>
    </dgm:pt>
    <dgm:pt modelId="{61D14889-D477-4196-9979-BB5802CE7191}">
      <dgm:prSet phldrT="[Text]" custT="1"/>
      <dgm:spPr>
        <a:solidFill>
          <a:srgbClr val="66CCFF"/>
        </a:solidFill>
      </dgm:spPr>
      <dgm:t>
        <a:bodyPr/>
        <a:lstStyle/>
        <a:p>
          <a:r>
            <a:rPr lang="en-GB" sz="3200" b="1">
              <a:effectLst>
                <a:outerShdw blurRad="38100" dist="38100" dir="2700000" algn="tl">
                  <a:srgbClr val="000000">
                    <a:alpha val="43137"/>
                  </a:srgbClr>
                </a:outerShdw>
              </a:effectLst>
            </a:rPr>
            <a:t>3</a:t>
          </a:r>
          <a:endParaRPr lang="en-GB" sz="3200" b="1" dirty="0">
            <a:effectLst>
              <a:outerShdw blurRad="38100" dist="38100" dir="2700000" algn="tl">
                <a:srgbClr val="000000">
                  <a:alpha val="43137"/>
                </a:srgbClr>
              </a:outerShdw>
            </a:effectLst>
          </a:endParaRPr>
        </a:p>
      </dgm:t>
    </dgm:pt>
    <dgm:pt modelId="{D9E43DA1-EDD9-4A13-83E3-E00BA021FBA1}" type="parTrans" cxnId="{C57B5D65-AF19-42B5-B592-724D16E2100B}">
      <dgm:prSet/>
      <dgm:spPr/>
      <dgm:t>
        <a:bodyPr/>
        <a:lstStyle/>
        <a:p>
          <a:endParaRPr lang="en-GB">
            <a:solidFill>
              <a:srgbClr val="008000"/>
            </a:solidFill>
            <a:effectLst>
              <a:outerShdw blurRad="38100" dist="38100" dir="2700000" algn="tl">
                <a:srgbClr val="000000">
                  <a:alpha val="43137"/>
                </a:srgbClr>
              </a:outerShdw>
            </a:effectLst>
          </a:endParaRPr>
        </a:p>
      </dgm:t>
    </dgm:pt>
    <dgm:pt modelId="{18C4F2A3-52DD-49F2-91D1-415A1C454652}" type="sibTrans" cxnId="{C57B5D65-AF19-42B5-B592-724D16E2100B}">
      <dgm:prSet/>
      <dgm:spPr/>
      <dgm:t>
        <a:bodyPr/>
        <a:lstStyle/>
        <a:p>
          <a:endParaRPr lang="en-GB">
            <a:solidFill>
              <a:srgbClr val="008000"/>
            </a:solidFill>
            <a:effectLst>
              <a:outerShdw blurRad="38100" dist="38100" dir="2700000" algn="tl">
                <a:srgbClr val="000000">
                  <a:alpha val="43137"/>
                </a:srgbClr>
              </a:outerShdw>
            </a:effectLst>
          </a:endParaRPr>
        </a:p>
      </dgm:t>
    </dgm:pt>
    <dgm:pt modelId="{F8E86CA5-730A-4C40-B9C1-CFD5710109A3}">
      <dgm:prSet phldrT="[Text]" custT="1"/>
      <dgm:spPr>
        <a:solidFill>
          <a:srgbClr val="66CCFF"/>
        </a:solidFill>
      </dgm:spPr>
      <dgm:t>
        <a:bodyPr/>
        <a:lstStyle/>
        <a:p>
          <a:r>
            <a:rPr lang="en-GB" sz="3200" b="1">
              <a:effectLst>
                <a:outerShdw blurRad="38100" dist="38100" dir="2700000" algn="tl">
                  <a:srgbClr val="000000">
                    <a:alpha val="43137"/>
                  </a:srgbClr>
                </a:outerShdw>
              </a:effectLst>
            </a:rPr>
            <a:t>4</a:t>
          </a:r>
          <a:endParaRPr lang="en-GB" sz="3200" b="1" dirty="0">
            <a:effectLst>
              <a:outerShdw blurRad="38100" dist="38100" dir="2700000" algn="tl">
                <a:srgbClr val="000000">
                  <a:alpha val="43137"/>
                </a:srgbClr>
              </a:outerShdw>
            </a:effectLst>
          </a:endParaRPr>
        </a:p>
      </dgm:t>
    </dgm:pt>
    <dgm:pt modelId="{8071DF15-14F9-4C07-BE9E-155CD0A198CA}" type="parTrans" cxnId="{3A5D4899-48B1-40E5-9992-DE91AE7AC52C}">
      <dgm:prSet/>
      <dgm:spPr/>
      <dgm:t>
        <a:bodyPr/>
        <a:lstStyle/>
        <a:p>
          <a:endParaRPr lang="en-GB">
            <a:solidFill>
              <a:srgbClr val="008000"/>
            </a:solidFill>
            <a:effectLst>
              <a:outerShdw blurRad="38100" dist="38100" dir="2700000" algn="tl">
                <a:srgbClr val="000000">
                  <a:alpha val="43137"/>
                </a:srgbClr>
              </a:outerShdw>
            </a:effectLst>
          </a:endParaRPr>
        </a:p>
      </dgm:t>
    </dgm:pt>
    <dgm:pt modelId="{C50827F6-2264-4CCC-8278-37BC37F7C08F}" type="sibTrans" cxnId="{3A5D4899-48B1-40E5-9992-DE91AE7AC52C}">
      <dgm:prSet/>
      <dgm:spPr/>
      <dgm:t>
        <a:bodyPr/>
        <a:lstStyle/>
        <a:p>
          <a:endParaRPr lang="en-GB">
            <a:solidFill>
              <a:srgbClr val="008000"/>
            </a:solidFill>
            <a:effectLst>
              <a:outerShdw blurRad="38100" dist="38100" dir="2700000" algn="tl">
                <a:srgbClr val="000000">
                  <a:alpha val="43137"/>
                </a:srgbClr>
              </a:outerShdw>
            </a:effectLst>
          </a:endParaRPr>
        </a:p>
      </dgm:t>
    </dgm:pt>
    <dgm:pt modelId="{B101FF14-18C5-470E-AF99-E28427AF56C0}" type="pres">
      <dgm:prSet presAssocID="{AC470B8E-7BEE-4DFB-A7F1-36F32C210526}" presName="Name0" presStyleCnt="0">
        <dgm:presLayoutVars>
          <dgm:dir/>
          <dgm:animLvl val="lvl"/>
          <dgm:resizeHandles val="exact"/>
        </dgm:presLayoutVars>
      </dgm:prSet>
      <dgm:spPr/>
    </dgm:pt>
    <dgm:pt modelId="{C14F6D59-B61F-4261-8AF4-79508FC5F98C}" type="pres">
      <dgm:prSet presAssocID="{8386C49A-D8CA-4E7E-9F42-7F2CAE23FC4C}" presName="Name8" presStyleCnt="0"/>
      <dgm:spPr/>
    </dgm:pt>
    <dgm:pt modelId="{1CD65EE6-683A-4057-A88B-8156C287F82F}" type="pres">
      <dgm:prSet presAssocID="{8386C49A-D8CA-4E7E-9F42-7F2CAE23FC4C}" presName="level" presStyleLbl="node1" presStyleIdx="0" presStyleCnt="4">
        <dgm:presLayoutVars>
          <dgm:chMax val="1"/>
          <dgm:bulletEnabled val="1"/>
        </dgm:presLayoutVars>
      </dgm:prSet>
      <dgm:spPr/>
    </dgm:pt>
    <dgm:pt modelId="{4336DD52-9512-4EF1-9280-48D7332AF074}" type="pres">
      <dgm:prSet presAssocID="{8386C49A-D8CA-4E7E-9F42-7F2CAE23FC4C}" presName="levelTx" presStyleLbl="revTx" presStyleIdx="0" presStyleCnt="0">
        <dgm:presLayoutVars>
          <dgm:chMax val="1"/>
          <dgm:bulletEnabled val="1"/>
        </dgm:presLayoutVars>
      </dgm:prSet>
      <dgm:spPr/>
    </dgm:pt>
    <dgm:pt modelId="{3548270C-324C-48B2-87E0-9D5665A65E3B}" type="pres">
      <dgm:prSet presAssocID="{D0A570B7-61C7-4C17-88E2-4D7D5329C8D1}" presName="Name8" presStyleCnt="0"/>
      <dgm:spPr/>
    </dgm:pt>
    <dgm:pt modelId="{80974900-169A-4C68-A932-21BBF2C1C277}" type="pres">
      <dgm:prSet presAssocID="{D0A570B7-61C7-4C17-88E2-4D7D5329C8D1}" presName="level" presStyleLbl="node1" presStyleIdx="1" presStyleCnt="4">
        <dgm:presLayoutVars>
          <dgm:chMax val="1"/>
          <dgm:bulletEnabled val="1"/>
        </dgm:presLayoutVars>
      </dgm:prSet>
      <dgm:spPr/>
    </dgm:pt>
    <dgm:pt modelId="{F087D0A3-810B-4EA3-AC5A-B51EAFE1A95D}" type="pres">
      <dgm:prSet presAssocID="{D0A570B7-61C7-4C17-88E2-4D7D5329C8D1}" presName="levelTx" presStyleLbl="revTx" presStyleIdx="0" presStyleCnt="0">
        <dgm:presLayoutVars>
          <dgm:chMax val="1"/>
          <dgm:bulletEnabled val="1"/>
        </dgm:presLayoutVars>
      </dgm:prSet>
      <dgm:spPr/>
    </dgm:pt>
    <dgm:pt modelId="{2394A58D-E081-4EC4-B1EA-FFE05387A280}" type="pres">
      <dgm:prSet presAssocID="{61D14889-D477-4196-9979-BB5802CE7191}" presName="Name8" presStyleCnt="0"/>
      <dgm:spPr/>
    </dgm:pt>
    <dgm:pt modelId="{6CB0EE9C-4F45-4CBF-8686-2BA6818A5CDA}" type="pres">
      <dgm:prSet presAssocID="{61D14889-D477-4196-9979-BB5802CE7191}" presName="level" presStyleLbl="node1" presStyleIdx="2" presStyleCnt="4">
        <dgm:presLayoutVars>
          <dgm:chMax val="1"/>
          <dgm:bulletEnabled val="1"/>
        </dgm:presLayoutVars>
      </dgm:prSet>
      <dgm:spPr/>
    </dgm:pt>
    <dgm:pt modelId="{C13E2F05-3E7A-4470-BEEB-5DEC537D0FD7}" type="pres">
      <dgm:prSet presAssocID="{61D14889-D477-4196-9979-BB5802CE7191}" presName="levelTx" presStyleLbl="revTx" presStyleIdx="0" presStyleCnt="0">
        <dgm:presLayoutVars>
          <dgm:chMax val="1"/>
          <dgm:bulletEnabled val="1"/>
        </dgm:presLayoutVars>
      </dgm:prSet>
      <dgm:spPr/>
    </dgm:pt>
    <dgm:pt modelId="{C3B87470-D8E9-4497-BE9D-8A964ACD3F60}" type="pres">
      <dgm:prSet presAssocID="{F8E86CA5-730A-4C40-B9C1-CFD5710109A3}" presName="Name8" presStyleCnt="0"/>
      <dgm:spPr/>
    </dgm:pt>
    <dgm:pt modelId="{EBD8E304-4DFA-47E8-B367-0B14690EB66F}" type="pres">
      <dgm:prSet presAssocID="{F8E86CA5-730A-4C40-B9C1-CFD5710109A3}" presName="level" presStyleLbl="node1" presStyleIdx="3" presStyleCnt="4">
        <dgm:presLayoutVars>
          <dgm:chMax val="1"/>
          <dgm:bulletEnabled val="1"/>
        </dgm:presLayoutVars>
      </dgm:prSet>
      <dgm:spPr/>
    </dgm:pt>
    <dgm:pt modelId="{5ABD3B15-B290-4581-9646-726D7F6A9F44}" type="pres">
      <dgm:prSet presAssocID="{F8E86CA5-730A-4C40-B9C1-CFD5710109A3}" presName="levelTx" presStyleLbl="revTx" presStyleIdx="0" presStyleCnt="0">
        <dgm:presLayoutVars>
          <dgm:chMax val="1"/>
          <dgm:bulletEnabled val="1"/>
        </dgm:presLayoutVars>
      </dgm:prSet>
      <dgm:spPr/>
    </dgm:pt>
  </dgm:ptLst>
  <dgm:cxnLst>
    <dgm:cxn modelId="{C57B5D65-AF19-42B5-B592-724D16E2100B}" srcId="{AC470B8E-7BEE-4DFB-A7F1-36F32C210526}" destId="{61D14889-D477-4196-9979-BB5802CE7191}" srcOrd="2" destOrd="0" parTransId="{D9E43DA1-EDD9-4A13-83E3-E00BA021FBA1}" sibTransId="{18C4F2A3-52DD-49F2-91D1-415A1C454652}"/>
    <dgm:cxn modelId="{C8563B68-FDAD-49EC-9436-637961D971C4}" srcId="{AC470B8E-7BEE-4DFB-A7F1-36F32C210526}" destId="{D0A570B7-61C7-4C17-88E2-4D7D5329C8D1}" srcOrd="1" destOrd="0" parTransId="{43DA3DCC-1EAC-425D-B61A-C800985B41E0}" sibTransId="{48601CFD-F038-4C06-9DDE-7CEE0E85CEC9}"/>
    <dgm:cxn modelId="{A3B5B368-F014-45D5-A5F5-15552E2E1A8B}" type="presOf" srcId="{61D14889-D477-4196-9979-BB5802CE7191}" destId="{6CB0EE9C-4F45-4CBF-8686-2BA6818A5CDA}" srcOrd="0" destOrd="0" presId="urn:microsoft.com/office/officeart/2005/8/layout/pyramid3"/>
    <dgm:cxn modelId="{ACEFEE71-CB2A-4C49-B4BC-AEA0E93FC286}" type="presOf" srcId="{F8E86CA5-730A-4C40-B9C1-CFD5710109A3}" destId="{5ABD3B15-B290-4581-9646-726D7F6A9F44}" srcOrd="1" destOrd="0" presId="urn:microsoft.com/office/officeart/2005/8/layout/pyramid3"/>
    <dgm:cxn modelId="{C95A5952-40B8-404E-9C86-43AA90B0C3F4}" srcId="{AC470B8E-7BEE-4DFB-A7F1-36F32C210526}" destId="{8386C49A-D8CA-4E7E-9F42-7F2CAE23FC4C}" srcOrd="0" destOrd="0" parTransId="{EB1D3BEB-B1A7-4D39-A78B-C86FBF669EF4}" sibTransId="{812479E7-3D22-4E2E-A112-0D9928FCFB82}"/>
    <dgm:cxn modelId="{D766D352-EAE1-4A69-AF88-E9FC60E67ABE}" type="presOf" srcId="{8386C49A-D8CA-4E7E-9F42-7F2CAE23FC4C}" destId="{4336DD52-9512-4EF1-9280-48D7332AF074}" srcOrd="1" destOrd="0" presId="urn:microsoft.com/office/officeart/2005/8/layout/pyramid3"/>
    <dgm:cxn modelId="{CE188056-9A89-46CF-AF30-A3988A6895EC}" type="presOf" srcId="{F8E86CA5-730A-4C40-B9C1-CFD5710109A3}" destId="{EBD8E304-4DFA-47E8-B367-0B14690EB66F}" srcOrd="0" destOrd="0" presId="urn:microsoft.com/office/officeart/2005/8/layout/pyramid3"/>
    <dgm:cxn modelId="{C1FEAA85-5019-4272-8395-0E23D538D9DD}" type="presOf" srcId="{8386C49A-D8CA-4E7E-9F42-7F2CAE23FC4C}" destId="{1CD65EE6-683A-4057-A88B-8156C287F82F}" srcOrd="0" destOrd="0" presId="urn:microsoft.com/office/officeart/2005/8/layout/pyramid3"/>
    <dgm:cxn modelId="{AB8FFC89-B6BC-4EA8-AF79-03205C61D827}" type="presOf" srcId="{61D14889-D477-4196-9979-BB5802CE7191}" destId="{C13E2F05-3E7A-4470-BEEB-5DEC537D0FD7}" srcOrd="1" destOrd="0" presId="urn:microsoft.com/office/officeart/2005/8/layout/pyramid3"/>
    <dgm:cxn modelId="{3A5D4899-48B1-40E5-9992-DE91AE7AC52C}" srcId="{AC470B8E-7BEE-4DFB-A7F1-36F32C210526}" destId="{F8E86CA5-730A-4C40-B9C1-CFD5710109A3}" srcOrd="3" destOrd="0" parTransId="{8071DF15-14F9-4C07-BE9E-155CD0A198CA}" sibTransId="{C50827F6-2264-4CCC-8278-37BC37F7C08F}"/>
    <dgm:cxn modelId="{42307FB4-FE61-4E59-801C-FB0B831472C9}" type="presOf" srcId="{D0A570B7-61C7-4C17-88E2-4D7D5329C8D1}" destId="{F087D0A3-810B-4EA3-AC5A-B51EAFE1A95D}" srcOrd="1" destOrd="0" presId="urn:microsoft.com/office/officeart/2005/8/layout/pyramid3"/>
    <dgm:cxn modelId="{6B24B1CE-AAA4-4C21-9377-26358F590A8C}" type="presOf" srcId="{D0A570B7-61C7-4C17-88E2-4D7D5329C8D1}" destId="{80974900-169A-4C68-A932-21BBF2C1C277}" srcOrd="0" destOrd="0" presId="urn:microsoft.com/office/officeart/2005/8/layout/pyramid3"/>
    <dgm:cxn modelId="{F03D6FE3-B90D-4EEB-99E1-F033BBED6C48}" type="presOf" srcId="{AC470B8E-7BEE-4DFB-A7F1-36F32C210526}" destId="{B101FF14-18C5-470E-AF99-E28427AF56C0}" srcOrd="0" destOrd="0" presId="urn:microsoft.com/office/officeart/2005/8/layout/pyramid3"/>
    <dgm:cxn modelId="{0E82D2BF-C455-4FF7-AD31-88010E8B83C2}" type="presParOf" srcId="{B101FF14-18C5-470E-AF99-E28427AF56C0}" destId="{C14F6D59-B61F-4261-8AF4-79508FC5F98C}" srcOrd="0" destOrd="0" presId="urn:microsoft.com/office/officeart/2005/8/layout/pyramid3"/>
    <dgm:cxn modelId="{F6A90CE5-FDD7-4CF5-81CA-3CE1A6554834}" type="presParOf" srcId="{C14F6D59-B61F-4261-8AF4-79508FC5F98C}" destId="{1CD65EE6-683A-4057-A88B-8156C287F82F}" srcOrd="0" destOrd="0" presId="urn:microsoft.com/office/officeart/2005/8/layout/pyramid3"/>
    <dgm:cxn modelId="{6C19B2DE-14C6-4267-B87F-E076C43766AD}" type="presParOf" srcId="{C14F6D59-B61F-4261-8AF4-79508FC5F98C}" destId="{4336DD52-9512-4EF1-9280-48D7332AF074}" srcOrd="1" destOrd="0" presId="urn:microsoft.com/office/officeart/2005/8/layout/pyramid3"/>
    <dgm:cxn modelId="{05D14598-CD46-4C02-8FBF-57E81AB5AA4B}" type="presParOf" srcId="{B101FF14-18C5-470E-AF99-E28427AF56C0}" destId="{3548270C-324C-48B2-87E0-9D5665A65E3B}" srcOrd="1" destOrd="0" presId="urn:microsoft.com/office/officeart/2005/8/layout/pyramid3"/>
    <dgm:cxn modelId="{0BD33E78-FFE7-4C3A-ADD5-386ED95B20EF}" type="presParOf" srcId="{3548270C-324C-48B2-87E0-9D5665A65E3B}" destId="{80974900-169A-4C68-A932-21BBF2C1C277}" srcOrd="0" destOrd="0" presId="urn:microsoft.com/office/officeart/2005/8/layout/pyramid3"/>
    <dgm:cxn modelId="{A1AE0324-3FA2-4ABA-BA1E-E2C89C18A198}" type="presParOf" srcId="{3548270C-324C-48B2-87E0-9D5665A65E3B}" destId="{F087D0A3-810B-4EA3-AC5A-B51EAFE1A95D}" srcOrd="1" destOrd="0" presId="urn:microsoft.com/office/officeart/2005/8/layout/pyramid3"/>
    <dgm:cxn modelId="{DC06F1D1-A349-4A6D-BBA3-12688CB18C73}" type="presParOf" srcId="{B101FF14-18C5-470E-AF99-E28427AF56C0}" destId="{2394A58D-E081-4EC4-B1EA-FFE05387A280}" srcOrd="2" destOrd="0" presId="urn:microsoft.com/office/officeart/2005/8/layout/pyramid3"/>
    <dgm:cxn modelId="{36C73F52-FEDF-4EF7-B4E8-D2570B4098D7}" type="presParOf" srcId="{2394A58D-E081-4EC4-B1EA-FFE05387A280}" destId="{6CB0EE9C-4F45-4CBF-8686-2BA6818A5CDA}" srcOrd="0" destOrd="0" presId="urn:microsoft.com/office/officeart/2005/8/layout/pyramid3"/>
    <dgm:cxn modelId="{F0E06F05-D399-402E-8974-4EA6789B0159}" type="presParOf" srcId="{2394A58D-E081-4EC4-B1EA-FFE05387A280}" destId="{C13E2F05-3E7A-4470-BEEB-5DEC537D0FD7}" srcOrd="1" destOrd="0" presId="urn:microsoft.com/office/officeart/2005/8/layout/pyramid3"/>
    <dgm:cxn modelId="{A8461833-6AAA-4176-BB59-5904D4E502E4}" type="presParOf" srcId="{B101FF14-18C5-470E-AF99-E28427AF56C0}" destId="{C3B87470-D8E9-4497-BE9D-8A964ACD3F60}" srcOrd="3" destOrd="0" presId="urn:microsoft.com/office/officeart/2005/8/layout/pyramid3"/>
    <dgm:cxn modelId="{508F816F-614D-456D-81C8-3DBFB7BD11CE}" type="presParOf" srcId="{C3B87470-D8E9-4497-BE9D-8A964ACD3F60}" destId="{EBD8E304-4DFA-47E8-B367-0B14690EB66F}" srcOrd="0" destOrd="0" presId="urn:microsoft.com/office/officeart/2005/8/layout/pyramid3"/>
    <dgm:cxn modelId="{5D9C7F63-D6C0-4CEF-8C64-0EF9744865E9}" type="presParOf" srcId="{C3B87470-D8E9-4497-BE9D-8A964ACD3F60}" destId="{5ABD3B15-B290-4581-9646-726D7F6A9F44}" srcOrd="1" destOrd="0" presId="urn:microsoft.com/office/officeart/2005/8/layout/pyramid3"/>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296884-F4E2-488B-A125-4080903939CF}" type="doc">
      <dgm:prSet loTypeId="urn:microsoft.com/office/officeart/2005/8/layout/pList2" loCatId="list" qsTypeId="urn:microsoft.com/office/officeart/2005/8/quickstyle/simple1" qsCatId="simple" csTypeId="urn:microsoft.com/office/officeart/2005/8/colors/accent1_2" csCatId="accent1" phldr="1"/>
      <dgm:spPr/>
    </dgm:pt>
    <dgm:pt modelId="{BDCE6FB5-9CD9-431D-A5F2-782B86017292}">
      <dgm:prSet phldrT="[Text]" custT="1"/>
      <dgm:spPr>
        <a:solidFill>
          <a:srgbClr val="286AA6"/>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000" dirty="0">
              <a:solidFill>
                <a:schemeClr val="tx2">
                  <a:lumMod val="20000"/>
                  <a:lumOff val="80000"/>
                </a:schemeClr>
              </a:solidFill>
              <a:effectLst>
                <a:outerShdw blurRad="38100" dist="38100" dir="2700000" algn="tl">
                  <a:srgbClr val="000000">
                    <a:alpha val="43137"/>
                  </a:srgbClr>
                </a:outerShdw>
              </a:effectLst>
              <a:cs typeface="+mn-cs"/>
            </a:rPr>
            <a:t>Energy Transition needs (Market Drivers and Opportunities)</a:t>
          </a:r>
        </a:p>
        <a:p>
          <a:pPr marL="0" defTabSz="1555750">
            <a:lnSpc>
              <a:spcPct val="90000"/>
            </a:lnSpc>
            <a:spcBef>
              <a:spcPct val="0"/>
            </a:spcBef>
            <a:spcAft>
              <a:spcPct val="35000"/>
            </a:spcAft>
            <a:buNone/>
          </a:pPr>
          <a:endParaRPr lang="en-GB" sz="2000" dirty="0">
            <a:solidFill>
              <a:schemeClr val="tx2">
                <a:lumMod val="20000"/>
                <a:lumOff val="80000"/>
              </a:schemeClr>
            </a:solidFill>
            <a:effectLst>
              <a:outerShdw blurRad="38100" dist="38100" dir="2700000" algn="tl">
                <a:srgbClr val="000000">
                  <a:alpha val="43137"/>
                </a:srgbClr>
              </a:outerShdw>
            </a:effectLst>
          </a:endParaRPr>
        </a:p>
      </dgm:t>
    </dgm:pt>
    <dgm:pt modelId="{2795B4AD-8745-486F-BCE3-6A36E1F8B555}" type="parTrans" cxnId="{7C785D54-2424-4335-89A6-ED2E622E4D1A}">
      <dgm:prSet/>
      <dgm:spPr/>
      <dgm:t>
        <a:bodyPr/>
        <a:lstStyle/>
        <a:p>
          <a:endParaRPr lang="en-GB" sz="1600"/>
        </a:p>
      </dgm:t>
    </dgm:pt>
    <dgm:pt modelId="{4C166CC9-222A-4BCE-9EB7-EE652ABD3F5D}" type="sibTrans" cxnId="{7C785D54-2424-4335-89A6-ED2E622E4D1A}">
      <dgm:prSet/>
      <dgm:spPr/>
      <dgm:t>
        <a:bodyPr/>
        <a:lstStyle/>
        <a:p>
          <a:endParaRPr lang="en-GB" sz="1600"/>
        </a:p>
      </dgm:t>
    </dgm:pt>
    <dgm:pt modelId="{CE99A0DF-650B-4D71-B207-99F44BC93CF3}">
      <dgm:prSet phldrT="[Text]" custT="1"/>
      <dgm:spPr>
        <a:solidFill>
          <a:srgbClr val="286AA6"/>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000" dirty="0">
              <a:solidFill>
                <a:schemeClr val="tx2">
                  <a:lumMod val="20000"/>
                  <a:lumOff val="80000"/>
                </a:schemeClr>
              </a:solidFill>
              <a:effectLst>
                <a:outerShdw blurRad="38100" dist="38100" dir="2700000" algn="tl">
                  <a:srgbClr val="000000">
                    <a:alpha val="43137"/>
                  </a:srgbClr>
                </a:outerShdw>
              </a:effectLst>
              <a:cs typeface="+mn-cs"/>
            </a:rPr>
            <a:t>Compliance Requirements &amp; New Legislation (Push)</a:t>
          </a:r>
        </a:p>
        <a:p>
          <a:pPr marL="0" defTabSz="1555750">
            <a:lnSpc>
              <a:spcPct val="90000"/>
            </a:lnSpc>
            <a:spcBef>
              <a:spcPct val="0"/>
            </a:spcBef>
            <a:spcAft>
              <a:spcPct val="35000"/>
            </a:spcAft>
            <a:buNone/>
          </a:pPr>
          <a:endParaRPr lang="en-GB" sz="2000" dirty="0">
            <a:solidFill>
              <a:schemeClr val="tx2">
                <a:lumMod val="20000"/>
                <a:lumOff val="80000"/>
              </a:schemeClr>
            </a:solidFill>
            <a:effectLst>
              <a:outerShdw blurRad="38100" dist="38100" dir="2700000" algn="tl">
                <a:srgbClr val="000000">
                  <a:alpha val="43137"/>
                </a:srgbClr>
              </a:outerShdw>
            </a:effectLst>
          </a:endParaRPr>
        </a:p>
      </dgm:t>
    </dgm:pt>
    <dgm:pt modelId="{D31CD72A-76C1-4A2C-B7CE-CBD0751E640F}" type="parTrans" cxnId="{8768117F-4E3D-4F31-8EEB-16C5C62A2DF0}">
      <dgm:prSet/>
      <dgm:spPr/>
      <dgm:t>
        <a:bodyPr/>
        <a:lstStyle/>
        <a:p>
          <a:endParaRPr lang="en-GB" sz="1600"/>
        </a:p>
      </dgm:t>
    </dgm:pt>
    <dgm:pt modelId="{29AC3E5E-73CA-4A37-96BE-4833AB56E636}" type="sibTrans" cxnId="{8768117F-4E3D-4F31-8EEB-16C5C62A2DF0}">
      <dgm:prSet/>
      <dgm:spPr/>
      <dgm:t>
        <a:bodyPr/>
        <a:lstStyle/>
        <a:p>
          <a:endParaRPr lang="en-GB" sz="1600"/>
        </a:p>
      </dgm:t>
    </dgm:pt>
    <dgm:pt modelId="{983577A2-A408-4A31-B422-CEFD9450F6DB}">
      <dgm:prSet phldrT="[Text]" custT="1"/>
      <dgm:spPr>
        <a:solidFill>
          <a:srgbClr val="286AA6"/>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000" dirty="0">
              <a:solidFill>
                <a:schemeClr val="tx2">
                  <a:lumMod val="20000"/>
                  <a:lumOff val="80000"/>
                </a:schemeClr>
              </a:solidFill>
              <a:effectLst>
                <a:outerShdw blurRad="38100" dist="38100" dir="2700000" algn="tl">
                  <a:srgbClr val="000000">
                    <a:alpha val="43137"/>
                  </a:srgbClr>
                </a:outerShdw>
              </a:effectLst>
              <a:cs typeface="+mn-cs"/>
            </a:rPr>
            <a:t>Seeking Solutions and Innovation - Cost savings / advantages (Pull) </a:t>
          </a:r>
        </a:p>
        <a:p>
          <a:pPr marL="0" defTabSz="1555750">
            <a:lnSpc>
              <a:spcPct val="90000"/>
            </a:lnSpc>
            <a:spcBef>
              <a:spcPct val="0"/>
            </a:spcBef>
            <a:spcAft>
              <a:spcPct val="35000"/>
            </a:spcAft>
            <a:buNone/>
          </a:pPr>
          <a:endParaRPr lang="en-GB" sz="2000" dirty="0">
            <a:solidFill>
              <a:schemeClr val="tx2">
                <a:lumMod val="20000"/>
                <a:lumOff val="80000"/>
              </a:schemeClr>
            </a:solidFill>
            <a:effectLst>
              <a:outerShdw blurRad="38100" dist="38100" dir="2700000" algn="tl">
                <a:srgbClr val="000000">
                  <a:alpha val="43137"/>
                </a:srgbClr>
              </a:outerShdw>
            </a:effectLst>
          </a:endParaRPr>
        </a:p>
      </dgm:t>
    </dgm:pt>
    <dgm:pt modelId="{7A12E721-9273-4D8A-B4E0-6752E289E739}" type="parTrans" cxnId="{9430D650-086E-4C5B-87B0-1828B8364386}">
      <dgm:prSet/>
      <dgm:spPr/>
      <dgm:t>
        <a:bodyPr/>
        <a:lstStyle/>
        <a:p>
          <a:endParaRPr lang="en-GB" sz="1600"/>
        </a:p>
      </dgm:t>
    </dgm:pt>
    <dgm:pt modelId="{EDF2FF12-6AB8-4250-BF07-F6E7AC3A3144}" type="sibTrans" cxnId="{9430D650-086E-4C5B-87B0-1828B8364386}">
      <dgm:prSet/>
      <dgm:spPr/>
      <dgm:t>
        <a:bodyPr/>
        <a:lstStyle/>
        <a:p>
          <a:endParaRPr lang="en-GB" sz="1600"/>
        </a:p>
      </dgm:t>
    </dgm:pt>
    <dgm:pt modelId="{FB10CA8D-6056-4CAA-816A-2FCA150FEBED}">
      <dgm:prSet phldrT="[Text]" custT="1"/>
      <dgm:spPr>
        <a:solidFill>
          <a:srgbClr val="286AA6"/>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000" dirty="0">
              <a:solidFill>
                <a:schemeClr val="tx2">
                  <a:lumMod val="20000"/>
                  <a:lumOff val="80000"/>
                </a:schemeClr>
              </a:solidFill>
              <a:effectLst>
                <a:outerShdw blurRad="38100" dist="38100" dir="2700000" algn="tl">
                  <a:srgbClr val="000000">
                    <a:alpha val="43137"/>
                  </a:srgbClr>
                </a:outerShdw>
              </a:effectLst>
              <a:cs typeface="+mn-cs"/>
            </a:rPr>
            <a:t>ESG – Purpose Environmental, Social and Governance (Leadership) </a:t>
          </a:r>
          <a:endParaRPr lang="en-GB" sz="2000" dirty="0">
            <a:solidFill>
              <a:schemeClr val="tx2">
                <a:lumMod val="20000"/>
                <a:lumOff val="80000"/>
              </a:schemeClr>
            </a:solidFill>
            <a:effectLst>
              <a:outerShdw blurRad="38100" dist="38100" dir="2700000" algn="tl">
                <a:srgbClr val="000000">
                  <a:alpha val="43137"/>
                </a:srgbClr>
              </a:outerShdw>
            </a:effectLst>
          </a:endParaRPr>
        </a:p>
        <a:p>
          <a:pPr marL="0" defTabSz="2889250">
            <a:lnSpc>
              <a:spcPct val="90000"/>
            </a:lnSpc>
            <a:spcBef>
              <a:spcPct val="0"/>
            </a:spcBef>
            <a:spcAft>
              <a:spcPct val="35000"/>
            </a:spcAft>
            <a:buNone/>
          </a:pPr>
          <a:endParaRPr lang="en-GB" sz="2000" dirty="0">
            <a:solidFill>
              <a:schemeClr val="tx2">
                <a:lumMod val="20000"/>
                <a:lumOff val="80000"/>
              </a:schemeClr>
            </a:solidFill>
            <a:effectLst>
              <a:outerShdw blurRad="38100" dist="38100" dir="2700000" algn="tl">
                <a:srgbClr val="000000">
                  <a:alpha val="43137"/>
                </a:srgbClr>
              </a:outerShdw>
            </a:effectLst>
          </a:endParaRPr>
        </a:p>
      </dgm:t>
    </dgm:pt>
    <dgm:pt modelId="{8A0A588B-8A86-4B80-9C26-B0041EC969C2}" type="parTrans" cxnId="{CF5FD17C-3423-4AFC-AADB-35EB0AD10E7D}">
      <dgm:prSet/>
      <dgm:spPr/>
      <dgm:t>
        <a:bodyPr/>
        <a:lstStyle/>
        <a:p>
          <a:endParaRPr lang="en-GB" sz="1600"/>
        </a:p>
      </dgm:t>
    </dgm:pt>
    <dgm:pt modelId="{4B4840E8-5713-4B4D-92BF-ABC7D745AEB1}" type="sibTrans" cxnId="{CF5FD17C-3423-4AFC-AADB-35EB0AD10E7D}">
      <dgm:prSet/>
      <dgm:spPr/>
      <dgm:t>
        <a:bodyPr/>
        <a:lstStyle/>
        <a:p>
          <a:endParaRPr lang="en-GB" sz="1600"/>
        </a:p>
      </dgm:t>
    </dgm:pt>
    <dgm:pt modelId="{2C48BD20-FBB7-4405-B7D6-61476239216C}" type="pres">
      <dgm:prSet presAssocID="{80296884-F4E2-488B-A125-4080903939CF}" presName="Name0" presStyleCnt="0">
        <dgm:presLayoutVars>
          <dgm:dir/>
          <dgm:resizeHandles val="exact"/>
        </dgm:presLayoutVars>
      </dgm:prSet>
      <dgm:spPr/>
    </dgm:pt>
    <dgm:pt modelId="{A4BEC5D5-57BA-4079-BFFF-67496D5B7152}" type="pres">
      <dgm:prSet presAssocID="{80296884-F4E2-488B-A125-4080903939CF}" presName="bkgdShp" presStyleLbl="alignAccFollowNode1" presStyleIdx="0" presStyleCnt="1" custLinFactNeighborY="1475"/>
      <dgm:spPr>
        <a:solidFill>
          <a:schemeClr val="tx2">
            <a:lumMod val="75000"/>
            <a:alpha val="90000"/>
          </a:schemeClr>
        </a:solidFill>
        <a:ln>
          <a:solidFill>
            <a:schemeClr val="tx2">
              <a:lumMod val="20000"/>
              <a:lumOff val="80000"/>
            </a:schemeClr>
          </a:solidFill>
        </a:ln>
      </dgm:spPr>
    </dgm:pt>
    <dgm:pt modelId="{DF7EAC07-88EC-4975-8DC1-9AFD21E35AC6}" type="pres">
      <dgm:prSet presAssocID="{80296884-F4E2-488B-A125-4080903939CF}" presName="linComp" presStyleCnt="0"/>
      <dgm:spPr/>
    </dgm:pt>
    <dgm:pt modelId="{AE36B758-9E7E-4526-AC71-02B326EA0885}" type="pres">
      <dgm:prSet presAssocID="{BDCE6FB5-9CD9-431D-A5F2-782B86017292}" presName="compNode" presStyleCnt="0"/>
      <dgm:spPr/>
    </dgm:pt>
    <dgm:pt modelId="{2EE33A9F-0B96-49F9-9495-A6722797F3AA}" type="pres">
      <dgm:prSet presAssocID="{BDCE6FB5-9CD9-431D-A5F2-782B86017292}" presName="node" presStyleLbl="node1" presStyleIdx="0" presStyleCnt="4">
        <dgm:presLayoutVars>
          <dgm:bulletEnabled val="1"/>
        </dgm:presLayoutVars>
      </dgm:prSet>
      <dgm:spPr/>
    </dgm:pt>
    <dgm:pt modelId="{7E502835-578D-4639-8D4B-C62AA09E25E3}" type="pres">
      <dgm:prSet presAssocID="{BDCE6FB5-9CD9-431D-A5F2-782B86017292}" presName="invisiNode" presStyleLbl="node1" presStyleIdx="0" presStyleCnt="4"/>
      <dgm:spPr/>
    </dgm:pt>
    <dgm:pt modelId="{A03A69F8-F2FE-498F-BBF2-0B3D5F04B9C5}" type="pres">
      <dgm:prSet presAssocID="{BDCE6FB5-9CD9-431D-A5F2-782B86017292}"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a:solidFill>
            <a:schemeClr val="tx2">
              <a:lumMod val="20000"/>
              <a:lumOff val="80000"/>
            </a:schemeClr>
          </a:solidFill>
        </a:ln>
      </dgm:spPr>
    </dgm:pt>
    <dgm:pt modelId="{D6761CB4-4D1C-4DA4-99F2-D352D842150C}" type="pres">
      <dgm:prSet presAssocID="{4C166CC9-222A-4BCE-9EB7-EE652ABD3F5D}" presName="sibTrans" presStyleLbl="sibTrans2D1" presStyleIdx="0" presStyleCnt="0"/>
      <dgm:spPr/>
    </dgm:pt>
    <dgm:pt modelId="{22261404-F2AC-4070-84BF-117B2A786A8D}" type="pres">
      <dgm:prSet presAssocID="{CE99A0DF-650B-4D71-B207-99F44BC93CF3}" presName="compNode" presStyleCnt="0"/>
      <dgm:spPr/>
    </dgm:pt>
    <dgm:pt modelId="{B3A284D6-EBE9-4C33-92AA-EE2A7664D850}" type="pres">
      <dgm:prSet presAssocID="{CE99A0DF-650B-4D71-B207-99F44BC93CF3}" presName="node" presStyleLbl="node1" presStyleIdx="1" presStyleCnt="4">
        <dgm:presLayoutVars>
          <dgm:bulletEnabled val="1"/>
        </dgm:presLayoutVars>
      </dgm:prSet>
      <dgm:spPr/>
    </dgm:pt>
    <dgm:pt modelId="{984865DC-5AE6-4FD8-BE06-D822E731B5FB}" type="pres">
      <dgm:prSet presAssocID="{CE99A0DF-650B-4D71-B207-99F44BC93CF3}" presName="invisiNode" presStyleLbl="node1" presStyleIdx="1" presStyleCnt="4"/>
      <dgm:spPr/>
    </dgm:pt>
    <dgm:pt modelId="{26EF8DED-13D3-45C5-8B6D-E01C47B14F0E}" type="pres">
      <dgm:prSet presAssocID="{CE99A0DF-650B-4D71-B207-99F44BC93CF3}" presName="imagNode" presStyleLbl="fgImgPlace1" presStyleIdx="1" presStyleCnt="4"/>
      <dgm:spPr>
        <a:blipFill>
          <a:blip xmlns:r="http://schemas.openxmlformats.org/officeDocument/2006/relationships" r:embed="rId2"/>
          <a:srcRect/>
          <a:stretch>
            <a:fillRect t="-4000" b="-4000"/>
          </a:stretch>
        </a:blipFill>
        <a:ln>
          <a:solidFill>
            <a:schemeClr val="tx2">
              <a:lumMod val="20000"/>
              <a:lumOff val="80000"/>
            </a:schemeClr>
          </a:solidFill>
        </a:ln>
      </dgm:spPr>
    </dgm:pt>
    <dgm:pt modelId="{C8E1F206-07C8-4E87-8D51-B325F95CA5F8}" type="pres">
      <dgm:prSet presAssocID="{29AC3E5E-73CA-4A37-96BE-4833AB56E636}" presName="sibTrans" presStyleLbl="sibTrans2D1" presStyleIdx="0" presStyleCnt="0"/>
      <dgm:spPr/>
    </dgm:pt>
    <dgm:pt modelId="{B5C6F68E-46DD-449E-ABEF-2D46C3092DAF}" type="pres">
      <dgm:prSet presAssocID="{983577A2-A408-4A31-B422-CEFD9450F6DB}" presName="compNode" presStyleCnt="0"/>
      <dgm:spPr/>
    </dgm:pt>
    <dgm:pt modelId="{EA2B6C76-37E0-4F71-BD20-35E5E7035D2D}" type="pres">
      <dgm:prSet presAssocID="{983577A2-A408-4A31-B422-CEFD9450F6DB}" presName="node" presStyleLbl="node1" presStyleIdx="2" presStyleCnt="4">
        <dgm:presLayoutVars>
          <dgm:bulletEnabled val="1"/>
        </dgm:presLayoutVars>
      </dgm:prSet>
      <dgm:spPr/>
    </dgm:pt>
    <dgm:pt modelId="{3C3493DC-27A3-4563-BAE0-91F9BFEECEB5}" type="pres">
      <dgm:prSet presAssocID="{983577A2-A408-4A31-B422-CEFD9450F6DB}" presName="invisiNode" presStyleLbl="node1" presStyleIdx="2" presStyleCnt="4"/>
      <dgm:spPr/>
    </dgm:pt>
    <dgm:pt modelId="{C7437665-D3BC-4C3B-B406-E2C7F8CD645E}" type="pres">
      <dgm:prSet presAssocID="{983577A2-A408-4A31-B422-CEFD9450F6DB}"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4000" r="-4000"/>
          </a:stretch>
        </a:blipFill>
        <a:ln>
          <a:solidFill>
            <a:schemeClr val="tx2">
              <a:lumMod val="20000"/>
              <a:lumOff val="80000"/>
            </a:schemeClr>
          </a:solidFill>
        </a:ln>
      </dgm:spPr>
    </dgm:pt>
    <dgm:pt modelId="{DC57FE68-759E-4E54-B6A4-AF09362AD5A3}" type="pres">
      <dgm:prSet presAssocID="{EDF2FF12-6AB8-4250-BF07-F6E7AC3A3144}" presName="sibTrans" presStyleLbl="sibTrans2D1" presStyleIdx="0" presStyleCnt="0"/>
      <dgm:spPr/>
    </dgm:pt>
    <dgm:pt modelId="{C98E3672-3EF7-461A-A84E-0372DA967723}" type="pres">
      <dgm:prSet presAssocID="{FB10CA8D-6056-4CAA-816A-2FCA150FEBED}" presName="compNode" presStyleCnt="0"/>
      <dgm:spPr/>
    </dgm:pt>
    <dgm:pt modelId="{11A482B4-33AC-4A30-96B0-E30B78B32D1C}" type="pres">
      <dgm:prSet presAssocID="{FB10CA8D-6056-4CAA-816A-2FCA150FEBED}" presName="node" presStyleLbl="node1" presStyleIdx="3" presStyleCnt="4">
        <dgm:presLayoutVars>
          <dgm:bulletEnabled val="1"/>
        </dgm:presLayoutVars>
      </dgm:prSet>
      <dgm:spPr/>
    </dgm:pt>
    <dgm:pt modelId="{77A87904-999C-4698-9520-055AED0ACADF}" type="pres">
      <dgm:prSet presAssocID="{FB10CA8D-6056-4CAA-816A-2FCA150FEBED}" presName="invisiNode" presStyleLbl="node1" presStyleIdx="3" presStyleCnt="4"/>
      <dgm:spPr/>
    </dgm:pt>
    <dgm:pt modelId="{756602C4-5335-4DFD-BEFF-35D980D503A0}" type="pres">
      <dgm:prSet presAssocID="{FB10CA8D-6056-4CAA-816A-2FCA150FEBED}"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11000" b="-11000"/>
          </a:stretch>
        </a:blipFill>
        <a:ln>
          <a:solidFill>
            <a:schemeClr val="tx2">
              <a:lumMod val="20000"/>
              <a:lumOff val="80000"/>
            </a:schemeClr>
          </a:solidFill>
        </a:ln>
      </dgm:spPr>
    </dgm:pt>
  </dgm:ptLst>
  <dgm:cxnLst>
    <dgm:cxn modelId="{55340E0A-FFC2-461F-85AD-AF44A2454DC7}" type="presOf" srcId="{BDCE6FB5-9CD9-431D-A5F2-782B86017292}" destId="{2EE33A9F-0B96-49F9-9495-A6722797F3AA}" srcOrd="0" destOrd="0" presId="urn:microsoft.com/office/officeart/2005/8/layout/pList2"/>
    <dgm:cxn modelId="{3FBEA327-E4F4-4CFE-8BB2-24BB4393AF39}" type="presOf" srcId="{983577A2-A408-4A31-B422-CEFD9450F6DB}" destId="{EA2B6C76-37E0-4F71-BD20-35E5E7035D2D}" srcOrd="0" destOrd="0" presId="urn:microsoft.com/office/officeart/2005/8/layout/pList2"/>
    <dgm:cxn modelId="{360F753C-8D2C-434C-B3CC-88942A7F2B82}" type="presOf" srcId="{EDF2FF12-6AB8-4250-BF07-F6E7AC3A3144}" destId="{DC57FE68-759E-4E54-B6A4-AF09362AD5A3}" srcOrd="0" destOrd="0" presId="urn:microsoft.com/office/officeart/2005/8/layout/pList2"/>
    <dgm:cxn modelId="{E6C97C3C-CA76-45C7-ACB9-55CDE6B3D60D}" type="presOf" srcId="{80296884-F4E2-488B-A125-4080903939CF}" destId="{2C48BD20-FBB7-4405-B7D6-61476239216C}" srcOrd="0" destOrd="0" presId="urn:microsoft.com/office/officeart/2005/8/layout/pList2"/>
    <dgm:cxn modelId="{DCABD045-3920-4AB1-A896-BE9EAA70BC6D}" type="presOf" srcId="{4C166CC9-222A-4BCE-9EB7-EE652ABD3F5D}" destId="{D6761CB4-4D1C-4DA4-99F2-D352D842150C}" srcOrd="0" destOrd="0" presId="urn:microsoft.com/office/officeart/2005/8/layout/pList2"/>
    <dgm:cxn modelId="{C991B84A-27D7-4F1F-88DA-436A91E6C9BF}" type="presOf" srcId="{29AC3E5E-73CA-4A37-96BE-4833AB56E636}" destId="{C8E1F206-07C8-4E87-8D51-B325F95CA5F8}" srcOrd="0" destOrd="0" presId="urn:microsoft.com/office/officeart/2005/8/layout/pList2"/>
    <dgm:cxn modelId="{9430D650-086E-4C5B-87B0-1828B8364386}" srcId="{80296884-F4E2-488B-A125-4080903939CF}" destId="{983577A2-A408-4A31-B422-CEFD9450F6DB}" srcOrd="2" destOrd="0" parTransId="{7A12E721-9273-4D8A-B4E0-6752E289E739}" sibTransId="{EDF2FF12-6AB8-4250-BF07-F6E7AC3A3144}"/>
    <dgm:cxn modelId="{7C785D54-2424-4335-89A6-ED2E622E4D1A}" srcId="{80296884-F4E2-488B-A125-4080903939CF}" destId="{BDCE6FB5-9CD9-431D-A5F2-782B86017292}" srcOrd="0" destOrd="0" parTransId="{2795B4AD-8745-486F-BCE3-6A36E1F8B555}" sibTransId="{4C166CC9-222A-4BCE-9EB7-EE652ABD3F5D}"/>
    <dgm:cxn modelId="{F7FFB47A-AF86-406C-9D94-CB41C16979C4}" type="presOf" srcId="{FB10CA8D-6056-4CAA-816A-2FCA150FEBED}" destId="{11A482B4-33AC-4A30-96B0-E30B78B32D1C}" srcOrd="0" destOrd="0" presId="urn:microsoft.com/office/officeart/2005/8/layout/pList2"/>
    <dgm:cxn modelId="{CF5FD17C-3423-4AFC-AADB-35EB0AD10E7D}" srcId="{80296884-F4E2-488B-A125-4080903939CF}" destId="{FB10CA8D-6056-4CAA-816A-2FCA150FEBED}" srcOrd="3" destOrd="0" parTransId="{8A0A588B-8A86-4B80-9C26-B0041EC969C2}" sibTransId="{4B4840E8-5713-4B4D-92BF-ABC7D745AEB1}"/>
    <dgm:cxn modelId="{8768117F-4E3D-4F31-8EEB-16C5C62A2DF0}" srcId="{80296884-F4E2-488B-A125-4080903939CF}" destId="{CE99A0DF-650B-4D71-B207-99F44BC93CF3}" srcOrd="1" destOrd="0" parTransId="{D31CD72A-76C1-4A2C-B7CE-CBD0751E640F}" sibTransId="{29AC3E5E-73CA-4A37-96BE-4833AB56E636}"/>
    <dgm:cxn modelId="{1EF009B1-AA58-4E44-A9D1-4C42221834BF}" type="presOf" srcId="{CE99A0DF-650B-4D71-B207-99F44BC93CF3}" destId="{B3A284D6-EBE9-4C33-92AA-EE2A7664D850}" srcOrd="0" destOrd="0" presId="urn:microsoft.com/office/officeart/2005/8/layout/pList2"/>
    <dgm:cxn modelId="{D55B3BB1-739D-4189-AD50-402E2E6D6605}" type="presParOf" srcId="{2C48BD20-FBB7-4405-B7D6-61476239216C}" destId="{A4BEC5D5-57BA-4079-BFFF-67496D5B7152}" srcOrd="0" destOrd="0" presId="urn:microsoft.com/office/officeart/2005/8/layout/pList2"/>
    <dgm:cxn modelId="{A17BC569-9BB0-4105-8826-A5232048EA64}" type="presParOf" srcId="{2C48BD20-FBB7-4405-B7D6-61476239216C}" destId="{DF7EAC07-88EC-4975-8DC1-9AFD21E35AC6}" srcOrd="1" destOrd="0" presId="urn:microsoft.com/office/officeart/2005/8/layout/pList2"/>
    <dgm:cxn modelId="{0598D522-3430-43AE-9F6F-4D7BB98F5D31}" type="presParOf" srcId="{DF7EAC07-88EC-4975-8DC1-9AFD21E35AC6}" destId="{AE36B758-9E7E-4526-AC71-02B326EA0885}" srcOrd="0" destOrd="0" presId="urn:microsoft.com/office/officeart/2005/8/layout/pList2"/>
    <dgm:cxn modelId="{C985C161-63EA-4DFB-B327-5925C6EC8C68}" type="presParOf" srcId="{AE36B758-9E7E-4526-AC71-02B326EA0885}" destId="{2EE33A9F-0B96-49F9-9495-A6722797F3AA}" srcOrd="0" destOrd="0" presId="urn:microsoft.com/office/officeart/2005/8/layout/pList2"/>
    <dgm:cxn modelId="{89D7CE4E-094E-4B12-A044-FA229C112832}" type="presParOf" srcId="{AE36B758-9E7E-4526-AC71-02B326EA0885}" destId="{7E502835-578D-4639-8D4B-C62AA09E25E3}" srcOrd="1" destOrd="0" presId="urn:microsoft.com/office/officeart/2005/8/layout/pList2"/>
    <dgm:cxn modelId="{B955743A-148F-4F69-AAD0-87735FC6847F}" type="presParOf" srcId="{AE36B758-9E7E-4526-AC71-02B326EA0885}" destId="{A03A69F8-F2FE-498F-BBF2-0B3D5F04B9C5}" srcOrd="2" destOrd="0" presId="urn:microsoft.com/office/officeart/2005/8/layout/pList2"/>
    <dgm:cxn modelId="{8A837963-0826-4A00-8823-0EFB9748DD19}" type="presParOf" srcId="{DF7EAC07-88EC-4975-8DC1-9AFD21E35AC6}" destId="{D6761CB4-4D1C-4DA4-99F2-D352D842150C}" srcOrd="1" destOrd="0" presId="urn:microsoft.com/office/officeart/2005/8/layout/pList2"/>
    <dgm:cxn modelId="{C36AE65F-ED73-4340-8E54-95F2DB0C430A}" type="presParOf" srcId="{DF7EAC07-88EC-4975-8DC1-9AFD21E35AC6}" destId="{22261404-F2AC-4070-84BF-117B2A786A8D}" srcOrd="2" destOrd="0" presId="urn:microsoft.com/office/officeart/2005/8/layout/pList2"/>
    <dgm:cxn modelId="{212BD917-336A-4EAF-8C11-837AA24882B7}" type="presParOf" srcId="{22261404-F2AC-4070-84BF-117B2A786A8D}" destId="{B3A284D6-EBE9-4C33-92AA-EE2A7664D850}" srcOrd="0" destOrd="0" presId="urn:microsoft.com/office/officeart/2005/8/layout/pList2"/>
    <dgm:cxn modelId="{23E6C38E-7174-49D6-A06C-DDB0F50C1B5B}" type="presParOf" srcId="{22261404-F2AC-4070-84BF-117B2A786A8D}" destId="{984865DC-5AE6-4FD8-BE06-D822E731B5FB}" srcOrd="1" destOrd="0" presId="urn:microsoft.com/office/officeart/2005/8/layout/pList2"/>
    <dgm:cxn modelId="{D3B65234-E151-4D56-9CDE-14F2722A1A5D}" type="presParOf" srcId="{22261404-F2AC-4070-84BF-117B2A786A8D}" destId="{26EF8DED-13D3-45C5-8B6D-E01C47B14F0E}" srcOrd="2" destOrd="0" presId="urn:microsoft.com/office/officeart/2005/8/layout/pList2"/>
    <dgm:cxn modelId="{271586E5-A0BC-4F93-B346-5DCF868BD305}" type="presParOf" srcId="{DF7EAC07-88EC-4975-8DC1-9AFD21E35AC6}" destId="{C8E1F206-07C8-4E87-8D51-B325F95CA5F8}" srcOrd="3" destOrd="0" presId="urn:microsoft.com/office/officeart/2005/8/layout/pList2"/>
    <dgm:cxn modelId="{398928A8-0068-486B-A228-6421DB7FBF26}" type="presParOf" srcId="{DF7EAC07-88EC-4975-8DC1-9AFD21E35AC6}" destId="{B5C6F68E-46DD-449E-ABEF-2D46C3092DAF}" srcOrd="4" destOrd="0" presId="urn:microsoft.com/office/officeart/2005/8/layout/pList2"/>
    <dgm:cxn modelId="{813FAEC2-40EB-4A25-92A6-2B75E4E0BB6E}" type="presParOf" srcId="{B5C6F68E-46DD-449E-ABEF-2D46C3092DAF}" destId="{EA2B6C76-37E0-4F71-BD20-35E5E7035D2D}" srcOrd="0" destOrd="0" presId="urn:microsoft.com/office/officeart/2005/8/layout/pList2"/>
    <dgm:cxn modelId="{2148C3B0-3AE6-445C-BFB4-4120D7157170}" type="presParOf" srcId="{B5C6F68E-46DD-449E-ABEF-2D46C3092DAF}" destId="{3C3493DC-27A3-4563-BAE0-91F9BFEECEB5}" srcOrd="1" destOrd="0" presId="urn:microsoft.com/office/officeart/2005/8/layout/pList2"/>
    <dgm:cxn modelId="{90396E13-1F28-4CD7-9A0D-8825D63DFBA8}" type="presParOf" srcId="{B5C6F68E-46DD-449E-ABEF-2D46C3092DAF}" destId="{C7437665-D3BC-4C3B-B406-E2C7F8CD645E}" srcOrd="2" destOrd="0" presId="urn:microsoft.com/office/officeart/2005/8/layout/pList2"/>
    <dgm:cxn modelId="{A0CD43DB-9F1F-49B0-92EC-3F4B5123F4E2}" type="presParOf" srcId="{DF7EAC07-88EC-4975-8DC1-9AFD21E35AC6}" destId="{DC57FE68-759E-4E54-B6A4-AF09362AD5A3}" srcOrd="5" destOrd="0" presId="urn:microsoft.com/office/officeart/2005/8/layout/pList2"/>
    <dgm:cxn modelId="{9331B655-4EE5-4D9E-9CBA-7CC6DCFB1611}" type="presParOf" srcId="{DF7EAC07-88EC-4975-8DC1-9AFD21E35AC6}" destId="{C98E3672-3EF7-461A-A84E-0372DA967723}" srcOrd="6" destOrd="0" presId="urn:microsoft.com/office/officeart/2005/8/layout/pList2"/>
    <dgm:cxn modelId="{A322D9F1-E9AB-4EDA-8173-0D320A5B75CD}" type="presParOf" srcId="{C98E3672-3EF7-461A-A84E-0372DA967723}" destId="{11A482B4-33AC-4A30-96B0-E30B78B32D1C}" srcOrd="0" destOrd="0" presId="urn:microsoft.com/office/officeart/2005/8/layout/pList2"/>
    <dgm:cxn modelId="{A512408E-3DFF-43A1-AEDB-CC10D9434672}" type="presParOf" srcId="{C98E3672-3EF7-461A-A84E-0372DA967723}" destId="{77A87904-999C-4698-9520-055AED0ACADF}" srcOrd="1" destOrd="0" presId="urn:microsoft.com/office/officeart/2005/8/layout/pList2"/>
    <dgm:cxn modelId="{CEF1E6C2-2A15-4D6F-A8EC-FBF3FADB3E9F}" type="presParOf" srcId="{C98E3672-3EF7-461A-A84E-0372DA967723}" destId="{756602C4-5335-4DFD-BEFF-35D980D503A0}"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B9AED9-4F86-4B27-BD03-B628D2C33DCF}" type="doc">
      <dgm:prSet loTypeId="urn:microsoft.com/office/officeart/2005/8/layout/pyramid2" loCatId="list" qsTypeId="urn:microsoft.com/office/officeart/2005/8/quickstyle/simple1" qsCatId="simple" csTypeId="urn:microsoft.com/office/officeart/2005/8/colors/accent0_1" csCatId="mainScheme" phldr="1"/>
      <dgm:spPr/>
    </dgm:pt>
    <dgm:pt modelId="{2B88F3E6-5173-4ED4-966B-C4834CC9537C}">
      <dgm:prSet phldrT="[Text]"/>
      <dgm:spPr/>
      <dgm:t>
        <a:bodyPr/>
        <a:lstStyle/>
        <a:p>
          <a:r>
            <a:rPr lang="en-GB" b="1" dirty="0"/>
            <a:t>Scope 1</a:t>
          </a:r>
          <a:r>
            <a:rPr lang="en-GB" dirty="0"/>
            <a:t> </a:t>
          </a:r>
        </a:p>
        <a:p>
          <a:r>
            <a:rPr lang="en-GB" b="1" dirty="0">
              <a:solidFill>
                <a:schemeClr val="accent1"/>
              </a:solidFill>
            </a:rPr>
            <a:t>(DIRECT)</a:t>
          </a:r>
        </a:p>
      </dgm:t>
    </dgm:pt>
    <dgm:pt modelId="{30B108AA-A3B0-49CB-A541-2F985BC6DCA1}" type="parTrans" cxnId="{7DED24AD-89CE-432E-9269-866C22AEA2DB}">
      <dgm:prSet/>
      <dgm:spPr/>
      <dgm:t>
        <a:bodyPr/>
        <a:lstStyle/>
        <a:p>
          <a:endParaRPr lang="en-GB"/>
        </a:p>
      </dgm:t>
    </dgm:pt>
    <dgm:pt modelId="{AEEA34DB-D42E-4928-AF1B-98B09BA4991D}" type="sibTrans" cxnId="{7DED24AD-89CE-432E-9269-866C22AEA2DB}">
      <dgm:prSet/>
      <dgm:spPr/>
      <dgm:t>
        <a:bodyPr/>
        <a:lstStyle/>
        <a:p>
          <a:endParaRPr lang="en-GB"/>
        </a:p>
      </dgm:t>
    </dgm:pt>
    <dgm:pt modelId="{50F55384-3068-407F-8A50-249667F9C6A0}">
      <dgm:prSet phldrT="[Text]"/>
      <dgm:spPr/>
      <dgm:t>
        <a:bodyPr/>
        <a:lstStyle/>
        <a:p>
          <a:r>
            <a:rPr lang="en-GB" b="1" dirty="0"/>
            <a:t>Scope 2</a:t>
          </a:r>
        </a:p>
        <a:p>
          <a:r>
            <a:rPr lang="en-GB" b="1" dirty="0">
              <a:solidFill>
                <a:schemeClr val="accent1"/>
              </a:solidFill>
            </a:rPr>
            <a:t>(INDIRECT)</a:t>
          </a:r>
        </a:p>
      </dgm:t>
    </dgm:pt>
    <dgm:pt modelId="{60DFD597-55B3-4998-A137-3E52EC3BE07A}" type="parTrans" cxnId="{FB8B003B-05FC-4577-8FDE-8047C5C6099D}">
      <dgm:prSet/>
      <dgm:spPr/>
      <dgm:t>
        <a:bodyPr/>
        <a:lstStyle/>
        <a:p>
          <a:endParaRPr lang="en-GB"/>
        </a:p>
      </dgm:t>
    </dgm:pt>
    <dgm:pt modelId="{C6201AC6-C795-4EE2-927A-803AE6178173}" type="sibTrans" cxnId="{FB8B003B-05FC-4577-8FDE-8047C5C6099D}">
      <dgm:prSet/>
      <dgm:spPr/>
      <dgm:t>
        <a:bodyPr/>
        <a:lstStyle/>
        <a:p>
          <a:endParaRPr lang="en-GB"/>
        </a:p>
      </dgm:t>
    </dgm:pt>
    <dgm:pt modelId="{D3794E73-FE5E-419F-8408-227FCF0325FE}">
      <dgm:prSet phldrT="[Text]"/>
      <dgm:spPr/>
      <dgm:t>
        <a:bodyPr/>
        <a:lstStyle/>
        <a:p>
          <a:r>
            <a:rPr lang="en-GB" b="1" dirty="0"/>
            <a:t>Scope 3</a:t>
          </a:r>
        </a:p>
        <a:p>
          <a:r>
            <a:rPr lang="en-GB" b="1" dirty="0">
              <a:solidFill>
                <a:schemeClr val="accent1"/>
              </a:solidFill>
            </a:rPr>
            <a:t>(Everything Else)</a:t>
          </a:r>
        </a:p>
      </dgm:t>
    </dgm:pt>
    <dgm:pt modelId="{68FA1E49-6D32-4B7B-8214-7AD91FF7571B}" type="parTrans" cxnId="{FBCA4205-067A-4716-B1D5-4EDAF00A38B6}">
      <dgm:prSet/>
      <dgm:spPr/>
      <dgm:t>
        <a:bodyPr/>
        <a:lstStyle/>
        <a:p>
          <a:endParaRPr lang="en-GB"/>
        </a:p>
      </dgm:t>
    </dgm:pt>
    <dgm:pt modelId="{6F49C6D3-E66A-454C-9421-7BD1CA576308}" type="sibTrans" cxnId="{FBCA4205-067A-4716-B1D5-4EDAF00A38B6}">
      <dgm:prSet/>
      <dgm:spPr/>
      <dgm:t>
        <a:bodyPr/>
        <a:lstStyle/>
        <a:p>
          <a:endParaRPr lang="en-GB"/>
        </a:p>
      </dgm:t>
    </dgm:pt>
    <dgm:pt modelId="{FAC620F7-ED79-414C-86B2-FA99068AEEA6}" type="pres">
      <dgm:prSet presAssocID="{B9B9AED9-4F86-4B27-BD03-B628D2C33DCF}" presName="compositeShape" presStyleCnt="0">
        <dgm:presLayoutVars>
          <dgm:dir/>
          <dgm:resizeHandles/>
        </dgm:presLayoutVars>
      </dgm:prSet>
      <dgm:spPr/>
    </dgm:pt>
    <dgm:pt modelId="{A4B8307E-F5C8-48AE-83CD-4714858DEDAF}" type="pres">
      <dgm:prSet presAssocID="{B9B9AED9-4F86-4B27-BD03-B628D2C33DCF}" presName="pyramid" presStyleLbl="node1" presStyleIdx="0" presStyleCnt="1" custLinFactNeighborX="842" custLinFactNeighborY="417"/>
      <dgm:sp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dgm:spPr>
    </dgm:pt>
    <dgm:pt modelId="{C70C3453-7ECA-4F25-BF9F-31BDB2A85F9E}" type="pres">
      <dgm:prSet presAssocID="{B9B9AED9-4F86-4B27-BD03-B628D2C33DCF}" presName="theList" presStyleCnt="0"/>
      <dgm:spPr/>
    </dgm:pt>
    <dgm:pt modelId="{7EBB1747-6A4C-46D3-8B81-F3A611653939}" type="pres">
      <dgm:prSet presAssocID="{2B88F3E6-5173-4ED4-966B-C4834CC9537C}" presName="aNode" presStyleLbl="fgAcc1" presStyleIdx="0" presStyleCnt="3" custLinFactNeighborX="1620" custLinFactNeighborY="-6960">
        <dgm:presLayoutVars>
          <dgm:bulletEnabled val="1"/>
        </dgm:presLayoutVars>
      </dgm:prSet>
      <dgm:spPr/>
    </dgm:pt>
    <dgm:pt modelId="{C3EF7009-4978-4672-869C-FB62843D02E2}" type="pres">
      <dgm:prSet presAssocID="{2B88F3E6-5173-4ED4-966B-C4834CC9537C}" presName="aSpace" presStyleCnt="0"/>
      <dgm:spPr/>
    </dgm:pt>
    <dgm:pt modelId="{2F0FDCF3-0DC7-433E-9543-F619B711523B}" type="pres">
      <dgm:prSet presAssocID="{50F55384-3068-407F-8A50-249667F9C6A0}" presName="aNode" presStyleLbl="fgAcc1" presStyleIdx="1" presStyleCnt="3" custLinFactY="8625" custLinFactNeighborX="1620" custLinFactNeighborY="100000">
        <dgm:presLayoutVars>
          <dgm:bulletEnabled val="1"/>
        </dgm:presLayoutVars>
      </dgm:prSet>
      <dgm:spPr/>
    </dgm:pt>
    <dgm:pt modelId="{71E1F732-96F6-49F1-A731-BF9DFB9DD08D}" type="pres">
      <dgm:prSet presAssocID="{50F55384-3068-407F-8A50-249667F9C6A0}" presName="aSpace" presStyleCnt="0"/>
      <dgm:spPr/>
    </dgm:pt>
    <dgm:pt modelId="{F089AAFD-B6F0-4538-A5E1-54098DF23AD3}" type="pres">
      <dgm:prSet presAssocID="{D3794E73-FE5E-419F-8408-227FCF0325FE}" presName="aNode" presStyleLbl="fgAcc1" presStyleIdx="2" presStyleCnt="3" custLinFactY="21828" custLinFactNeighborX="1620" custLinFactNeighborY="100000">
        <dgm:presLayoutVars>
          <dgm:bulletEnabled val="1"/>
        </dgm:presLayoutVars>
      </dgm:prSet>
      <dgm:spPr/>
    </dgm:pt>
    <dgm:pt modelId="{613743D6-CDFA-407C-8AAE-FE6B944C83E4}" type="pres">
      <dgm:prSet presAssocID="{D3794E73-FE5E-419F-8408-227FCF0325FE}" presName="aSpace" presStyleCnt="0"/>
      <dgm:spPr/>
    </dgm:pt>
  </dgm:ptLst>
  <dgm:cxnLst>
    <dgm:cxn modelId="{FBCA4205-067A-4716-B1D5-4EDAF00A38B6}" srcId="{B9B9AED9-4F86-4B27-BD03-B628D2C33DCF}" destId="{D3794E73-FE5E-419F-8408-227FCF0325FE}" srcOrd="2" destOrd="0" parTransId="{68FA1E49-6D32-4B7B-8214-7AD91FF7571B}" sibTransId="{6F49C6D3-E66A-454C-9421-7BD1CA576308}"/>
    <dgm:cxn modelId="{FB8B003B-05FC-4577-8FDE-8047C5C6099D}" srcId="{B9B9AED9-4F86-4B27-BD03-B628D2C33DCF}" destId="{50F55384-3068-407F-8A50-249667F9C6A0}" srcOrd="1" destOrd="0" parTransId="{60DFD597-55B3-4998-A137-3E52EC3BE07A}" sibTransId="{C6201AC6-C795-4EE2-927A-803AE6178173}"/>
    <dgm:cxn modelId="{0E71667F-0623-43B3-8A94-2CBA9C5E4792}" type="presOf" srcId="{50F55384-3068-407F-8A50-249667F9C6A0}" destId="{2F0FDCF3-0DC7-433E-9543-F619B711523B}" srcOrd="0" destOrd="0" presId="urn:microsoft.com/office/officeart/2005/8/layout/pyramid2"/>
    <dgm:cxn modelId="{7DED24AD-89CE-432E-9269-866C22AEA2DB}" srcId="{B9B9AED9-4F86-4B27-BD03-B628D2C33DCF}" destId="{2B88F3E6-5173-4ED4-966B-C4834CC9537C}" srcOrd="0" destOrd="0" parTransId="{30B108AA-A3B0-49CB-A541-2F985BC6DCA1}" sibTransId="{AEEA34DB-D42E-4928-AF1B-98B09BA4991D}"/>
    <dgm:cxn modelId="{16A0CEC7-C6A5-46F6-AC28-22F9EB1BC03C}" type="presOf" srcId="{D3794E73-FE5E-419F-8408-227FCF0325FE}" destId="{F089AAFD-B6F0-4538-A5E1-54098DF23AD3}" srcOrd="0" destOrd="0" presId="urn:microsoft.com/office/officeart/2005/8/layout/pyramid2"/>
    <dgm:cxn modelId="{E93787ED-6F77-43E0-9E80-42994CA8C4DB}" type="presOf" srcId="{2B88F3E6-5173-4ED4-966B-C4834CC9537C}" destId="{7EBB1747-6A4C-46D3-8B81-F3A611653939}" srcOrd="0" destOrd="0" presId="urn:microsoft.com/office/officeart/2005/8/layout/pyramid2"/>
    <dgm:cxn modelId="{43E420F8-4503-4FA9-82A8-EAF573B1733B}" type="presOf" srcId="{B9B9AED9-4F86-4B27-BD03-B628D2C33DCF}" destId="{FAC620F7-ED79-414C-86B2-FA99068AEEA6}" srcOrd="0" destOrd="0" presId="urn:microsoft.com/office/officeart/2005/8/layout/pyramid2"/>
    <dgm:cxn modelId="{5D2C6AE7-7B0D-402A-A0C8-5351E111451F}" type="presParOf" srcId="{FAC620F7-ED79-414C-86B2-FA99068AEEA6}" destId="{A4B8307E-F5C8-48AE-83CD-4714858DEDAF}" srcOrd="0" destOrd="0" presId="urn:microsoft.com/office/officeart/2005/8/layout/pyramid2"/>
    <dgm:cxn modelId="{5FFBA0BB-D213-4917-8CC7-1888BF1B9058}" type="presParOf" srcId="{FAC620F7-ED79-414C-86B2-FA99068AEEA6}" destId="{C70C3453-7ECA-4F25-BF9F-31BDB2A85F9E}" srcOrd="1" destOrd="0" presId="urn:microsoft.com/office/officeart/2005/8/layout/pyramid2"/>
    <dgm:cxn modelId="{81C6619B-A5C1-4B65-99DF-0F77ACDF5302}" type="presParOf" srcId="{C70C3453-7ECA-4F25-BF9F-31BDB2A85F9E}" destId="{7EBB1747-6A4C-46D3-8B81-F3A611653939}" srcOrd="0" destOrd="0" presId="urn:microsoft.com/office/officeart/2005/8/layout/pyramid2"/>
    <dgm:cxn modelId="{96277657-E5B6-4877-BEED-AF204D25B40D}" type="presParOf" srcId="{C70C3453-7ECA-4F25-BF9F-31BDB2A85F9E}" destId="{C3EF7009-4978-4672-869C-FB62843D02E2}" srcOrd="1" destOrd="0" presId="urn:microsoft.com/office/officeart/2005/8/layout/pyramid2"/>
    <dgm:cxn modelId="{B390BA4B-5CDC-487A-9121-352A819D01B0}" type="presParOf" srcId="{C70C3453-7ECA-4F25-BF9F-31BDB2A85F9E}" destId="{2F0FDCF3-0DC7-433E-9543-F619B711523B}" srcOrd="2" destOrd="0" presId="urn:microsoft.com/office/officeart/2005/8/layout/pyramid2"/>
    <dgm:cxn modelId="{04833F85-2E23-468C-8683-8F127EE2511E}" type="presParOf" srcId="{C70C3453-7ECA-4F25-BF9F-31BDB2A85F9E}" destId="{71E1F732-96F6-49F1-A731-BF9DFB9DD08D}" srcOrd="3" destOrd="0" presId="urn:microsoft.com/office/officeart/2005/8/layout/pyramid2"/>
    <dgm:cxn modelId="{5D546F03-961D-4ED2-A9B0-A8BD3F8C8966}" type="presParOf" srcId="{C70C3453-7ECA-4F25-BF9F-31BDB2A85F9E}" destId="{F089AAFD-B6F0-4538-A5E1-54098DF23AD3}" srcOrd="4" destOrd="0" presId="urn:microsoft.com/office/officeart/2005/8/layout/pyramid2"/>
    <dgm:cxn modelId="{A999C044-BB5F-4127-8032-BD475BFC25E3}" type="presParOf" srcId="{C70C3453-7ECA-4F25-BF9F-31BDB2A85F9E}" destId="{613743D6-CDFA-407C-8AAE-FE6B944C83E4}"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DDFCED-028A-4471-B6C1-D60A7E8E1CE4}"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en-GB"/>
        </a:p>
      </dgm:t>
    </dgm:pt>
    <dgm:pt modelId="{FB7A9A27-CB6A-4B4C-912D-A90449B5E72D}">
      <dgm:prSet phldrT="[Text]" custT="1"/>
      <dgm:spPr>
        <a:solidFill>
          <a:srgbClr val="286AA6"/>
        </a:solidFill>
        <a:ln>
          <a:solidFill>
            <a:schemeClr val="tx1"/>
          </a:solidFill>
        </a:ln>
      </dgm:spPr>
      <dgm:t>
        <a:bodyPr/>
        <a:lstStyle/>
        <a:p>
          <a:r>
            <a:rPr lang="en-GB" sz="2400" dirty="0">
              <a:solidFill>
                <a:schemeClr val="bg1"/>
              </a:solidFill>
            </a:rPr>
            <a:t>Find</a:t>
          </a:r>
        </a:p>
      </dgm:t>
    </dgm:pt>
    <dgm:pt modelId="{E77B15C1-7DDF-4723-929D-0281B66BCD3A}" type="parTrans" cxnId="{0907C1FA-292E-4CA0-8691-DBAC3FB3B560}">
      <dgm:prSet/>
      <dgm:spPr/>
      <dgm:t>
        <a:bodyPr/>
        <a:lstStyle/>
        <a:p>
          <a:endParaRPr lang="en-GB"/>
        </a:p>
      </dgm:t>
    </dgm:pt>
    <dgm:pt modelId="{1BEE88F0-8334-432E-939D-A41A7D523DAC}" type="sibTrans" cxnId="{0907C1FA-292E-4CA0-8691-DBAC3FB3B560}">
      <dgm:prSet/>
      <dgm:spPr/>
      <dgm:t>
        <a:bodyPr/>
        <a:lstStyle/>
        <a:p>
          <a:endParaRPr lang="en-GB"/>
        </a:p>
      </dgm:t>
    </dgm:pt>
    <dgm:pt modelId="{6A028D72-4B0A-4B00-A67C-0623F828A549}">
      <dgm:prSet phldrT="[Text]" custT="1"/>
      <dgm:spPr>
        <a:solidFill>
          <a:srgbClr val="286AA6"/>
        </a:solidFill>
        <a:ln>
          <a:solidFill>
            <a:schemeClr val="tx1"/>
          </a:solidFill>
        </a:ln>
      </dgm:spPr>
      <dgm:t>
        <a:bodyPr/>
        <a:lstStyle/>
        <a:p>
          <a:r>
            <a:rPr lang="en-GB" sz="2400" dirty="0">
              <a:solidFill>
                <a:schemeClr val="bg1"/>
              </a:solidFill>
            </a:rPr>
            <a:t>Scale</a:t>
          </a:r>
        </a:p>
      </dgm:t>
    </dgm:pt>
    <dgm:pt modelId="{DC15A2A0-DC82-403D-93D9-61AFC1B051C3}" type="parTrans" cxnId="{9FF5F5C7-4D1E-4B3B-A1D1-F00DD3B43FEE}">
      <dgm:prSet/>
      <dgm:spPr>
        <a:solidFill>
          <a:schemeClr val="accent1">
            <a:lumMod val="60000"/>
            <a:lumOff val="40000"/>
          </a:schemeClr>
        </a:solidFill>
      </dgm:spPr>
      <dgm:t>
        <a:bodyPr/>
        <a:lstStyle/>
        <a:p>
          <a:endParaRPr lang="en-GB"/>
        </a:p>
      </dgm:t>
    </dgm:pt>
    <dgm:pt modelId="{7B96D817-4F1F-4D73-A488-FE0C5C1CD6C2}" type="sibTrans" cxnId="{9FF5F5C7-4D1E-4B3B-A1D1-F00DD3B43FEE}">
      <dgm:prSet/>
      <dgm:spPr>
        <a:solidFill>
          <a:schemeClr val="accent1">
            <a:lumMod val="60000"/>
            <a:lumOff val="40000"/>
          </a:schemeClr>
        </a:solidFill>
      </dgm:spPr>
      <dgm:t>
        <a:bodyPr/>
        <a:lstStyle/>
        <a:p>
          <a:endParaRPr lang="en-GB"/>
        </a:p>
      </dgm:t>
    </dgm:pt>
    <dgm:pt modelId="{5417F225-965E-421F-AED7-6CED8DF14944}">
      <dgm:prSet phldrT="[Text]" custT="1"/>
      <dgm:spPr>
        <a:solidFill>
          <a:srgbClr val="286AA6"/>
        </a:solidFill>
        <a:ln>
          <a:solidFill>
            <a:schemeClr val="tx1"/>
          </a:solidFill>
        </a:ln>
      </dgm:spPr>
      <dgm:t>
        <a:bodyPr/>
        <a:lstStyle/>
        <a:p>
          <a:r>
            <a:rPr lang="en-GB" sz="2400" dirty="0">
              <a:solidFill>
                <a:schemeClr val="bg1"/>
              </a:solidFill>
            </a:rPr>
            <a:t>Predict</a:t>
          </a:r>
        </a:p>
      </dgm:t>
    </dgm:pt>
    <dgm:pt modelId="{65815460-F8F1-430F-A7FF-F7357CD97857}" type="parTrans" cxnId="{AF2AC781-3032-4458-850B-D43CED6907B1}">
      <dgm:prSet/>
      <dgm:spPr/>
      <dgm:t>
        <a:bodyPr/>
        <a:lstStyle/>
        <a:p>
          <a:endParaRPr lang="en-GB"/>
        </a:p>
      </dgm:t>
    </dgm:pt>
    <dgm:pt modelId="{CE2AE1A2-7540-4953-844D-A441A32AF5E4}" type="sibTrans" cxnId="{AF2AC781-3032-4458-850B-D43CED6907B1}">
      <dgm:prSet/>
      <dgm:spPr/>
      <dgm:t>
        <a:bodyPr/>
        <a:lstStyle/>
        <a:p>
          <a:endParaRPr lang="en-GB"/>
        </a:p>
      </dgm:t>
    </dgm:pt>
    <dgm:pt modelId="{C4DD0361-6954-4FDF-A34A-DD3A296D23CE}" type="pres">
      <dgm:prSet presAssocID="{A5DDFCED-028A-4471-B6C1-D60A7E8E1CE4}" presName="Name0" presStyleCnt="0">
        <dgm:presLayoutVars>
          <dgm:dir/>
          <dgm:animLvl val="lvl"/>
          <dgm:resizeHandles val="exact"/>
        </dgm:presLayoutVars>
      </dgm:prSet>
      <dgm:spPr/>
    </dgm:pt>
    <dgm:pt modelId="{A60D633B-CC34-4840-804E-31B9B59682C5}" type="pres">
      <dgm:prSet presAssocID="{FB7A9A27-CB6A-4B4C-912D-A90449B5E72D}" presName="vertFlow" presStyleCnt="0"/>
      <dgm:spPr/>
    </dgm:pt>
    <dgm:pt modelId="{41DD9D2D-24D4-4121-AFDB-1DFCF4321AAC}" type="pres">
      <dgm:prSet presAssocID="{FB7A9A27-CB6A-4B4C-912D-A90449B5E72D}" presName="header" presStyleLbl="node1" presStyleIdx="0" presStyleCnt="1" custScaleX="15549" custScaleY="16540" custLinFactNeighborX="-202"/>
      <dgm:spPr/>
    </dgm:pt>
    <dgm:pt modelId="{AABDCC14-4B68-40DB-9C7E-124EC707D6AD}" type="pres">
      <dgm:prSet presAssocID="{DC15A2A0-DC82-403D-93D9-61AFC1B051C3}" presName="parTrans" presStyleLbl="sibTrans2D1" presStyleIdx="0" presStyleCnt="2"/>
      <dgm:spPr/>
    </dgm:pt>
    <dgm:pt modelId="{BA98DBED-E5C6-40B3-BBF3-BF67D3B1FD08}" type="pres">
      <dgm:prSet presAssocID="{6A028D72-4B0A-4B00-A67C-0623F828A549}" presName="child" presStyleLbl="alignAccFollowNode1" presStyleIdx="0" presStyleCnt="2" custScaleX="15549" custScaleY="16540" custLinFactNeighborX="-202">
        <dgm:presLayoutVars>
          <dgm:chMax val="0"/>
          <dgm:bulletEnabled val="1"/>
        </dgm:presLayoutVars>
      </dgm:prSet>
      <dgm:spPr/>
    </dgm:pt>
    <dgm:pt modelId="{EA0F2E11-0469-4D4D-BDE8-F66FB395748D}" type="pres">
      <dgm:prSet presAssocID="{7B96D817-4F1F-4D73-A488-FE0C5C1CD6C2}" presName="sibTrans" presStyleLbl="sibTrans2D1" presStyleIdx="1" presStyleCnt="2"/>
      <dgm:spPr/>
    </dgm:pt>
    <dgm:pt modelId="{72E3E2EC-D606-490B-B17D-8FCA356D89B1}" type="pres">
      <dgm:prSet presAssocID="{5417F225-965E-421F-AED7-6CED8DF14944}" presName="child" presStyleLbl="alignAccFollowNode1" presStyleIdx="1" presStyleCnt="2" custScaleX="15549" custScaleY="16540" custLinFactNeighborX="-202" custLinFactNeighborY="-1522">
        <dgm:presLayoutVars>
          <dgm:chMax val="0"/>
          <dgm:bulletEnabled val="1"/>
        </dgm:presLayoutVars>
      </dgm:prSet>
      <dgm:spPr/>
    </dgm:pt>
  </dgm:ptLst>
  <dgm:cxnLst>
    <dgm:cxn modelId="{4E9C3B11-F8B4-45C6-B9D1-582BBCB6B56D}" type="presOf" srcId="{7B96D817-4F1F-4D73-A488-FE0C5C1CD6C2}" destId="{EA0F2E11-0469-4D4D-BDE8-F66FB395748D}" srcOrd="0" destOrd="0" presId="urn:microsoft.com/office/officeart/2005/8/layout/lProcess1"/>
    <dgm:cxn modelId="{5C40444B-28E6-40C3-BAC7-9BD6DCE3B793}" type="presOf" srcId="{6A028D72-4B0A-4B00-A67C-0623F828A549}" destId="{BA98DBED-E5C6-40B3-BBF3-BF67D3B1FD08}" srcOrd="0" destOrd="0" presId="urn:microsoft.com/office/officeart/2005/8/layout/lProcess1"/>
    <dgm:cxn modelId="{4CFEED72-3926-447F-A122-285DBA51239D}" type="presOf" srcId="{A5DDFCED-028A-4471-B6C1-D60A7E8E1CE4}" destId="{C4DD0361-6954-4FDF-A34A-DD3A296D23CE}" srcOrd="0" destOrd="0" presId="urn:microsoft.com/office/officeart/2005/8/layout/lProcess1"/>
    <dgm:cxn modelId="{AF2AC781-3032-4458-850B-D43CED6907B1}" srcId="{FB7A9A27-CB6A-4B4C-912D-A90449B5E72D}" destId="{5417F225-965E-421F-AED7-6CED8DF14944}" srcOrd="1" destOrd="0" parTransId="{65815460-F8F1-430F-A7FF-F7357CD97857}" sibTransId="{CE2AE1A2-7540-4953-844D-A441A32AF5E4}"/>
    <dgm:cxn modelId="{3B2263B0-5AA9-490F-B1A9-DB4631BA0918}" type="presOf" srcId="{5417F225-965E-421F-AED7-6CED8DF14944}" destId="{72E3E2EC-D606-490B-B17D-8FCA356D89B1}" srcOrd="0" destOrd="0" presId="urn:microsoft.com/office/officeart/2005/8/layout/lProcess1"/>
    <dgm:cxn modelId="{9FF5F5C7-4D1E-4B3B-A1D1-F00DD3B43FEE}" srcId="{FB7A9A27-CB6A-4B4C-912D-A90449B5E72D}" destId="{6A028D72-4B0A-4B00-A67C-0623F828A549}" srcOrd="0" destOrd="0" parTransId="{DC15A2A0-DC82-403D-93D9-61AFC1B051C3}" sibTransId="{7B96D817-4F1F-4D73-A488-FE0C5C1CD6C2}"/>
    <dgm:cxn modelId="{0E4DF1F6-07E3-495F-8EB6-AFDE14D8AB14}" type="presOf" srcId="{DC15A2A0-DC82-403D-93D9-61AFC1B051C3}" destId="{AABDCC14-4B68-40DB-9C7E-124EC707D6AD}" srcOrd="0" destOrd="0" presId="urn:microsoft.com/office/officeart/2005/8/layout/lProcess1"/>
    <dgm:cxn modelId="{0907C1FA-292E-4CA0-8691-DBAC3FB3B560}" srcId="{A5DDFCED-028A-4471-B6C1-D60A7E8E1CE4}" destId="{FB7A9A27-CB6A-4B4C-912D-A90449B5E72D}" srcOrd="0" destOrd="0" parTransId="{E77B15C1-7DDF-4723-929D-0281B66BCD3A}" sibTransId="{1BEE88F0-8334-432E-939D-A41A7D523DAC}"/>
    <dgm:cxn modelId="{DCF6C9FF-B922-4189-8468-89B893FAF01B}" type="presOf" srcId="{FB7A9A27-CB6A-4B4C-912D-A90449B5E72D}" destId="{41DD9D2D-24D4-4121-AFDB-1DFCF4321AAC}" srcOrd="0" destOrd="0" presId="urn:microsoft.com/office/officeart/2005/8/layout/lProcess1"/>
    <dgm:cxn modelId="{777C70C3-7D06-4128-A3A1-24E1F566FA90}" type="presParOf" srcId="{C4DD0361-6954-4FDF-A34A-DD3A296D23CE}" destId="{A60D633B-CC34-4840-804E-31B9B59682C5}" srcOrd="0" destOrd="0" presId="urn:microsoft.com/office/officeart/2005/8/layout/lProcess1"/>
    <dgm:cxn modelId="{18C97E5A-D993-4D66-9CAD-984497B94796}" type="presParOf" srcId="{A60D633B-CC34-4840-804E-31B9B59682C5}" destId="{41DD9D2D-24D4-4121-AFDB-1DFCF4321AAC}" srcOrd="0" destOrd="0" presId="urn:microsoft.com/office/officeart/2005/8/layout/lProcess1"/>
    <dgm:cxn modelId="{D78C979A-8063-42C4-9E4F-93C876C93590}" type="presParOf" srcId="{A60D633B-CC34-4840-804E-31B9B59682C5}" destId="{AABDCC14-4B68-40DB-9C7E-124EC707D6AD}" srcOrd="1" destOrd="0" presId="urn:microsoft.com/office/officeart/2005/8/layout/lProcess1"/>
    <dgm:cxn modelId="{7A291D93-73DB-48EC-B129-4A9CCBCAC037}" type="presParOf" srcId="{A60D633B-CC34-4840-804E-31B9B59682C5}" destId="{BA98DBED-E5C6-40B3-BBF3-BF67D3B1FD08}" srcOrd="2" destOrd="0" presId="urn:microsoft.com/office/officeart/2005/8/layout/lProcess1"/>
    <dgm:cxn modelId="{8C0CDAB5-9582-4B56-B84D-2581E3344995}" type="presParOf" srcId="{A60D633B-CC34-4840-804E-31B9B59682C5}" destId="{EA0F2E11-0469-4D4D-BDE8-F66FB395748D}" srcOrd="3" destOrd="0" presId="urn:microsoft.com/office/officeart/2005/8/layout/lProcess1"/>
    <dgm:cxn modelId="{083D9266-92AF-41BC-81E7-12107069539B}" type="presParOf" srcId="{A60D633B-CC34-4840-804E-31B9B59682C5}" destId="{72E3E2EC-D606-490B-B17D-8FCA356D89B1}" srcOrd="4" destOrd="0" presId="urn:microsoft.com/office/officeart/2005/8/layout/l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DDFCED-028A-4471-B6C1-D60A7E8E1CE4}"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en-GB"/>
        </a:p>
      </dgm:t>
    </dgm:pt>
    <dgm:pt modelId="{6C5E50F5-0366-4280-8CA0-1AA0D2DDB40A}">
      <dgm:prSet phldrT="[Text]" custT="1"/>
      <dgm:spPr>
        <a:solidFill>
          <a:srgbClr val="286AA6"/>
        </a:solidFill>
        <a:ln>
          <a:solidFill>
            <a:schemeClr val="tx1"/>
          </a:solidFill>
        </a:ln>
      </dgm:spPr>
      <dgm:t>
        <a:bodyPr/>
        <a:lstStyle/>
        <a:p>
          <a:r>
            <a:rPr lang="en-GB" sz="2400" dirty="0">
              <a:solidFill>
                <a:schemeClr val="bg1"/>
              </a:solidFill>
            </a:rPr>
            <a:t>Detection</a:t>
          </a:r>
        </a:p>
      </dgm:t>
    </dgm:pt>
    <dgm:pt modelId="{F3D2E1D1-CC75-459A-A60E-D64A69CBBF84}" type="parTrans" cxnId="{39BBED6C-135D-4189-94D0-9824A0E588FA}">
      <dgm:prSet/>
      <dgm:spPr/>
      <dgm:t>
        <a:bodyPr/>
        <a:lstStyle/>
        <a:p>
          <a:endParaRPr lang="en-GB" sz="1800"/>
        </a:p>
      </dgm:t>
    </dgm:pt>
    <dgm:pt modelId="{B97D1009-8762-495A-A85C-20232E2F24FB}" type="sibTrans" cxnId="{39BBED6C-135D-4189-94D0-9824A0E588FA}">
      <dgm:prSet/>
      <dgm:spPr/>
      <dgm:t>
        <a:bodyPr/>
        <a:lstStyle/>
        <a:p>
          <a:endParaRPr lang="en-GB" sz="1800"/>
        </a:p>
      </dgm:t>
    </dgm:pt>
    <dgm:pt modelId="{B2997D3F-344E-40F7-AAC6-FB43D9419009}">
      <dgm:prSet phldrT="[Text]" custT="1"/>
      <dgm:spPr>
        <a:solidFill>
          <a:srgbClr val="286AA6"/>
        </a:solidFill>
        <a:ln>
          <a:solidFill>
            <a:schemeClr val="tx1"/>
          </a:solidFill>
        </a:ln>
      </dgm:spPr>
      <dgm:t>
        <a:bodyPr/>
        <a:lstStyle/>
        <a:p>
          <a:r>
            <a:rPr lang="en-GB" sz="2400" dirty="0">
              <a:solidFill>
                <a:schemeClr val="bg1"/>
              </a:solidFill>
            </a:rPr>
            <a:t>Quantification</a:t>
          </a:r>
        </a:p>
      </dgm:t>
    </dgm:pt>
    <dgm:pt modelId="{7B9D75A7-C151-4076-A946-4A3D04E13C81}" type="parTrans" cxnId="{E725F54B-3900-4BD3-BB83-0E14D4E8E268}">
      <dgm:prSet/>
      <dgm:spPr>
        <a:solidFill>
          <a:schemeClr val="accent1">
            <a:lumMod val="60000"/>
            <a:lumOff val="40000"/>
          </a:schemeClr>
        </a:solidFill>
      </dgm:spPr>
      <dgm:t>
        <a:bodyPr/>
        <a:lstStyle/>
        <a:p>
          <a:endParaRPr lang="en-GB" sz="1800"/>
        </a:p>
      </dgm:t>
    </dgm:pt>
    <dgm:pt modelId="{603BB3A1-BF34-43AC-9084-E93C6117CCB7}" type="sibTrans" cxnId="{E725F54B-3900-4BD3-BB83-0E14D4E8E268}">
      <dgm:prSet/>
      <dgm:spPr>
        <a:solidFill>
          <a:schemeClr val="accent1">
            <a:lumMod val="60000"/>
            <a:lumOff val="40000"/>
          </a:schemeClr>
        </a:solidFill>
      </dgm:spPr>
      <dgm:t>
        <a:bodyPr/>
        <a:lstStyle/>
        <a:p>
          <a:endParaRPr lang="en-GB" sz="1800"/>
        </a:p>
      </dgm:t>
    </dgm:pt>
    <dgm:pt modelId="{DF4C605C-23F6-4C89-A7CD-CA153BC527AC}">
      <dgm:prSet phldrT="[Text]" custT="1"/>
      <dgm:spPr>
        <a:solidFill>
          <a:srgbClr val="286AA6"/>
        </a:solidFill>
        <a:ln>
          <a:solidFill>
            <a:schemeClr val="tx1"/>
          </a:solidFill>
        </a:ln>
      </dgm:spPr>
      <dgm:t>
        <a:bodyPr/>
        <a:lstStyle/>
        <a:p>
          <a:r>
            <a:rPr lang="en-GB" sz="2400" dirty="0">
              <a:solidFill>
                <a:schemeClr val="bg1"/>
              </a:solidFill>
            </a:rPr>
            <a:t>Trending</a:t>
          </a:r>
        </a:p>
      </dgm:t>
    </dgm:pt>
    <dgm:pt modelId="{BBC612EC-97A3-4A7E-A2DA-79B4916794F9}" type="parTrans" cxnId="{198289B0-B9CB-48B8-86D0-B591E9B51B24}">
      <dgm:prSet/>
      <dgm:spPr/>
      <dgm:t>
        <a:bodyPr/>
        <a:lstStyle/>
        <a:p>
          <a:endParaRPr lang="en-GB" sz="1800"/>
        </a:p>
      </dgm:t>
    </dgm:pt>
    <dgm:pt modelId="{8A19F5E9-0F11-4272-9534-8F43B2840A12}" type="sibTrans" cxnId="{198289B0-B9CB-48B8-86D0-B591E9B51B24}">
      <dgm:prSet/>
      <dgm:spPr/>
      <dgm:t>
        <a:bodyPr/>
        <a:lstStyle/>
        <a:p>
          <a:endParaRPr lang="en-GB" sz="1800"/>
        </a:p>
      </dgm:t>
    </dgm:pt>
    <dgm:pt modelId="{C4DD0361-6954-4FDF-A34A-DD3A296D23CE}" type="pres">
      <dgm:prSet presAssocID="{A5DDFCED-028A-4471-B6C1-D60A7E8E1CE4}" presName="Name0" presStyleCnt="0">
        <dgm:presLayoutVars>
          <dgm:dir/>
          <dgm:animLvl val="lvl"/>
          <dgm:resizeHandles val="exact"/>
        </dgm:presLayoutVars>
      </dgm:prSet>
      <dgm:spPr/>
    </dgm:pt>
    <dgm:pt modelId="{D26A5279-3E14-475D-85EE-67466F8EBB33}" type="pres">
      <dgm:prSet presAssocID="{6C5E50F5-0366-4280-8CA0-1AA0D2DDB40A}" presName="vertFlow" presStyleCnt="0"/>
      <dgm:spPr/>
    </dgm:pt>
    <dgm:pt modelId="{5158D3B8-23EC-4B5C-B25B-BD0BE495A9C5}" type="pres">
      <dgm:prSet presAssocID="{6C5E50F5-0366-4280-8CA0-1AA0D2DDB40A}" presName="header" presStyleLbl="node1" presStyleIdx="0" presStyleCnt="1" custScaleX="15549" custScaleY="16540" custLinFactNeighborX="202"/>
      <dgm:spPr/>
    </dgm:pt>
    <dgm:pt modelId="{F030C846-01AF-4959-B7BB-085EEAE91644}" type="pres">
      <dgm:prSet presAssocID="{7B9D75A7-C151-4076-A946-4A3D04E13C81}" presName="parTrans" presStyleLbl="sibTrans2D1" presStyleIdx="0" presStyleCnt="2"/>
      <dgm:spPr/>
    </dgm:pt>
    <dgm:pt modelId="{52E845B7-9AA7-41B3-9C0A-17208A43EA4C}" type="pres">
      <dgm:prSet presAssocID="{B2997D3F-344E-40F7-AAC6-FB43D9419009}" presName="child" presStyleLbl="alignAccFollowNode1" presStyleIdx="0" presStyleCnt="2" custScaleX="15549" custScaleY="16540" custLinFactNeighborX="202">
        <dgm:presLayoutVars>
          <dgm:chMax val="0"/>
          <dgm:bulletEnabled val="1"/>
        </dgm:presLayoutVars>
      </dgm:prSet>
      <dgm:spPr/>
    </dgm:pt>
    <dgm:pt modelId="{216829E1-94A2-4FB0-955C-7C880D5B38FB}" type="pres">
      <dgm:prSet presAssocID="{603BB3A1-BF34-43AC-9084-E93C6117CCB7}" presName="sibTrans" presStyleLbl="sibTrans2D1" presStyleIdx="1" presStyleCnt="2"/>
      <dgm:spPr/>
    </dgm:pt>
    <dgm:pt modelId="{DAC4B460-9AF4-4525-A6B9-C57E10DD06FD}" type="pres">
      <dgm:prSet presAssocID="{DF4C605C-23F6-4C89-A7CD-CA153BC527AC}" presName="child" presStyleLbl="alignAccFollowNode1" presStyleIdx="1" presStyleCnt="2" custScaleX="15549" custScaleY="16540" custLinFactNeighborX="202">
        <dgm:presLayoutVars>
          <dgm:chMax val="0"/>
          <dgm:bulletEnabled val="1"/>
        </dgm:presLayoutVars>
      </dgm:prSet>
      <dgm:spPr/>
    </dgm:pt>
  </dgm:ptLst>
  <dgm:cxnLst>
    <dgm:cxn modelId="{A81A7A01-A741-4A72-84E4-20D68BD43ACD}" type="presOf" srcId="{7B9D75A7-C151-4076-A946-4A3D04E13C81}" destId="{F030C846-01AF-4959-B7BB-085EEAE91644}" srcOrd="0" destOrd="0" presId="urn:microsoft.com/office/officeart/2005/8/layout/lProcess1"/>
    <dgm:cxn modelId="{6B07791C-30B5-4751-9624-827912D47EEC}" type="presOf" srcId="{DF4C605C-23F6-4C89-A7CD-CA153BC527AC}" destId="{DAC4B460-9AF4-4525-A6B9-C57E10DD06FD}" srcOrd="0" destOrd="0" presId="urn:microsoft.com/office/officeart/2005/8/layout/lProcess1"/>
    <dgm:cxn modelId="{BA37B336-9C49-42F9-ABB7-9ED3E506F111}" type="presOf" srcId="{6C5E50F5-0366-4280-8CA0-1AA0D2DDB40A}" destId="{5158D3B8-23EC-4B5C-B25B-BD0BE495A9C5}" srcOrd="0" destOrd="0" presId="urn:microsoft.com/office/officeart/2005/8/layout/lProcess1"/>
    <dgm:cxn modelId="{E725F54B-3900-4BD3-BB83-0E14D4E8E268}" srcId="{6C5E50F5-0366-4280-8CA0-1AA0D2DDB40A}" destId="{B2997D3F-344E-40F7-AAC6-FB43D9419009}" srcOrd="0" destOrd="0" parTransId="{7B9D75A7-C151-4076-A946-4A3D04E13C81}" sibTransId="{603BB3A1-BF34-43AC-9084-E93C6117CCB7}"/>
    <dgm:cxn modelId="{39BBED6C-135D-4189-94D0-9824A0E588FA}" srcId="{A5DDFCED-028A-4471-B6C1-D60A7E8E1CE4}" destId="{6C5E50F5-0366-4280-8CA0-1AA0D2DDB40A}" srcOrd="0" destOrd="0" parTransId="{F3D2E1D1-CC75-459A-A60E-D64A69CBBF84}" sibTransId="{B97D1009-8762-495A-A85C-20232E2F24FB}"/>
    <dgm:cxn modelId="{4CFEED72-3926-447F-A122-285DBA51239D}" type="presOf" srcId="{A5DDFCED-028A-4471-B6C1-D60A7E8E1CE4}" destId="{C4DD0361-6954-4FDF-A34A-DD3A296D23CE}" srcOrd="0" destOrd="0" presId="urn:microsoft.com/office/officeart/2005/8/layout/lProcess1"/>
    <dgm:cxn modelId="{E16EE079-814D-44A1-8985-4796C9F54A17}" type="presOf" srcId="{603BB3A1-BF34-43AC-9084-E93C6117CCB7}" destId="{216829E1-94A2-4FB0-955C-7C880D5B38FB}" srcOrd="0" destOrd="0" presId="urn:microsoft.com/office/officeart/2005/8/layout/lProcess1"/>
    <dgm:cxn modelId="{3B99A98C-A1EA-4671-A054-6236989EB4D3}" type="presOf" srcId="{B2997D3F-344E-40F7-AAC6-FB43D9419009}" destId="{52E845B7-9AA7-41B3-9C0A-17208A43EA4C}" srcOrd="0" destOrd="0" presId="urn:microsoft.com/office/officeart/2005/8/layout/lProcess1"/>
    <dgm:cxn modelId="{198289B0-B9CB-48B8-86D0-B591E9B51B24}" srcId="{6C5E50F5-0366-4280-8CA0-1AA0D2DDB40A}" destId="{DF4C605C-23F6-4C89-A7CD-CA153BC527AC}" srcOrd="1" destOrd="0" parTransId="{BBC612EC-97A3-4A7E-A2DA-79B4916794F9}" sibTransId="{8A19F5E9-0F11-4272-9534-8F43B2840A12}"/>
    <dgm:cxn modelId="{C18D8D8B-AE55-4F88-AF5A-09DEDAA462E3}" type="presParOf" srcId="{C4DD0361-6954-4FDF-A34A-DD3A296D23CE}" destId="{D26A5279-3E14-475D-85EE-67466F8EBB33}" srcOrd="0" destOrd="0" presId="urn:microsoft.com/office/officeart/2005/8/layout/lProcess1"/>
    <dgm:cxn modelId="{85115439-EC5F-4C14-B236-2A7D1610C80A}" type="presParOf" srcId="{D26A5279-3E14-475D-85EE-67466F8EBB33}" destId="{5158D3B8-23EC-4B5C-B25B-BD0BE495A9C5}" srcOrd="0" destOrd="0" presId="urn:microsoft.com/office/officeart/2005/8/layout/lProcess1"/>
    <dgm:cxn modelId="{1371F436-F6C4-4CD2-B134-F0ED4EF952BF}" type="presParOf" srcId="{D26A5279-3E14-475D-85EE-67466F8EBB33}" destId="{F030C846-01AF-4959-B7BB-085EEAE91644}" srcOrd="1" destOrd="0" presId="urn:microsoft.com/office/officeart/2005/8/layout/lProcess1"/>
    <dgm:cxn modelId="{2C4FA7F7-2A8E-403E-BE5A-543FD2A8B067}" type="presParOf" srcId="{D26A5279-3E14-475D-85EE-67466F8EBB33}" destId="{52E845B7-9AA7-41B3-9C0A-17208A43EA4C}" srcOrd="2" destOrd="0" presId="urn:microsoft.com/office/officeart/2005/8/layout/lProcess1"/>
    <dgm:cxn modelId="{19D31870-E7A4-47EA-AB30-60EC8352FFAF}" type="presParOf" srcId="{D26A5279-3E14-475D-85EE-67466F8EBB33}" destId="{216829E1-94A2-4FB0-955C-7C880D5B38FB}" srcOrd="3" destOrd="0" presId="urn:microsoft.com/office/officeart/2005/8/layout/lProcess1"/>
    <dgm:cxn modelId="{651D1E67-1C9B-437D-8773-1B5F6955FBAF}" type="presParOf" srcId="{D26A5279-3E14-475D-85EE-67466F8EBB33}" destId="{DAC4B460-9AF4-4525-A6B9-C57E10DD06FD}" srcOrd="4" destOrd="0" presId="urn:microsoft.com/office/officeart/2005/8/layout/l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0296884-F4E2-488B-A125-4080903939CF}" type="doc">
      <dgm:prSet loTypeId="urn:microsoft.com/office/officeart/2005/8/layout/pList2" loCatId="list" qsTypeId="urn:microsoft.com/office/officeart/2005/8/quickstyle/simple1" qsCatId="simple" csTypeId="urn:microsoft.com/office/officeart/2005/8/colors/accent1_2" csCatId="accent1" phldr="1"/>
      <dgm:spPr/>
    </dgm:pt>
    <dgm:pt modelId="{BDCE6FB5-9CD9-431D-A5F2-782B86017292}">
      <dgm:prSet phldrT="[Text]" custT="1"/>
      <dgm:spPr>
        <a:solidFill>
          <a:schemeClr val="accent1"/>
        </a:solidFill>
      </dgm:spPr>
      <dgm:t>
        <a:bodyPr anchor="ctr"/>
        <a:lstStyle/>
        <a:p>
          <a:pPr algn="ctr"/>
          <a:r>
            <a:rPr lang="en-GB" sz="2000" dirty="0">
              <a:solidFill>
                <a:srgbClr val="FFFFFF"/>
              </a:solidFill>
              <a:effectLst>
                <a:outerShdw blurRad="38100" dist="38100" dir="2700000" algn="tl">
                  <a:srgbClr val="000000">
                    <a:alpha val="43137"/>
                  </a:srgbClr>
                </a:outerShdw>
              </a:effectLst>
            </a:rPr>
            <a:t>Survey Tablet</a:t>
          </a:r>
        </a:p>
      </dgm:t>
    </dgm:pt>
    <dgm:pt modelId="{2795B4AD-8745-486F-BCE3-6A36E1F8B555}" type="parTrans" cxnId="{7C785D54-2424-4335-89A6-ED2E622E4D1A}">
      <dgm:prSet/>
      <dgm:spPr/>
      <dgm:t>
        <a:bodyPr/>
        <a:lstStyle/>
        <a:p>
          <a:endParaRPr lang="en-GB" sz="1400"/>
        </a:p>
      </dgm:t>
    </dgm:pt>
    <dgm:pt modelId="{4C166CC9-222A-4BCE-9EB7-EE652ABD3F5D}" type="sibTrans" cxnId="{7C785D54-2424-4335-89A6-ED2E622E4D1A}">
      <dgm:prSet/>
      <dgm:spPr/>
      <dgm:t>
        <a:bodyPr/>
        <a:lstStyle/>
        <a:p>
          <a:endParaRPr lang="en-GB" sz="1400"/>
        </a:p>
      </dgm:t>
    </dgm:pt>
    <dgm:pt modelId="{CE99A0DF-650B-4D71-B207-99F44BC93CF3}">
      <dgm:prSet phldrT="[Text]" custT="1"/>
      <dgm:spPr>
        <a:solidFill>
          <a:schemeClr val="accent1"/>
        </a:solidFill>
      </dgm:spPr>
      <dgm:t>
        <a:bodyPr anchor="ctr"/>
        <a:lstStyle/>
        <a:p>
          <a:pPr algn="ctr"/>
          <a:r>
            <a:rPr lang="en-GB" sz="2000" dirty="0">
              <a:solidFill>
                <a:srgbClr val="FFFFFF"/>
              </a:solidFill>
              <a:effectLst>
                <a:outerShdw blurRad="38100" dist="38100" dir="2700000" algn="tl">
                  <a:srgbClr val="000000">
                    <a:alpha val="43137"/>
                  </a:srgbClr>
                </a:outerShdw>
              </a:effectLst>
            </a:rPr>
            <a:t>Acoustic Emissions</a:t>
          </a:r>
        </a:p>
      </dgm:t>
    </dgm:pt>
    <dgm:pt modelId="{D31CD72A-76C1-4A2C-B7CE-CBD0751E640F}" type="parTrans" cxnId="{8768117F-4E3D-4F31-8EEB-16C5C62A2DF0}">
      <dgm:prSet/>
      <dgm:spPr/>
      <dgm:t>
        <a:bodyPr/>
        <a:lstStyle/>
        <a:p>
          <a:endParaRPr lang="en-GB" sz="1400"/>
        </a:p>
      </dgm:t>
    </dgm:pt>
    <dgm:pt modelId="{29AC3E5E-73CA-4A37-96BE-4833AB56E636}" type="sibTrans" cxnId="{8768117F-4E3D-4F31-8EEB-16C5C62A2DF0}">
      <dgm:prSet/>
      <dgm:spPr/>
      <dgm:t>
        <a:bodyPr/>
        <a:lstStyle/>
        <a:p>
          <a:endParaRPr lang="en-GB" sz="1400"/>
        </a:p>
      </dgm:t>
    </dgm:pt>
    <dgm:pt modelId="{983577A2-A408-4A31-B422-CEFD9450F6DB}">
      <dgm:prSet phldrT="[Text]" custT="1"/>
      <dgm:spPr>
        <a:solidFill>
          <a:schemeClr val="accent1"/>
        </a:solidFill>
      </dgm:spPr>
      <dgm:t>
        <a:bodyPr anchor="ctr"/>
        <a:lstStyle/>
        <a:p>
          <a:pPr algn="ctr"/>
          <a:r>
            <a:rPr lang="en-GB" sz="2000" dirty="0">
              <a:solidFill>
                <a:srgbClr val="FFFFFF"/>
              </a:solidFill>
              <a:effectLst>
                <a:outerShdw blurRad="38100" dist="38100" dir="2700000" algn="tl">
                  <a:srgbClr val="000000">
                    <a:alpha val="43137"/>
                  </a:srgbClr>
                </a:outerShdw>
              </a:effectLst>
            </a:rPr>
            <a:t>Sniffer Devices</a:t>
          </a:r>
        </a:p>
      </dgm:t>
    </dgm:pt>
    <dgm:pt modelId="{7A12E721-9273-4D8A-B4E0-6752E289E739}" type="parTrans" cxnId="{9430D650-086E-4C5B-87B0-1828B8364386}">
      <dgm:prSet/>
      <dgm:spPr/>
      <dgm:t>
        <a:bodyPr/>
        <a:lstStyle/>
        <a:p>
          <a:endParaRPr lang="en-GB" sz="1400"/>
        </a:p>
      </dgm:t>
    </dgm:pt>
    <dgm:pt modelId="{EDF2FF12-6AB8-4250-BF07-F6E7AC3A3144}" type="sibTrans" cxnId="{9430D650-086E-4C5B-87B0-1828B8364386}">
      <dgm:prSet/>
      <dgm:spPr/>
      <dgm:t>
        <a:bodyPr/>
        <a:lstStyle/>
        <a:p>
          <a:endParaRPr lang="en-GB" sz="1400"/>
        </a:p>
      </dgm:t>
    </dgm:pt>
    <dgm:pt modelId="{2C48BD20-FBB7-4405-B7D6-61476239216C}" type="pres">
      <dgm:prSet presAssocID="{80296884-F4E2-488B-A125-4080903939CF}" presName="Name0" presStyleCnt="0">
        <dgm:presLayoutVars>
          <dgm:dir/>
          <dgm:resizeHandles val="exact"/>
        </dgm:presLayoutVars>
      </dgm:prSet>
      <dgm:spPr/>
    </dgm:pt>
    <dgm:pt modelId="{A4BEC5D5-57BA-4079-BFFF-67496D5B7152}" type="pres">
      <dgm:prSet presAssocID="{80296884-F4E2-488B-A125-4080903939CF}" presName="bkgdShp" presStyleLbl="alignAccFollowNode1" presStyleIdx="0" presStyleCnt="1" custLinFactNeighborY="-4082"/>
      <dgm:spPr>
        <a:solidFill>
          <a:schemeClr val="tx2">
            <a:alpha val="90000"/>
          </a:schemeClr>
        </a:solidFill>
      </dgm:spPr>
    </dgm:pt>
    <dgm:pt modelId="{DF7EAC07-88EC-4975-8DC1-9AFD21E35AC6}" type="pres">
      <dgm:prSet presAssocID="{80296884-F4E2-488B-A125-4080903939CF}" presName="linComp" presStyleCnt="0"/>
      <dgm:spPr/>
    </dgm:pt>
    <dgm:pt modelId="{AE36B758-9E7E-4526-AC71-02B326EA0885}" type="pres">
      <dgm:prSet presAssocID="{BDCE6FB5-9CD9-431D-A5F2-782B86017292}" presName="compNode" presStyleCnt="0"/>
      <dgm:spPr/>
    </dgm:pt>
    <dgm:pt modelId="{2EE33A9F-0B96-49F9-9495-A6722797F3AA}" type="pres">
      <dgm:prSet presAssocID="{BDCE6FB5-9CD9-431D-A5F2-782B86017292}" presName="node" presStyleLbl="node1" presStyleIdx="0" presStyleCnt="3" custScaleY="31472" custLinFactNeighborX="-684" custLinFactNeighborY="-38234">
        <dgm:presLayoutVars>
          <dgm:bulletEnabled val="1"/>
        </dgm:presLayoutVars>
      </dgm:prSet>
      <dgm:spPr/>
    </dgm:pt>
    <dgm:pt modelId="{7E502835-578D-4639-8D4B-C62AA09E25E3}" type="pres">
      <dgm:prSet presAssocID="{BDCE6FB5-9CD9-431D-A5F2-782B86017292}" presName="invisiNode" presStyleLbl="node1" presStyleIdx="0" presStyleCnt="3"/>
      <dgm:spPr/>
    </dgm:pt>
    <dgm:pt modelId="{A03A69F8-F2FE-498F-BBF2-0B3D5F04B9C5}" type="pres">
      <dgm:prSet presAssocID="{BDCE6FB5-9CD9-431D-A5F2-782B86017292}" presName="imagNode" presStyleLbl="fgImgPlace1" presStyleIdx="0" presStyleCnt="3" custScaleY="143357"/>
      <dgm:spPr>
        <a:blipFill rotWithShape="1">
          <a:blip xmlns:r="http://schemas.openxmlformats.org/officeDocument/2006/relationships" r:embed="rId1"/>
          <a:srcRect/>
          <a:stretch>
            <a:fillRect t="-36000" b="-36000"/>
          </a:stretch>
        </a:blipFill>
      </dgm:spPr>
    </dgm:pt>
    <dgm:pt modelId="{D6761CB4-4D1C-4DA4-99F2-D352D842150C}" type="pres">
      <dgm:prSet presAssocID="{4C166CC9-222A-4BCE-9EB7-EE652ABD3F5D}" presName="sibTrans" presStyleLbl="sibTrans2D1" presStyleIdx="0" presStyleCnt="0"/>
      <dgm:spPr/>
    </dgm:pt>
    <dgm:pt modelId="{22261404-F2AC-4070-84BF-117B2A786A8D}" type="pres">
      <dgm:prSet presAssocID="{CE99A0DF-650B-4D71-B207-99F44BC93CF3}" presName="compNode" presStyleCnt="0"/>
      <dgm:spPr/>
    </dgm:pt>
    <dgm:pt modelId="{B3A284D6-EBE9-4C33-92AA-EE2A7664D850}" type="pres">
      <dgm:prSet presAssocID="{CE99A0DF-650B-4D71-B207-99F44BC93CF3}" presName="node" presStyleLbl="node1" presStyleIdx="1" presStyleCnt="3" custScaleY="31580" custLinFactNeighborY="-38114">
        <dgm:presLayoutVars>
          <dgm:bulletEnabled val="1"/>
        </dgm:presLayoutVars>
      </dgm:prSet>
      <dgm:spPr/>
    </dgm:pt>
    <dgm:pt modelId="{984865DC-5AE6-4FD8-BE06-D822E731B5FB}" type="pres">
      <dgm:prSet presAssocID="{CE99A0DF-650B-4D71-B207-99F44BC93CF3}" presName="invisiNode" presStyleLbl="node1" presStyleIdx="1" presStyleCnt="3"/>
      <dgm:spPr/>
    </dgm:pt>
    <dgm:pt modelId="{26EF8DED-13D3-45C5-8B6D-E01C47B14F0E}" type="pres">
      <dgm:prSet presAssocID="{CE99A0DF-650B-4D71-B207-99F44BC93CF3}" presName="imagNode" presStyleLbl="fgImgPlace1" presStyleIdx="1" presStyleCnt="3" custScaleY="143357"/>
      <dgm:spPr>
        <a:blipFill>
          <a:blip xmlns:r="http://schemas.openxmlformats.org/officeDocument/2006/relationships" r:embed="rId2"/>
          <a:srcRect/>
          <a:stretch>
            <a:fillRect t="-71000" b="-71000"/>
          </a:stretch>
        </a:blipFill>
      </dgm:spPr>
    </dgm:pt>
    <dgm:pt modelId="{C8E1F206-07C8-4E87-8D51-B325F95CA5F8}" type="pres">
      <dgm:prSet presAssocID="{29AC3E5E-73CA-4A37-96BE-4833AB56E636}" presName="sibTrans" presStyleLbl="sibTrans2D1" presStyleIdx="0" presStyleCnt="0"/>
      <dgm:spPr/>
    </dgm:pt>
    <dgm:pt modelId="{B5C6F68E-46DD-449E-ABEF-2D46C3092DAF}" type="pres">
      <dgm:prSet presAssocID="{983577A2-A408-4A31-B422-CEFD9450F6DB}" presName="compNode" presStyleCnt="0"/>
      <dgm:spPr/>
    </dgm:pt>
    <dgm:pt modelId="{EA2B6C76-37E0-4F71-BD20-35E5E7035D2D}" type="pres">
      <dgm:prSet presAssocID="{983577A2-A408-4A31-B422-CEFD9450F6DB}" presName="node" presStyleLbl="node1" presStyleIdx="2" presStyleCnt="3" custScaleY="31580" custLinFactNeighborY="-38114">
        <dgm:presLayoutVars>
          <dgm:bulletEnabled val="1"/>
        </dgm:presLayoutVars>
      </dgm:prSet>
      <dgm:spPr/>
    </dgm:pt>
    <dgm:pt modelId="{3C3493DC-27A3-4563-BAE0-91F9BFEECEB5}" type="pres">
      <dgm:prSet presAssocID="{983577A2-A408-4A31-B422-CEFD9450F6DB}" presName="invisiNode" presStyleLbl="node1" presStyleIdx="2" presStyleCnt="3"/>
      <dgm:spPr/>
    </dgm:pt>
    <dgm:pt modelId="{C7437665-D3BC-4C3B-B406-E2C7F8CD645E}" type="pres">
      <dgm:prSet presAssocID="{983577A2-A408-4A31-B422-CEFD9450F6DB}" presName="imagNode" presStyleLbl="fgImgPlace1" presStyleIdx="2" presStyleCnt="3" custScaleY="143357"/>
      <dgm:spPr>
        <a:blipFill>
          <a:blip xmlns:r="http://schemas.openxmlformats.org/officeDocument/2006/relationships" r:embed="rId3"/>
          <a:srcRect/>
          <a:stretch>
            <a:fillRect t="-70000" b="-70000"/>
          </a:stretch>
        </a:blipFill>
      </dgm:spPr>
    </dgm:pt>
  </dgm:ptLst>
  <dgm:cxnLst>
    <dgm:cxn modelId="{55340E0A-FFC2-461F-85AD-AF44A2454DC7}" type="presOf" srcId="{BDCE6FB5-9CD9-431D-A5F2-782B86017292}" destId="{2EE33A9F-0B96-49F9-9495-A6722797F3AA}" srcOrd="0" destOrd="0" presId="urn:microsoft.com/office/officeart/2005/8/layout/pList2"/>
    <dgm:cxn modelId="{3FBEA327-E4F4-4CFE-8BB2-24BB4393AF39}" type="presOf" srcId="{983577A2-A408-4A31-B422-CEFD9450F6DB}" destId="{EA2B6C76-37E0-4F71-BD20-35E5E7035D2D}" srcOrd="0" destOrd="0" presId="urn:microsoft.com/office/officeart/2005/8/layout/pList2"/>
    <dgm:cxn modelId="{E6C97C3C-CA76-45C7-ACB9-55CDE6B3D60D}" type="presOf" srcId="{80296884-F4E2-488B-A125-4080903939CF}" destId="{2C48BD20-FBB7-4405-B7D6-61476239216C}" srcOrd="0" destOrd="0" presId="urn:microsoft.com/office/officeart/2005/8/layout/pList2"/>
    <dgm:cxn modelId="{DCABD045-3920-4AB1-A896-BE9EAA70BC6D}" type="presOf" srcId="{4C166CC9-222A-4BCE-9EB7-EE652ABD3F5D}" destId="{D6761CB4-4D1C-4DA4-99F2-D352D842150C}" srcOrd="0" destOrd="0" presId="urn:microsoft.com/office/officeart/2005/8/layout/pList2"/>
    <dgm:cxn modelId="{C991B84A-27D7-4F1F-88DA-436A91E6C9BF}" type="presOf" srcId="{29AC3E5E-73CA-4A37-96BE-4833AB56E636}" destId="{C8E1F206-07C8-4E87-8D51-B325F95CA5F8}" srcOrd="0" destOrd="0" presId="urn:microsoft.com/office/officeart/2005/8/layout/pList2"/>
    <dgm:cxn modelId="{9430D650-086E-4C5B-87B0-1828B8364386}" srcId="{80296884-F4E2-488B-A125-4080903939CF}" destId="{983577A2-A408-4A31-B422-CEFD9450F6DB}" srcOrd="2" destOrd="0" parTransId="{7A12E721-9273-4D8A-B4E0-6752E289E739}" sibTransId="{EDF2FF12-6AB8-4250-BF07-F6E7AC3A3144}"/>
    <dgm:cxn modelId="{7C785D54-2424-4335-89A6-ED2E622E4D1A}" srcId="{80296884-F4E2-488B-A125-4080903939CF}" destId="{BDCE6FB5-9CD9-431D-A5F2-782B86017292}" srcOrd="0" destOrd="0" parTransId="{2795B4AD-8745-486F-BCE3-6A36E1F8B555}" sibTransId="{4C166CC9-222A-4BCE-9EB7-EE652ABD3F5D}"/>
    <dgm:cxn modelId="{8768117F-4E3D-4F31-8EEB-16C5C62A2DF0}" srcId="{80296884-F4E2-488B-A125-4080903939CF}" destId="{CE99A0DF-650B-4D71-B207-99F44BC93CF3}" srcOrd="1" destOrd="0" parTransId="{D31CD72A-76C1-4A2C-B7CE-CBD0751E640F}" sibTransId="{29AC3E5E-73CA-4A37-96BE-4833AB56E636}"/>
    <dgm:cxn modelId="{1EF009B1-AA58-4E44-A9D1-4C42221834BF}" type="presOf" srcId="{CE99A0DF-650B-4D71-B207-99F44BC93CF3}" destId="{B3A284D6-EBE9-4C33-92AA-EE2A7664D850}" srcOrd="0" destOrd="0" presId="urn:microsoft.com/office/officeart/2005/8/layout/pList2"/>
    <dgm:cxn modelId="{D55B3BB1-739D-4189-AD50-402E2E6D6605}" type="presParOf" srcId="{2C48BD20-FBB7-4405-B7D6-61476239216C}" destId="{A4BEC5D5-57BA-4079-BFFF-67496D5B7152}" srcOrd="0" destOrd="0" presId="urn:microsoft.com/office/officeart/2005/8/layout/pList2"/>
    <dgm:cxn modelId="{A17BC569-9BB0-4105-8826-A5232048EA64}" type="presParOf" srcId="{2C48BD20-FBB7-4405-B7D6-61476239216C}" destId="{DF7EAC07-88EC-4975-8DC1-9AFD21E35AC6}" srcOrd="1" destOrd="0" presId="urn:microsoft.com/office/officeart/2005/8/layout/pList2"/>
    <dgm:cxn modelId="{0598D522-3430-43AE-9F6F-4D7BB98F5D31}" type="presParOf" srcId="{DF7EAC07-88EC-4975-8DC1-9AFD21E35AC6}" destId="{AE36B758-9E7E-4526-AC71-02B326EA0885}" srcOrd="0" destOrd="0" presId="urn:microsoft.com/office/officeart/2005/8/layout/pList2"/>
    <dgm:cxn modelId="{C985C161-63EA-4DFB-B327-5925C6EC8C68}" type="presParOf" srcId="{AE36B758-9E7E-4526-AC71-02B326EA0885}" destId="{2EE33A9F-0B96-49F9-9495-A6722797F3AA}" srcOrd="0" destOrd="0" presId="urn:microsoft.com/office/officeart/2005/8/layout/pList2"/>
    <dgm:cxn modelId="{89D7CE4E-094E-4B12-A044-FA229C112832}" type="presParOf" srcId="{AE36B758-9E7E-4526-AC71-02B326EA0885}" destId="{7E502835-578D-4639-8D4B-C62AA09E25E3}" srcOrd="1" destOrd="0" presId="urn:microsoft.com/office/officeart/2005/8/layout/pList2"/>
    <dgm:cxn modelId="{B955743A-148F-4F69-AAD0-87735FC6847F}" type="presParOf" srcId="{AE36B758-9E7E-4526-AC71-02B326EA0885}" destId="{A03A69F8-F2FE-498F-BBF2-0B3D5F04B9C5}" srcOrd="2" destOrd="0" presId="urn:microsoft.com/office/officeart/2005/8/layout/pList2"/>
    <dgm:cxn modelId="{8A837963-0826-4A00-8823-0EFB9748DD19}" type="presParOf" srcId="{DF7EAC07-88EC-4975-8DC1-9AFD21E35AC6}" destId="{D6761CB4-4D1C-4DA4-99F2-D352D842150C}" srcOrd="1" destOrd="0" presId="urn:microsoft.com/office/officeart/2005/8/layout/pList2"/>
    <dgm:cxn modelId="{C36AE65F-ED73-4340-8E54-95F2DB0C430A}" type="presParOf" srcId="{DF7EAC07-88EC-4975-8DC1-9AFD21E35AC6}" destId="{22261404-F2AC-4070-84BF-117B2A786A8D}" srcOrd="2" destOrd="0" presId="urn:microsoft.com/office/officeart/2005/8/layout/pList2"/>
    <dgm:cxn modelId="{212BD917-336A-4EAF-8C11-837AA24882B7}" type="presParOf" srcId="{22261404-F2AC-4070-84BF-117B2A786A8D}" destId="{B3A284D6-EBE9-4C33-92AA-EE2A7664D850}" srcOrd="0" destOrd="0" presId="urn:microsoft.com/office/officeart/2005/8/layout/pList2"/>
    <dgm:cxn modelId="{23E6C38E-7174-49D6-A06C-DDB0F50C1B5B}" type="presParOf" srcId="{22261404-F2AC-4070-84BF-117B2A786A8D}" destId="{984865DC-5AE6-4FD8-BE06-D822E731B5FB}" srcOrd="1" destOrd="0" presId="urn:microsoft.com/office/officeart/2005/8/layout/pList2"/>
    <dgm:cxn modelId="{D3B65234-E151-4D56-9CDE-14F2722A1A5D}" type="presParOf" srcId="{22261404-F2AC-4070-84BF-117B2A786A8D}" destId="{26EF8DED-13D3-45C5-8B6D-E01C47B14F0E}" srcOrd="2" destOrd="0" presId="urn:microsoft.com/office/officeart/2005/8/layout/pList2"/>
    <dgm:cxn modelId="{271586E5-A0BC-4F93-B346-5DCF868BD305}" type="presParOf" srcId="{DF7EAC07-88EC-4975-8DC1-9AFD21E35AC6}" destId="{C8E1F206-07C8-4E87-8D51-B325F95CA5F8}" srcOrd="3" destOrd="0" presId="urn:microsoft.com/office/officeart/2005/8/layout/pList2"/>
    <dgm:cxn modelId="{398928A8-0068-486B-A228-6421DB7FBF26}" type="presParOf" srcId="{DF7EAC07-88EC-4975-8DC1-9AFD21E35AC6}" destId="{B5C6F68E-46DD-449E-ABEF-2D46C3092DAF}" srcOrd="4" destOrd="0" presId="urn:microsoft.com/office/officeart/2005/8/layout/pList2"/>
    <dgm:cxn modelId="{813FAEC2-40EB-4A25-92A6-2B75E4E0BB6E}" type="presParOf" srcId="{B5C6F68E-46DD-449E-ABEF-2D46C3092DAF}" destId="{EA2B6C76-37E0-4F71-BD20-35E5E7035D2D}" srcOrd="0" destOrd="0" presId="urn:microsoft.com/office/officeart/2005/8/layout/pList2"/>
    <dgm:cxn modelId="{2148C3B0-3AE6-445C-BFB4-4120D7157170}" type="presParOf" srcId="{B5C6F68E-46DD-449E-ABEF-2D46C3092DAF}" destId="{3C3493DC-27A3-4563-BAE0-91F9BFEECEB5}" srcOrd="1" destOrd="0" presId="urn:microsoft.com/office/officeart/2005/8/layout/pList2"/>
    <dgm:cxn modelId="{90396E13-1F28-4CD7-9A0D-8825D63DFBA8}" type="presParOf" srcId="{B5C6F68E-46DD-449E-ABEF-2D46C3092DAF}" destId="{C7437665-D3BC-4C3B-B406-E2C7F8CD645E}"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0296884-F4E2-488B-A125-4080903939CF}" type="doc">
      <dgm:prSet loTypeId="urn:microsoft.com/office/officeart/2005/8/layout/pList2" loCatId="list" qsTypeId="urn:microsoft.com/office/officeart/2005/8/quickstyle/simple1" qsCatId="simple" csTypeId="urn:microsoft.com/office/officeart/2005/8/colors/accent1_2" csCatId="accent1" phldr="1"/>
      <dgm:spPr/>
    </dgm:pt>
    <dgm:pt modelId="{BDCE6FB5-9CD9-431D-A5F2-782B86017292}">
      <dgm:prSet phldrT="[Text]" custT="1"/>
      <dgm:spPr>
        <a:solidFill>
          <a:schemeClr val="accent1"/>
        </a:solidFill>
      </dgm:spPr>
      <dgm:t>
        <a:bodyPr/>
        <a:lstStyle/>
        <a:p>
          <a:r>
            <a:rPr lang="en-GB" sz="2000" dirty="0">
              <a:solidFill>
                <a:srgbClr val="FFFFFF"/>
              </a:solidFill>
              <a:effectLst>
                <a:outerShdw blurRad="38100" dist="38100" dir="2700000" algn="tl">
                  <a:srgbClr val="000000">
                    <a:alpha val="43137"/>
                  </a:srgbClr>
                </a:outerShdw>
              </a:effectLst>
            </a:rPr>
            <a:t>Airborne Ultrasound</a:t>
          </a:r>
        </a:p>
      </dgm:t>
    </dgm:pt>
    <dgm:pt modelId="{2795B4AD-8745-486F-BCE3-6A36E1F8B555}" type="parTrans" cxnId="{7C785D54-2424-4335-89A6-ED2E622E4D1A}">
      <dgm:prSet/>
      <dgm:spPr/>
      <dgm:t>
        <a:bodyPr/>
        <a:lstStyle/>
        <a:p>
          <a:endParaRPr lang="en-GB" sz="1400"/>
        </a:p>
      </dgm:t>
    </dgm:pt>
    <dgm:pt modelId="{4C166CC9-222A-4BCE-9EB7-EE652ABD3F5D}" type="sibTrans" cxnId="{7C785D54-2424-4335-89A6-ED2E622E4D1A}">
      <dgm:prSet/>
      <dgm:spPr/>
      <dgm:t>
        <a:bodyPr/>
        <a:lstStyle/>
        <a:p>
          <a:endParaRPr lang="en-GB" sz="1400"/>
        </a:p>
      </dgm:t>
    </dgm:pt>
    <dgm:pt modelId="{CE99A0DF-650B-4D71-B207-99F44BC93CF3}">
      <dgm:prSet phldrT="[Text]" custT="1"/>
      <dgm:spPr>
        <a:solidFill>
          <a:schemeClr val="accent1"/>
        </a:solidFill>
      </dgm:spPr>
      <dgm:t>
        <a:bodyPr/>
        <a:lstStyle/>
        <a:p>
          <a:r>
            <a:rPr lang="en-GB" sz="2000" dirty="0">
              <a:solidFill>
                <a:srgbClr val="FFFFFF"/>
              </a:solidFill>
              <a:effectLst>
                <a:outerShdw blurRad="38100" dist="38100" dir="2700000" algn="tl">
                  <a:srgbClr val="000000">
                    <a:alpha val="43137"/>
                  </a:srgbClr>
                </a:outerShdw>
              </a:effectLst>
            </a:rPr>
            <a:t>Optical Gas Imaging</a:t>
          </a:r>
        </a:p>
      </dgm:t>
    </dgm:pt>
    <dgm:pt modelId="{D31CD72A-76C1-4A2C-B7CE-CBD0751E640F}" type="parTrans" cxnId="{8768117F-4E3D-4F31-8EEB-16C5C62A2DF0}">
      <dgm:prSet/>
      <dgm:spPr/>
      <dgm:t>
        <a:bodyPr/>
        <a:lstStyle/>
        <a:p>
          <a:endParaRPr lang="en-GB" sz="1400"/>
        </a:p>
      </dgm:t>
    </dgm:pt>
    <dgm:pt modelId="{29AC3E5E-73CA-4A37-96BE-4833AB56E636}" type="sibTrans" cxnId="{8768117F-4E3D-4F31-8EEB-16C5C62A2DF0}">
      <dgm:prSet/>
      <dgm:spPr/>
      <dgm:t>
        <a:bodyPr/>
        <a:lstStyle/>
        <a:p>
          <a:endParaRPr lang="en-GB" sz="1400"/>
        </a:p>
      </dgm:t>
    </dgm:pt>
    <dgm:pt modelId="{983577A2-A408-4A31-B422-CEFD9450F6DB}">
      <dgm:prSet phldrT="[Text]" custT="1"/>
      <dgm:spPr>
        <a:solidFill>
          <a:schemeClr val="accent1"/>
        </a:solidFill>
      </dgm:spPr>
      <dgm:t>
        <a:bodyPr/>
        <a:lstStyle/>
        <a:p>
          <a:r>
            <a:rPr lang="en-GB" sz="2000" dirty="0">
              <a:solidFill>
                <a:srgbClr val="FFFFFF"/>
              </a:solidFill>
              <a:effectLst>
                <a:outerShdw blurRad="38100" dist="38100" dir="2700000" algn="tl">
                  <a:srgbClr val="000000">
                    <a:alpha val="43137"/>
                  </a:srgbClr>
                </a:outerShdw>
              </a:effectLst>
            </a:rPr>
            <a:t>Thermal Imaging</a:t>
          </a:r>
        </a:p>
      </dgm:t>
    </dgm:pt>
    <dgm:pt modelId="{7A12E721-9273-4D8A-B4E0-6752E289E739}" type="parTrans" cxnId="{9430D650-086E-4C5B-87B0-1828B8364386}">
      <dgm:prSet/>
      <dgm:spPr/>
      <dgm:t>
        <a:bodyPr/>
        <a:lstStyle/>
        <a:p>
          <a:endParaRPr lang="en-GB" sz="1400"/>
        </a:p>
      </dgm:t>
    </dgm:pt>
    <dgm:pt modelId="{EDF2FF12-6AB8-4250-BF07-F6E7AC3A3144}" type="sibTrans" cxnId="{9430D650-086E-4C5B-87B0-1828B8364386}">
      <dgm:prSet/>
      <dgm:spPr/>
      <dgm:t>
        <a:bodyPr/>
        <a:lstStyle/>
        <a:p>
          <a:endParaRPr lang="en-GB" sz="1400"/>
        </a:p>
      </dgm:t>
    </dgm:pt>
    <dgm:pt modelId="{2C48BD20-FBB7-4405-B7D6-61476239216C}" type="pres">
      <dgm:prSet presAssocID="{80296884-F4E2-488B-A125-4080903939CF}" presName="Name0" presStyleCnt="0">
        <dgm:presLayoutVars>
          <dgm:dir/>
          <dgm:resizeHandles val="exact"/>
        </dgm:presLayoutVars>
      </dgm:prSet>
      <dgm:spPr/>
    </dgm:pt>
    <dgm:pt modelId="{A4BEC5D5-57BA-4079-BFFF-67496D5B7152}" type="pres">
      <dgm:prSet presAssocID="{80296884-F4E2-488B-A125-4080903939CF}" presName="bkgdShp" presStyleLbl="alignAccFollowNode1" presStyleIdx="0" presStyleCnt="1" custLinFactNeighborY="-2795"/>
      <dgm:spPr>
        <a:solidFill>
          <a:schemeClr val="tx2">
            <a:alpha val="90000"/>
          </a:schemeClr>
        </a:solidFill>
      </dgm:spPr>
    </dgm:pt>
    <dgm:pt modelId="{DF7EAC07-88EC-4975-8DC1-9AFD21E35AC6}" type="pres">
      <dgm:prSet presAssocID="{80296884-F4E2-488B-A125-4080903939CF}" presName="linComp" presStyleCnt="0"/>
      <dgm:spPr/>
    </dgm:pt>
    <dgm:pt modelId="{AE36B758-9E7E-4526-AC71-02B326EA0885}" type="pres">
      <dgm:prSet presAssocID="{BDCE6FB5-9CD9-431D-A5F2-782B86017292}" presName="compNode" presStyleCnt="0"/>
      <dgm:spPr/>
    </dgm:pt>
    <dgm:pt modelId="{2EE33A9F-0B96-49F9-9495-A6722797F3AA}" type="pres">
      <dgm:prSet presAssocID="{BDCE6FB5-9CD9-431D-A5F2-782B86017292}" presName="node" presStyleLbl="node1" presStyleIdx="0" presStyleCnt="3" custScaleY="33646" custLinFactNeighborX="-684" custLinFactNeighborY="-35650">
        <dgm:presLayoutVars>
          <dgm:bulletEnabled val="1"/>
        </dgm:presLayoutVars>
      </dgm:prSet>
      <dgm:spPr/>
    </dgm:pt>
    <dgm:pt modelId="{7E502835-578D-4639-8D4B-C62AA09E25E3}" type="pres">
      <dgm:prSet presAssocID="{BDCE6FB5-9CD9-431D-A5F2-782B86017292}" presName="invisiNode" presStyleLbl="node1" presStyleIdx="0" presStyleCnt="3"/>
      <dgm:spPr/>
    </dgm:pt>
    <dgm:pt modelId="{A03A69F8-F2FE-498F-BBF2-0B3D5F04B9C5}" type="pres">
      <dgm:prSet presAssocID="{BDCE6FB5-9CD9-431D-A5F2-782B86017292}" presName="imagNode" presStyleLbl="fgImgPlace1" presStyleIdx="0" presStyleCnt="3" custScaleY="143357"/>
      <dgm:spPr>
        <a:blipFill>
          <a:blip xmlns:r="http://schemas.openxmlformats.org/officeDocument/2006/relationships" r:embed="rId1"/>
          <a:srcRect/>
          <a:stretch>
            <a:fillRect t="-42000" b="-42000"/>
          </a:stretch>
        </a:blipFill>
      </dgm:spPr>
    </dgm:pt>
    <dgm:pt modelId="{D6761CB4-4D1C-4DA4-99F2-D352D842150C}" type="pres">
      <dgm:prSet presAssocID="{4C166CC9-222A-4BCE-9EB7-EE652ABD3F5D}" presName="sibTrans" presStyleLbl="sibTrans2D1" presStyleIdx="0" presStyleCnt="0"/>
      <dgm:spPr/>
    </dgm:pt>
    <dgm:pt modelId="{22261404-F2AC-4070-84BF-117B2A786A8D}" type="pres">
      <dgm:prSet presAssocID="{CE99A0DF-650B-4D71-B207-99F44BC93CF3}" presName="compNode" presStyleCnt="0"/>
      <dgm:spPr/>
    </dgm:pt>
    <dgm:pt modelId="{B3A284D6-EBE9-4C33-92AA-EE2A7664D850}" type="pres">
      <dgm:prSet presAssocID="{CE99A0DF-650B-4D71-B207-99F44BC93CF3}" presName="node" presStyleLbl="node1" presStyleIdx="1" presStyleCnt="3" custScaleY="33761" custLinFactNeighborY="-35530">
        <dgm:presLayoutVars>
          <dgm:bulletEnabled val="1"/>
        </dgm:presLayoutVars>
      </dgm:prSet>
      <dgm:spPr/>
    </dgm:pt>
    <dgm:pt modelId="{984865DC-5AE6-4FD8-BE06-D822E731B5FB}" type="pres">
      <dgm:prSet presAssocID="{CE99A0DF-650B-4D71-B207-99F44BC93CF3}" presName="invisiNode" presStyleLbl="node1" presStyleIdx="1" presStyleCnt="3"/>
      <dgm:spPr/>
    </dgm:pt>
    <dgm:pt modelId="{26EF8DED-13D3-45C5-8B6D-E01C47B14F0E}" type="pres">
      <dgm:prSet presAssocID="{CE99A0DF-650B-4D71-B207-99F44BC93CF3}" presName="imagNode" presStyleLbl="fgImgPlace1" presStyleIdx="1" presStyleCnt="3" custScaleY="143357"/>
      <dgm:spPr>
        <a:blipFill rotWithShape="1">
          <a:blip xmlns:r="http://schemas.openxmlformats.org/officeDocument/2006/relationships" r:embed="rId2"/>
          <a:srcRect/>
          <a:stretch>
            <a:fillRect/>
          </a:stretch>
        </a:blipFill>
      </dgm:spPr>
    </dgm:pt>
    <dgm:pt modelId="{C8E1F206-07C8-4E87-8D51-B325F95CA5F8}" type="pres">
      <dgm:prSet presAssocID="{29AC3E5E-73CA-4A37-96BE-4833AB56E636}" presName="sibTrans" presStyleLbl="sibTrans2D1" presStyleIdx="0" presStyleCnt="0"/>
      <dgm:spPr/>
    </dgm:pt>
    <dgm:pt modelId="{B5C6F68E-46DD-449E-ABEF-2D46C3092DAF}" type="pres">
      <dgm:prSet presAssocID="{983577A2-A408-4A31-B422-CEFD9450F6DB}" presName="compNode" presStyleCnt="0"/>
      <dgm:spPr/>
    </dgm:pt>
    <dgm:pt modelId="{EA2B6C76-37E0-4F71-BD20-35E5E7035D2D}" type="pres">
      <dgm:prSet presAssocID="{983577A2-A408-4A31-B422-CEFD9450F6DB}" presName="node" presStyleLbl="node1" presStyleIdx="2" presStyleCnt="3" custScaleY="33761" custLinFactNeighborY="-35530">
        <dgm:presLayoutVars>
          <dgm:bulletEnabled val="1"/>
        </dgm:presLayoutVars>
      </dgm:prSet>
      <dgm:spPr/>
    </dgm:pt>
    <dgm:pt modelId="{3C3493DC-27A3-4563-BAE0-91F9BFEECEB5}" type="pres">
      <dgm:prSet presAssocID="{983577A2-A408-4A31-B422-CEFD9450F6DB}" presName="invisiNode" presStyleLbl="node1" presStyleIdx="2" presStyleCnt="3"/>
      <dgm:spPr/>
    </dgm:pt>
    <dgm:pt modelId="{C7437665-D3BC-4C3B-B406-E2C7F8CD645E}" type="pres">
      <dgm:prSet presAssocID="{983577A2-A408-4A31-B422-CEFD9450F6DB}" presName="imagNode" presStyleLbl="fgImgPlace1" presStyleIdx="2" presStyleCnt="3" custScaleY="143357"/>
      <dgm:spPr>
        <a:blipFill dpi="0" rotWithShape="1">
          <a:blip xmlns:r="http://schemas.openxmlformats.org/officeDocument/2006/relationships" r:embed="rId3"/>
          <a:srcRect/>
          <a:stretch>
            <a:fillRect/>
          </a:stretch>
        </a:blipFill>
      </dgm:spPr>
    </dgm:pt>
  </dgm:ptLst>
  <dgm:cxnLst>
    <dgm:cxn modelId="{55340E0A-FFC2-461F-85AD-AF44A2454DC7}" type="presOf" srcId="{BDCE6FB5-9CD9-431D-A5F2-782B86017292}" destId="{2EE33A9F-0B96-49F9-9495-A6722797F3AA}" srcOrd="0" destOrd="0" presId="urn:microsoft.com/office/officeart/2005/8/layout/pList2"/>
    <dgm:cxn modelId="{3FBEA327-E4F4-4CFE-8BB2-24BB4393AF39}" type="presOf" srcId="{983577A2-A408-4A31-B422-CEFD9450F6DB}" destId="{EA2B6C76-37E0-4F71-BD20-35E5E7035D2D}" srcOrd="0" destOrd="0" presId="urn:microsoft.com/office/officeart/2005/8/layout/pList2"/>
    <dgm:cxn modelId="{E6C97C3C-CA76-45C7-ACB9-55CDE6B3D60D}" type="presOf" srcId="{80296884-F4E2-488B-A125-4080903939CF}" destId="{2C48BD20-FBB7-4405-B7D6-61476239216C}" srcOrd="0" destOrd="0" presId="urn:microsoft.com/office/officeart/2005/8/layout/pList2"/>
    <dgm:cxn modelId="{DCABD045-3920-4AB1-A896-BE9EAA70BC6D}" type="presOf" srcId="{4C166CC9-222A-4BCE-9EB7-EE652ABD3F5D}" destId="{D6761CB4-4D1C-4DA4-99F2-D352D842150C}" srcOrd="0" destOrd="0" presId="urn:microsoft.com/office/officeart/2005/8/layout/pList2"/>
    <dgm:cxn modelId="{C991B84A-27D7-4F1F-88DA-436A91E6C9BF}" type="presOf" srcId="{29AC3E5E-73CA-4A37-96BE-4833AB56E636}" destId="{C8E1F206-07C8-4E87-8D51-B325F95CA5F8}" srcOrd="0" destOrd="0" presId="urn:microsoft.com/office/officeart/2005/8/layout/pList2"/>
    <dgm:cxn modelId="{9430D650-086E-4C5B-87B0-1828B8364386}" srcId="{80296884-F4E2-488B-A125-4080903939CF}" destId="{983577A2-A408-4A31-B422-CEFD9450F6DB}" srcOrd="2" destOrd="0" parTransId="{7A12E721-9273-4D8A-B4E0-6752E289E739}" sibTransId="{EDF2FF12-6AB8-4250-BF07-F6E7AC3A3144}"/>
    <dgm:cxn modelId="{7C785D54-2424-4335-89A6-ED2E622E4D1A}" srcId="{80296884-F4E2-488B-A125-4080903939CF}" destId="{BDCE6FB5-9CD9-431D-A5F2-782B86017292}" srcOrd="0" destOrd="0" parTransId="{2795B4AD-8745-486F-BCE3-6A36E1F8B555}" sibTransId="{4C166CC9-222A-4BCE-9EB7-EE652ABD3F5D}"/>
    <dgm:cxn modelId="{8768117F-4E3D-4F31-8EEB-16C5C62A2DF0}" srcId="{80296884-F4E2-488B-A125-4080903939CF}" destId="{CE99A0DF-650B-4D71-B207-99F44BC93CF3}" srcOrd="1" destOrd="0" parTransId="{D31CD72A-76C1-4A2C-B7CE-CBD0751E640F}" sibTransId="{29AC3E5E-73CA-4A37-96BE-4833AB56E636}"/>
    <dgm:cxn modelId="{1EF009B1-AA58-4E44-A9D1-4C42221834BF}" type="presOf" srcId="{CE99A0DF-650B-4D71-B207-99F44BC93CF3}" destId="{B3A284D6-EBE9-4C33-92AA-EE2A7664D850}" srcOrd="0" destOrd="0" presId="urn:microsoft.com/office/officeart/2005/8/layout/pList2"/>
    <dgm:cxn modelId="{D55B3BB1-739D-4189-AD50-402E2E6D6605}" type="presParOf" srcId="{2C48BD20-FBB7-4405-B7D6-61476239216C}" destId="{A4BEC5D5-57BA-4079-BFFF-67496D5B7152}" srcOrd="0" destOrd="0" presId="urn:microsoft.com/office/officeart/2005/8/layout/pList2"/>
    <dgm:cxn modelId="{A17BC569-9BB0-4105-8826-A5232048EA64}" type="presParOf" srcId="{2C48BD20-FBB7-4405-B7D6-61476239216C}" destId="{DF7EAC07-88EC-4975-8DC1-9AFD21E35AC6}" srcOrd="1" destOrd="0" presId="urn:microsoft.com/office/officeart/2005/8/layout/pList2"/>
    <dgm:cxn modelId="{0598D522-3430-43AE-9F6F-4D7BB98F5D31}" type="presParOf" srcId="{DF7EAC07-88EC-4975-8DC1-9AFD21E35AC6}" destId="{AE36B758-9E7E-4526-AC71-02B326EA0885}" srcOrd="0" destOrd="0" presId="urn:microsoft.com/office/officeart/2005/8/layout/pList2"/>
    <dgm:cxn modelId="{C985C161-63EA-4DFB-B327-5925C6EC8C68}" type="presParOf" srcId="{AE36B758-9E7E-4526-AC71-02B326EA0885}" destId="{2EE33A9F-0B96-49F9-9495-A6722797F3AA}" srcOrd="0" destOrd="0" presId="urn:microsoft.com/office/officeart/2005/8/layout/pList2"/>
    <dgm:cxn modelId="{89D7CE4E-094E-4B12-A044-FA229C112832}" type="presParOf" srcId="{AE36B758-9E7E-4526-AC71-02B326EA0885}" destId="{7E502835-578D-4639-8D4B-C62AA09E25E3}" srcOrd="1" destOrd="0" presId="urn:microsoft.com/office/officeart/2005/8/layout/pList2"/>
    <dgm:cxn modelId="{B955743A-148F-4F69-AAD0-87735FC6847F}" type="presParOf" srcId="{AE36B758-9E7E-4526-AC71-02B326EA0885}" destId="{A03A69F8-F2FE-498F-BBF2-0B3D5F04B9C5}" srcOrd="2" destOrd="0" presId="urn:microsoft.com/office/officeart/2005/8/layout/pList2"/>
    <dgm:cxn modelId="{8A837963-0826-4A00-8823-0EFB9748DD19}" type="presParOf" srcId="{DF7EAC07-88EC-4975-8DC1-9AFD21E35AC6}" destId="{D6761CB4-4D1C-4DA4-99F2-D352D842150C}" srcOrd="1" destOrd="0" presId="urn:microsoft.com/office/officeart/2005/8/layout/pList2"/>
    <dgm:cxn modelId="{C36AE65F-ED73-4340-8E54-95F2DB0C430A}" type="presParOf" srcId="{DF7EAC07-88EC-4975-8DC1-9AFD21E35AC6}" destId="{22261404-F2AC-4070-84BF-117B2A786A8D}" srcOrd="2" destOrd="0" presId="urn:microsoft.com/office/officeart/2005/8/layout/pList2"/>
    <dgm:cxn modelId="{212BD917-336A-4EAF-8C11-837AA24882B7}" type="presParOf" srcId="{22261404-F2AC-4070-84BF-117B2A786A8D}" destId="{B3A284D6-EBE9-4C33-92AA-EE2A7664D850}" srcOrd="0" destOrd="0" presId="urn:microsoft.com/office/officeart/2005/8/layout/pList2"/>
    <dgm:cxn modelId="{23E6C38E-7174-49D6-A06C-DDB0F50C1B5B}" type="presParOf" srcId="{22261404-F2AC-4070-84BF-117B2A786A8D}" destId="{984865DC-5AE6-4FD8-BE06-D822E731B5FB}" srcOrd="1" destOrd="0" presId="urn:microsoft.com/office/officeart/2005/8/layout/pList2"/>
    <dgm:cxn modelId="{D3B65234-E151-4D56-9CDE-14F2722A1A5D}" type="presParOf" srcId="{22261404-F2AC-4070-84BF-117B2A786A8D}" destId="{26EF8DED-13D3-45C5-8B6D-E01C47B14F0E}" srcOrd="2" destOrd="0" presId="urn:microsoft.com/office/officeart/2005/8/layout/pList2"/>
    <dgm:cxn modelId="{271586E5-A0BC-4F93-B346-5DCF868BD305}" type="presParOf" srcId="{DF7EAC07-88EC-4975-8DC1-9AFD21E35AC6}" destId="{C8E1F206-07C8-4E87-8D51-B325F95CA5F8}" srcOrd="3" destOrd="0" presId="urn:microsoft.com/office/officeart/2005/8/layout/pList2"/>
    <dgm:cxn modelId="{398928A8-0068-486B-A228-6421DB7FBF26}" type="presParOf" srcId="{DF7EAC07-88EC-4975-8DC1-9AFD21E35AC6}" destId="{B5C6F68E-46DD-449E-ABEF-2D46C3092DAF}" srcOrd="4" destOrd="0" presId="urn:microsoft.com/office/officeart/2005/8/layout/pList2"/>
    <dgm:cxn modelId="{813FAEC2-40EB-4A25-92A6-2B75E4E0BB6E}" type="presParOf" srcId="{B5C6F68E-46DD-449E-ABEF-2D46C3092DAF}" destId="{EA2B6C76-37E0-4F71-BD20-35E5E7035D2D}" srcOrd="0" destOrd="0" presId="urn:microsoft.com/office/officeart/2005/8/layout/pList2"/>
    <dgm:cxn modelId="{2148C3B0-3AE6-445C-BFB4-4120D7157170}" type="presParOf" srcId="{B5C6F68E-46DD-449E-ABEF-2D46C3092DAF}" destId="{3C3493DC-27A3-4563-BAE0-91F9BFEECEB5}" srcOrd="1" destOrd="0" presId="urn:microsoft.com/office/officeart/2005/8/layout/pList2"/>
    <dgm:cxn modelId="{90396E13-1F28-4CD7-9A0D-8825D63DFBA8}" type="presParOf" srcId="{B5C6F68E-46DD-449E-ABEF-2D46C3092DAF}" destId="{C7437665-D3BC-4C3B-B406-E2C7F8CD645E}" srcOrd="2" destOrd="0" presId="urn:microsoft.com/office/officeart/2005/8/layout/p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5DF8BD1-FA8B-47F4-8B7F-96C5B994260F}"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GB"/>
        </a:p>
      </dgm:t>
    </dgm:pt>
    <dgm:pt modelId="{E2C1E1DC-88D7-4D64-848D-941C1C209F36}">
      <dgm:prSet phldrT="[Text]" custT="1"/>
      <dgm:spPr>
        <a:solidFill>
          <a:schemeClr val="bg1"/>
        </a:solidFill>
      </dgm:spPr>
      <dgm:t>
        <a:bodyPr/>
        <a:lstStyle/>
        <a:p>
          <a:r>
            <a:rPr lang="en-GB" sz="2400" b="1" dirty="0">
              <a:solidFill>
                <a:schemeClr val="tx1"/>
              </a:solidFill>
              <a:effectLst/>
            </a:rPr>
            <a:t>Our Joint Targets</a:t>
          </a:r>
        </a:p>
      </dgm:t>
    </dgm:pt>
    <dgm:pt modelId="{58B7025E-8455-44BF-95E7-AF2998197808}" type="parTrans" cxnId="{1FF20F12-7D7D-446F-A207-07B7048344EB}">
      <dgm:prSet/>
      <dgm:spPr/>
      <dgm:t>
        <a:bodyPr/>
        <a:lstStyle/>
        <a:p>
          <a:endParaRPr lang="en-GB" sz="1300"/>
        </a:p>
      </dgm:t>
    </dgm:pt>
    <dgm:pt modelId="{DCB71D0E-36D2-446D-846F-9E42512B7A27}" type="sibTrans" cxnId="{1FF20F12-7D7D-446F-A207-07B7048344EB}">
      <dgm:prSet/>
      <dgm:spPr/>
      <dgm:t>
        <a:bodyPr/>
        <a:lstStyle/>
        <a:p>
          <a:endParaRPr lang="en-GB" sz="1300"/>
        </a:p>
      </dgm:t>
    </dgm:pt>
    <dgm:pt modelId="{F410AF53-F93A-4FE2-98F8-1C0DA44D0877}">
      <dgm:prSet phldrT="[Text]" custT="1"/>
      <dgm:spPr>
        <a:solidFill>
          <a:schemeClr val="accent1"/>
        </a:solidFill>
        <a:ln>
          <a:solidFill>
            <a:schemeClr val="tx1"/>
          </a:solidFill>
        </a:ln>
      </dgm:spPr>
      <dgm:t>
        <a:bodyPr/>
        <a:lstStyle/>
        <a:p>
          <a:r>
            <a:rPr lang="en-GB" sz="1300" dirty="0">
              <a:effectLst>
                <a:outerShdw blurRad="38100" dist="38100" dir="2700000" algn="tl">
                  <a:srgbClr val="000000">
                    <a:alpha val="43137"/>
                  </a:srgbClr>
                </a:outerShdw>
              </a:effectLst>
            </a:rPr>
            <a:t>ESG</a:t>
          </a:r>
        </a:p>
      </dgm:t>
    </dgm:pt>
    <dgm:pt modelId="{802B1827-CBB8-44F2-8FCF-909A6DA2ECBF}" type="parTrans" cxnId="{8A378829-29BE-4BBD-9B08-F6114E9B2519}">
      <dgm:prSet/>
      <dgm:spPr/>
      <dgm:t>
        <a:bodyPr/>
        <a:lstStyle/>
        <a:p>
          <a:endParaRPr lang="en-GB" sz="1300"/>
        </a:p>
      </dgm:t>
    </dgm:pt>
    <dgm:pt modelId="{D8643F12-930E-400D-BC35-07F79F8D2FC8}" type="sibTrans" cxnId="{8A378829-29BE-4BBD-9B08-F6114E9B2519}">
      <dgm:prSet/>
      <dgm:spPr/>
      <dgm:t>
        <a:bodyPr/>
        <a:lstStyle/>
        <a:p>
          <a:endParaRPr lang="en-GB" sz="1300"/>
        </a:p>
      </dgm:t>
    </dgm:pt>
    <dgm:pt modelId="{0B7CB177-3320-473A-8F4A-56DCB661C72F}">
      <dgm:prSet phldrT="[Text]" custT="1"/>
      <dgm:spPr>
        <a:solidFill>
          <a:schemeClr val="accent1"/>
        </a:solidFill>
        <a:ln>
          <a:solidFill>
            <a:schemeClr val="tx1"/>
          </a:solidFill>
        </a:ln>
      </dgm:spPr>
      <dgm:t>
        <a:bodyPr/>
        <a:lstStyle/>
        <a:p>
          <a:r>
            <a:rPr lang="en-GB" sz="1300" dirty="0">
              <a:effectLst>
                <a:outerShdw blurRad="38100" dist="38100" dir="2700000" algn="tl">
                  <a:srgbClr val="000000">
                    <a:alpha val="43137"/>
                  </a:srgbClr>
                </a:outerShdw>
              </a:effectLst>
            </a:rPr>
            <a:t>Sustainability</a:t>
          </a:r>
        </a:p>
      </dgm:t>
    </dgm:pt>
    <dgm:pt modelId="{D6D8F4B3-1BAA-49EA-82EA-4530DB5E4836}" type="parTrans" cxnId="{670D4904-D1E7-4D51-B42E-A79AE055070A}">
      <dgm:prSet/>
      <dgm:spPr/>
      <dgm:t>
        <a:bodyPr/>
        <a:lstStyle/>
        <a:p>
          <a:endParaRPr lang="en-GB" sz="1300"/>
        </a:p>
      </dgm:t>
    </dgm:pt>
    <dgm:pt modelId="{D6D22402-B774-47F2-9A6C-2F1401ADC16A}" type="sibTrans" cxnId="{670D4904-D1E7-4D51-B42E-A79AE055070A}">
      <dgm:prSet/>
      <dgm:spPr/>
      <dgm:t>
        <a:bodyPr/>
        <a:lstStyle/>
        <a:p>
          <a:endParaRPr lang="en-GB" sz="1300"/>
        </a:p>
      </dgm:t>
    </dgm:pt>
    <dgm:pt modelId="{23C56AEE-2CD2-4424-95AC-9944248C40AF}">
      <dgm:prSet phldrT="[Text]" custT="1"/>
      <dgm:spPr>
        <a:solidFill>
          <a:schemeClr val="accent1"/>
        </a:solidFill>
        <a:ln>
          <a:solidFill>
            <a:schemeClr val="tx1"/>
          </a:solidFill>
        </a:ln>
      </dgm:spPr>
      <dgm:t>
        <a:bodyPr/>
        <a:lstStyle/>
        <a:p>
          <a:r>
            <a:rPr lang="en-GB" sz="1300" dirty="0">
              <a:effectLst>
                <a:outerShdw blurRad="38100" dist="38100" dir="2700000" algn="tl">
                  <a:srgbClr val="000000">
                    <a:alpha val="43137"/>
                  </a:srgbClr>
                </a:outerShdw>
              </a:effectLst>
            </a:rPr>
            <a:t>Compliance</a:t>
          </a:r>
        </a:p>
      </dgm:t>
    </dgm:pt>
    <dgm:pt modelId="{5EBB7CDA-8BDE-48DF-BD9F-84153087BCC8}" type="parTrans" cxnId="{021D97A1-854C-410B-AD6C-DBAE5B13C958}">
      <dgm:prSet/>
      <dgm:spPr/>
      <dgm:t>
        <a:bodyPr/>
        <a:lstStyle/>
        <a:p>
          <a:endParaRPr lang="en-GB" sz="1300"/>
        </a:p>
      </dgm:t>
    </dgm:pt>
    <dgm:pt modelId="{99503E08-B36D-4356-98A5-FF88C1EDE866}" type="sibTrans" cxnId="{021D97A1-854C-410B-AD6C-DBAE5B13C958}">
      <dgm:prSet/>
      <dgm:spPr/>
      <dgm:t>
        <a:bodyPr/>
        <a:lstStyle/>
        <a:p>
          <a:endParaRPr lang="en-GB" sz="1300"/>
        </a:p>
      </dgm:t>
    </dgm:pt>
    <dgm:pt modelId="{7C4EB273-0C80-4B3B-8F92-8C2244E3692C}">
      <dgm:prSet phldrT="[Text]" custT="1"/>
      <dgm:spPr>
        <a:solidFill>
          <a:schemeClr val="accent1"/>
        </a:solidFill>
        <a:ln>
          <a:solidFill>
            <a:schemeClr val="tx1"/>
          </a:solidFill>
        </a:ln>
      </dgm:spPr>
      <dgm:t>
        <a:bodyPr/>
        <a:lstStyle/>
        <a:p>
          <a:r>
            <a:rPr lang="en-GB" sz="1300" dirty="0">
              <a:effectLst>
                <a:outerShdw blurRad="38100" dist="38100" dir="2700000" algn="tl">
                  <a:srgbClr val="000000">
                    <a:alpha val="43137"/>
                  </a:srgbClr>
                </a:outerShdw>
              </a:effectLst>
            </a:rPr>
            <a:t>Digital </a:t>
          </a:r>
          <a:r>
            <a:rPr lang="en-GB" sz="1100" dirty="0">
              <a:effectLst>
                <a:outerShdw blurRad="38100" dist="38100" dir="2700000" algn="tl">
                  <a:srgbClr val="000000">
                    <a:alpha val="43137"/>
                  </a:srgbClr>
                </a:outerShdw>
              </a:effectLst>
            </a:rPr>
            <a:t>Transformation</a:t>
          </a:r>
          <a:endParaRPr lang="en-GB" sz="1300" dirty="0">
            <a:effectLst>
              <a:outerShdw blurRad="38100" dist="38100" dir="2700000" algn="tl">
                <a:srgbClr val="000000">
                  <a:alpha val="43137"/>
                </a:srgbClr>
              </a:outerShdw>
            </a:effectLst>
          </a:endParaRPr>
        </a:p>
      </dgm:t>
    </dgm:pt>
    <dgm:pt modelId="{B33A81E0-CD56-4A5F-812D-1746C1160348}" type="parTrans" cxnId="{65CE79C1-43BF-48E3-9483-34309B4B6F1A}">
      <dgm:prSet/>
      <dgm:spPr/>
      <dgm:t>
        <a:bodyPr/>
        <a:lstStyle/>
        <a:p>
          <a:endParaRPr lang="en-GB" sz="1300"/>
        </a:p>
      </dgm:t>
    </dgm:pt>
    <dgm:pt modelId="{8992EB96-3155-48C3-972D-BD13679958F4}" type="sibTrans" cxnId="{65CE79C1-43BF-48E3-9483-34309B4B6F1A}">
      <dgm:prSet/>
      <dgm:spPr/>
      <dgm:t>
        <a:bodyPr/>
        <a:lstStyle/>
        <a:p>
          <a:endParaRPr lang="en-GB" sz="1300"/>
        </a:p>
      </dgm:t>
    </dgm:pt>
    <dgm:pt modelId="{DBB270EB-22BB-4554-830D-D4C9DA56E0B7}">
      <dgm:prSet phldrT="[Text]" custT="1"/>
      <dgm:spPr>
        <a:solidFill>
          <a:schemeClr val="accent1"/>
        </a:solidFill>
        <a:ln>
          <a:solidFill>
            <a:schemeClr val="tx1"/>
          </a:solidFill>
        </a:ln>
      </dgm:spPr>
      <dgm:t>
        <a:bodyPr/>
        <a:lstStyle/>
        <a:p>
          <a:r>
            <a:rPr lang="en-GB" sz="1300" dirty="0">
              <a:effectLst>
                <a:outerShdw blurRad="38100" dist="38100" dir="2700000" algn="tl">
                  <a:srgbClr val="000000">
                    <a:alpha val="43137"/>
                  </a:srgbClr>
                </a:outerShdw>
              </a:effectLst>
            </a:rPr>
            <a:t>Optimization</a:t>
          </a:r>
        </a:p>
      </dgm:t>
    </dgm:pt>
    <dgm:pt modelId="{6B2B3B1E-4978-40FB-B301-0AF562E909F6}" type="parTrans" cxnId="{82B2F7A3-57E2-4BA2-99D0-D4A4B8050BB6}">
      <dgm:prSet/>
      <dgm:spPr/>
      <dgm:t>
        <a:bodyPr/>
        <a:lstStyle/>
        <a:p>
          <a:endParaRPr lang="en-GB" sz="1300"/>
        </a:p>
      </dgm:t>
    </dgm:pt>
    <dgm:pt modelId="{F6DB776C-715C-4033-8FFD-94D79E22B484}" type="sibTrans" cxnId="{82B2F7A3-57E2-4BA2-99D0-D4A4B8050BB6}">
      <dgm:prSet/>
      <dgm:spPr/>
      <dgm:t>
        <a:bodyPr/>
        <a:lstStyle/>
        <a:p>
          <a:endParaRPr lang="en-GB" sz="1300"/>
        </a:p>
      </dgm:t>
    </dgm:pt>
    <dgm:pt modelId="{258D22D1-5FAC-4C93-AED1-6C1EC119644A}">
      <dgm:prSet phldrT="[Text]" custT="1"/>
      <dgm:spPr>
        <a:solidFill>
          <a:schemeClr val="accent1"/>
        </a:solidFill>
        <a:ln>
          <a:solidFill>
            <a:schemeClr val="tx1"/>
          </a:solidFill>
        </a:ln>
      </dgm:spPr>
      <dgm:t>
        <a:bodyPr/>
        <a:lstStyle/>
        <a:p>
          <a:r>
            <a:rPr lang="en-GB" sz="1300" dirty="0">
              <a:effectLst>
                <a:outerShdw blurRad="38100" dist="38100" dir="2700000" algn="tl">
                  <a:srgbClr val="000000">
                    <a:alpha val="43137"/>
                  </a:srgbClr>
                </a:outerShdw>
              </a:effectLst>
            </a:rPr>
            <a:t>Reliability</a:t>
          </a:r>
        </a:p>
      </dgm:t>
    </dgm:pt>
    <dgm:pt modelId="{72AACD30-3510-4D49-BB51-EB3A3702F9F9}" type="parTrans" cxnId="{53D1E03F-0005-4F21-A799-10FC44DCA736}">
      <dgm:prSet/>
      <dgm:spPr/>
      <dgm:t>
        <a:bodyPr/>
        <a:lstStyle/>
        <a:p>
          <a:endParaRPr lang="en-GB" sz="1300"/>
        </a:p>
      </dgm:t>
    </dgm:pt>
    <dgm:pt modelId="{60D6EE96-C520-41AE-986D-7DE4D8C4FFEA}" type="sibTrans" cxnId="{53D1E03F-0005-4F21-A799-10FC44DCA736}">
      <dgm:prSet/>
      <dgm:spPr/>
      <dgm:t>
        <a:bodyPr/>
        <a:lstStyle/>
        <a:p>
          <a:endParaRPr lang="en-GB" sz="1300"/>
        </a:p>
      </dgm:t>
    </dgm:pt>
    <dgm:pt modelId="{DC415279-A952-4E30-A34F-7C92928CE96E}" type="pres">
      <dgm:prSet presAssocID="{E5DF8BD1-FA8B-47F4-8B7F-96C5B994260F}" presName="Name0" presStyleCnt="0">
        <dgm:presLayoutVars>
          <dgm:chMax val="1"/>
          <dgm:chPref val="1"/>
          <dgm:dir/>
          <dgm:animOne val="branch"/>
          <dgm:animLvl val="lvl"/>
        </dgm:presLayoutVars>
      </dgm:prSet>
      <dgm:spPr/>
    </dgm:pt>
    <dgm:pt modelId="{C50B3D6E-925A-4B26-BD24-10E0BD788C94}" type="pres">
      <dgm:prSet presAssocID="{E2C1E1DC-88D7-4D64-848D-941C1C209F36}" presName="Parent" presStyleLbl="node0" presStyleIdx="0" presStyleCnt="1">
        <dgm:presLayoutVars>
          <dgm:chMax val="6"/>
          <dgm:chPref val="6"/>
        </dgm:presLayoutVars>
      </dgm:prSet>
      <dgm:spPr/>
    </dgm:pt>
    <dgm:pt modelId="{43F3336E-E1BE-4F77-A8E8-77D2F6E8E689}" type="pres">
      <dgm:prSet presAssocID="{F410AF53-F93A-4FE2-98F8-1C0DA44D0877}" presName="Accent1" presStyleCnt="0"/>
      <dgm:spPr/>
    </dgm:pt>
    <dgm:pt modelId="{49B731F9-4F15-4F04-BF6C-39319E0ADE0B}" type="pres">
      <dgm:prSet presAssocID="{F410AF53-F93A-4FE2-98F8-1C0DA44D0877}" presName="Accent" presStyleLbl="bgShp" presStyleIdx="0" presStyleCnt="6"/>
      <dgm:spPr/>
    </dgm:pt>
    <dgm:pt modelId="{2D9D6D0E-4A32-4574-A6C3-44171D971BD1}" type="pres">
      <dgm:prSet presAssocID="{F410AF53-F93A-4FE2-98F8-1C0DA44D0877}" presName="Child1" presStyleLbl="node1" presStyleIdx="0" presStyleCnt="6">
        <dgm:presLayoutVars>
          <dgm:chMax val="0"/>
          <dgm:chPref val="0"/>
          <dgm:bulletEnabled val="1"/>
        </dgm:presLayoutVars>
      </dgm:prSet>
      <dgm:spPr/>
    </dgm:pt>
    <dgm:pt modelId="{4B1FA2F9-E755-4FB9-B9D4-BC4605FD6337}" type="pres">
      <dgm:prSet presAssocID="{0B7CB177-3320-473A-8F4A-56DCB661C72F}" presName="Accent2" presStyleCnt="0"/>
      <dgm:spPr/>
    </dgm:pt>
    <dgm:pt modelId="{3186197D-21D4-456F-BBAF-5C9D2B70C35B}" type="pres">
      <dgm:prSet presAssocID="{0B7CB177-3320-473A-8F4A-56DCB661C72F}" presName="Accent" presStyleLbl="bgShp" presStyleIdx="1" presStyleCnt="6"/>
      <dgm:spPr/>
    </dgm:pt>
    <dgm:pt modelId="{6149B463-5BEB-48AF-9EDF-9883C85DBD9C}" type="pres">
      <dgm:prSet presAssocID="{0B7CB177-3320-473A-8F4A-56DCB661C72F}" presName="Child2" presStyleLbl="node1" presStyleIdx="1" presStyleCnt="6">
        <dgm:presLayoutVars>
          <dgm:chMax val="0"/>
          <dgm:chPref val="0"/>
          <dgm:bulletEnabled val="1"/>
        </dgm:presLayoutVars>
      </dgm:prSet>
      <dgm:spPr/>
    </dgm:pt>
    <dgm:pt modelId="{9A80CF2A-575D-4303-B019-8052E0E13E5B}" type="pres">
      <dgm:prSet presAssocID="{258D22D1-5FAC-4C93-AED1-6C1EC119644A}" presName="Accent3" presStyleCnt="0"/>
      <dgm:spPr/>
    </dgm:pt>
    <dgm:pt modelId="{7049E50F-4F32-4B05-A28B-11EEC4BA3681}" type="pres">
      <dgm:prSet presAssocID="{258D22D1-5FAC-4C93-AED1-6C1EC119644A}" presName="Accent" presStyleLbl="bgShp" presStyleIdx="2" presStyleCnt="6"/>
      <dgm:spPr/>
    </dgm:pt>
    <dgm:pt modelId="{BA589CF1-02ED-4E93-9BC4-463893DC2506}" type="pres">
      <dgm:prSet presAssocID="{258D22D1-5FAC-4C93-AED1-6C1EC119644A}" presName="Child3" presStyleLbl="node1" presStyleIdx="2" presStyleCnt="6">
        <dgm:presLayoutVars>
          <dgm:chMax val="0"/>
          <dgm:chPref val="0"/>
          <dgm:bulletEnabled val="1"/>
        </dgm:presLayoutVars>
      </dgm:prSet>
      <dgm:spPr/>
    </dgm:pt>
    <dgm:pt modelId="{C6D44363-EE9A-414B-BE12-3A6EED3BD6BC}" type="pres">
      <dgm:prSet presAssocID="{23C56AEE-2CD2-4424-95AC-9944248C40AF}" presName="Accent4" presStyleCnt="0"/>
      <dgm:spPr/>
    </dgm:pt>
    <dgm:pt modelId="{BE9002A6-F4CE-4BCE-98EB-13CF636EE805}" type="pres">
      <dgm:prSet presAssocID="{23C56AEE-2CD2-4424-95AC-9944248C40AF}" presName="Accent" presStyleLbl="bgShp" presStyleIdx="3" presStyleCnt="6"/>
      <dgm:spPr/>
    </dgm:pt>
    <dgm:pt modelId="{BA84F267-1632-4398-9EEB-147E75B9F2F7}" type="pres">
      <dgm:prSet presAssocID="{23C56AEE-2CD2-4424-95AC-9944248C40AF}" presName="Child4" presStyleLbl="node1" presStyleIdx="3" presStyleCnt="6">
        <dgm:presLayoutVars>
          <dgm:chMax val="0"/>
          <dgm:chPref val="0"/>
          <dgm:bulletEnabled val="1"/>
        </dgm:presLayoutVars>
      </dgm:prSet>
      <dgm:spPr/>
    </dgm:pt>
    <dgm:pt modelId="{1BB42F60-C380-4AD3-B0A9-7416D2E8E5F5}" type="pres">
      <dgm:prSet presAssocID="{7C4EB273-0C80-4B3B-8F92-8C2244E3692C}" presName="Accent5" presStyleCnt="0"/>
      <dgm:spPr/>
    </dgm:pt>
    <dgm:pt modelId="{D032AB3A-D39A-4499-BE1A-0634A471A806}" type="pres">
      <dgm:prSet presAssocID="{7C4EB273-0C80-4B3B-8F92-8C2244E3692C}" presName="Accent" presStyleLbl="bgShp" presStyleIdx="4" presStyleCnt="6"/>
      <dgm:spPr/>
    </dgm:pt>
    <dgm:pt modelId="{A9D63FF8-2DBE-480B-9352-CFDE64A8F91B}" type="pres">
      <dgm:prSet presAssocID="{7C4EB273-0C80-4B3B-8F92-8C2244E3692C}" presName="Child5" presStyleLbl="node1" presStyleIdx="4" presStyleCnt="6">
        <dgm:presLayoutVars>
          <dgm:chMax val="0"/>
          <dgm:chPref val="0"/>
          <dgm:bulletEnabled val="1"/>
        </dgm:presLayoutVars>
      </dgm:prSet>
      <dgm:spPr/>
    </dgm:pt>
    <dgm:pt modelId="{A04966BD-FD2C-40A9-8160-21B0E5B6258B}" type="pres">
      <dgm:prSet presAssocID="{DBB270EB-22BB-4554-830D-D4C9DA56E0B7}" presName="Accent6" presStyleCnt="0"/>
      <dgm:spPr/>
    </dgm:pt>
    <dgm:pt modelId="{EA2C40C2-7B19-4A30-84C3-A5834717F283}" type="pres">
      <dgm:prSet presAssocID="{DBB270EB-22BB-4554-830D-D4C9DA56E0B7}" presName="Accent" presStyleLbl="bgShp" presStyleIdx="5" presStyleCnt="6"/>
      <dgm:spPr/>
    </dgm:pt>
    <dgm:pt modelId="{EA0B435B-3332-4ED8-AF09-2B2CE48F1449}" type="pres">
      <dgm:prSet presAssocID="{DBB270EB-22BB-4554-830D-D4C9DA56E0B7}" presName="Child6" presStyleLbl="node1" presStyleIdx="5" presStyleCnt="6">
        <dgm:presLayoutVars>
          <dgm:chMax val="0"/>
          <dgm:chPref val="0"/>
          <dgm:bulletEnabled val="1"/>
        </dgm:presLayoutVars>
      </dgm:prSet>
      <dgm:spPr/>
    </dgm:pt>
  </dgm:ptLst>
  <dgm:cxnLst>
    <dgm:cxn modelId="{670D4904-D1E7-4D51-B42E-A79AE055070A}" srcId="{E2C1E1DC-88D7-4D64-848D-941C1C209F36}" destId="{0B7CB177-3320-473A-8F4A-56DCB661C72F}" srcOrd="1" destOrd="0" parTransId="{D6D8F4B3-1BAA-49EA-82EA-4530DB5E4836}" sibTransId="{D6D22402-B774-47F2-9A6C-2F1401ADC16A}"/>
    <dgm:cxn modelId="{656D1205-4472-4FA8-A466-32C438831DD6}" type="presOf" srcId="{23C56AEE-2CD2-4424-95AC-9944248C40AF}" destId="{BA84F267-1632-4398-9EEB-147E75B9F2F7}" srcOrd="0" destOrd="0" presId="urn:microsoft.com/office/officeart/2011/layout/HexagonRadial"/>
    <dgm:cxn modelId="{1FF20F12-7D7D-446F-A207-07B7048344EB}" srcId="{E5DF8BD1-FA8B-47F4-8B7F-96C5B994260F}" destId="{E2C1E1DC-88D7-4D64-848D-941C1C209F36}" srcOrd="0" destOrd="0" parTransId="{58B7025E-8455-44BF-95E7-AF2998197808}" sibTransId="{DCB71D0E-36D2-446D-846F-9E42512B7A27}"/>
    <dgm:cxn modelId="{91712A13-2A95-4A1C-948B-EB2E8738BC91}" type="presOf" srcId="{DBB270EB-22BB-4554-830D-D4C9DA56E0B7}" destId="{EA0B435B-3332-4ED8-AF09-2B2CE48F1449}" srcOrd="0" destOrd="0" presId="urn:microsoft.com/office/officeart/2011/layout/HexagonRadial"/>
    <dgm:cxn modelId="{8A378829-29BE-4BBD-9B08-F6114E9B2519}" srcId="{E2C1E1DC-88D7-4D64-848D-941C1C209F36}" destId="{F410AF53-F93A-4FE2-98F8-1C0DA44D0877}" srcOrd="0" destOrd="0" parTransId="{802B1827-CBB8-44F2-8FCF-909A6DA2ECBF}" sibTransId="{D8643F12-930E-400D-BC35-07F79F8D2FC8}"/>
    <dgm:cxn modelId="{53D1E03F-0005-4F21-A799-10FC44DCA736}" srcId="{E2C1E1DC-88D7-4D64-848D-941C1C209F36}" destId="{258D22D1-5FAC-4C93-AED1-6C1EC119644A}" srcOrd="2" destOrd="0" parTransId="{72AACD30-3510-4D49-BB51-EB3A3702F9F9}" sibTransId="{60D6EE96-C520-41AE-986D-7DE4D8C4FFEA}"/>
    <dgm:cxn modelId="{EF5C8F53-9AF5-49ED-AFB0-2A4AF42C3D48}" type="presOf" srcId="{E5DF8BD1-FA8B-47F4-8B7F-96C5B994260F}" destId="{DC415279-A952-4E30-A34F-7C92928CE96E}" srcOrd="0" destOrd="0" presId="urn:microsoft.com/office/officeart/2011/layout/HexagonRadial"/>
    <dgm:cxn modelId="{159C7481-4025-4B21-BA14-91B2861B43DC}" type="presOf" srcId="{0B7CB177-3320-473A-8F4A-56DCB661C72F}" destId="{6149B463-5BEB-48AF-9EDF-9883C85DBD9C}" srcOrd="0" destOrd="0" presId="urn:microsoft.com/office/officeart/2011/layout/HexagonRadial"/>
    <dgm:cxn modelId="{021D97A1-854C-410B-AD6C-DBAE5B13C958}" srcId="{E2C1E1DC-88D7-4D64-848D-941C1C209F36}" destId="{23C56AEE-2CD2-4424-95AC-9944248C40AF}" srcOrd="3" destOrd="0" parTransId="{5EBB7CDA-8BDE-48DF-BD9F-84153087BCC8}" sibTransId="{99503E08-B36D-4356-98A5-FF88C1EDE866}"/>
    <dgm:cxn modelId="{82B2F7A3-57E2-4BA2-99D0-D4A4B8050BB6}" srcId="{E2C1E1DC-88D7-4D64-848D-941C1C209F36}" destId="{DBB270EB-22BB-4554-830D-D4C9DA56E0B7}" srcOrd="5" destOrd="0" parTransId="{6B2B3B1E-4978-40FB-B301-0AF562E909F6}" sibTransId="{F6DB776C-715C-4033-8FFD-94D79E22B484}"/>
    <dgm:cxn modelId="{F1D84BBB-03F4-48A3-A3C9-8DFCF47471C1}" type="presOf" srcId="{258D22D1-5FAC-4C93-AED1-6C1EC119644A}" destId="{BA589CF1-02ED-4E93-9BC4-463893DC2506}" srcOrd="0" destOrd="0" presId="urn:microsoft.com/office/officeart/2011/layout/HexagonRadial"/>
    <dgm:cxn modelId="{0EE5C9BB-5CAB-4B8D-99DB-A68AB6242742}" type="presOf" srcId="{E2C1E1DC-88D7-4D64-848D-941C1C209F36}" destId="{C50B3D6E-925A-4B26-BD24-10E0BD788C94}" srcOrd="0" destOrd="0" presId="urn:microsoft.com/office/officeart/2011/layout/HexagonRadial"/>
    <dgm:cxn modelId="{65CE79C1-43BF-48E3-9483-34309B4B6F1A}" srcId="{E2C1E1DC-88D7-4D64-848D-941C1C209F36}" destId="{7C4EB273-0C80-4B3B-8F92-8C2244E3692C}" srcOrd="4" destOrd="0" parTransId="{B33A81E0-CD56-4A5F-812D-1746C1160348}" sibTransId="{8992EB96-3155-48C3-972D-BD13679958F4}"/>
    <dgm:cxn modelId="{793634C2-B175-4613-9CE5-4DA3E036C87A}" type="presOf" srcId="{7C4EB273-0C80-4B3B-8F92-8C2244E3692C}" destId="{A9D63FF8-2DBE-480B-9352-CFDE64A8F91B}" srcOrd="0" destOrd="0" presId="urn:microsoft.com/office/officeart/2011/layout/HexagonRadial"/>
    <dgm:cxn modelId="{93BB83E2-7944-4E01-9F14-5416C376E509}" type="presOf" srcId="{F410AF53-F93A-4FE2-98F8-1C0DA44D0877}" destId="{2D9D6D0E-4A32-4574-A6C3-44171D971BD1}" srcOrd="0" destOrd="0" presId="urn:microsoft.com/office/officeart/2011/layout/HexagonRadial"/>
    <dgm:cxn modelId="{5360B314-CE79-44C9-9D51-A8F879F18047}" type="presParOf" srcId="{DC415279-A952-4E30-A34F-7C92928CE96E}" destId="{C50B3D6E-925A-4B26-BD24-10E0BD788C94}" srcOrd="0" destOrd="0" presId="urn:microsoft.com/office/officeart/2011/layout/HexagonRadial"/>
    <dgm:cxn modelId="{A926DBE2-E152-4B40-8770-B98E2745632E}" type="presParOf" srcId="{DC415279-A952-4E30-A34F-7C92928CE96E}" destId="{43F3336E-E1BE-4F77-A8E8-77D2F6E8E689}" srcOrd="1" destOrd="0" presId="urn:microsoft.com/office/officeart/2011/layout/HexagonRadial"/>
    <dgm:cxn modelId="{56D195E4-D3DE-420A-A041-8E60208C981E}" type="presParOf" srcId="{43F3336E-E1BE-4F77-A8E8-77D2F6E8E689}" destId="{49B731F9-4F15-4F04-BF6C-39319E0ADE0B}" srcOrd="0" destOrd="0" presId="urn:microsoft.com/office/officeart/2011/layout/HexagonRadial"/>
    <dgm:cxn modelId="{ED6CD613-7830-4386-B25E-29C47DC09847}" type="presParOf" srcId="{DC415279-A952-4E30-A34F-7C92928CE96E}" destId="{2D9D6D0E-4A32-4574-A6C3-44171D971BD1}" srcOrd="2" destOrd="0" presId="urn:microsoft.com/office/officeart/2011/layout/HexagonRadial"/>
    <dgm:cxn modelId="{8AD61018-6F13-4B54-A0BE-7C6E7B3EA0F7}" type="presParOf" srcId="{DC415279-A952-4E30-A34F-7C92928CE96E}" destId="{4B1FA2F9-E755-4FB9-B9D4-BC4605FD6337}" srcOrd="3" destOrd="0" presId="urn:microsoft.com/office/officeart/2011/layout/HexagonRadial"/>
    <dgm:cxn modelId="{E8D869E5-D650-4860-84C7-C1F56ADC18A3}" type="presParOf" srcId="{4B1FA2F9-E755-4FB9-B9D4-BC4605FD6337}" destId="{3186197D-21D4-456F-BBAF-5C9D2B70C35B}" srcOrd="0" destOrd="0" presId="urn:microsoft.com/office/officeart/2011/layout/HexagonRadial"/>
    <dgm:cxn modelId="{104F80FD-302E-40A9-B675-425470A9D40C}" type="presParOf" srcId="{DC415279-A952-4E30-A34F-7C92928CE96E}" destId="{6149B463-5BEB-48AF-9EDF-9883C85DBD9C}" srcOrd="4" destOrd="0" presId="urn:microsoft.com/office/officeart/2011/layout/HexagonRadial"/>
    <dgm:cxn modelId="{51607560-16AD-4C01-B38D-B7E4AD6287A0}" type="presParOf" srcId="{DC415279-A952-4E30-A34F-7C92928CE96E}" destId="{9A80CF2A-575D-4303-B019-8052E0E13E5B}" srcOrd="5" destOrd="0" presId="urn:microsoft.com/office/officeart/2011/layout/HexagonRadial"/>
    <dgm:cxn modelId="{6F46A011-E506-401F-AA8D-78EB4854265B}" type="presParOf" srcId="{9A80CF2A-575D-4303-B019-8052E0E13E5B}" destId="{7049E50F-4F32-4B05-A28B-11EEC4BA3681}" srcOrd="0" destOrd="0" presId="urn:microsoft.com/office/officeart/2011/layout/HexagonRadial"/>
    <dgm:cxn modelId="{A46CE0C5-AAD1-4B38-86DA-6782FF641533}" type="presParOf" srcId="{DC415279-A952-4E30-A34F-7C92928CE96E}" destId="{BA589CF1-02ED-4E93-9BC4-463893DC2506}" srcOrd="6" destOrd="0" presId="urn:microsoft.com/office/officeart/2011/layout/HexagonRadial"/>
    <dgm:cxn modelId="{9099FB84-F2BB-4FBB-B3D1-E60CD780C85E}" type="presParOf" srcId="{DC415279-A952-4E30-A34F-7C92928CE96E}" destId="{C6D44363-EE9A-414B-BE12-3A6EED3BD6BC}" srcOrd="7" destOrd="0" presId="urn:microsoft.com/office/officeart/2011/layout/HexagonRadial"/>
    <dgm:cxn modelId="{CB234D96-3C75-4E6C-A2CE-95926CB71BBF}" type="presParOf" srcId="{C6D44363-EE9A-414B-BE12-3A6EED3BD6BC}" destId="{BE9002A6-F4CE-4BCE-98EB-13CF636EE805}" srcOrd="0" destOrd="0" presId="urn:microsoft.com/office/officeart/2011/layout/HexagonRadial"/>
    <dgm:cxn modelId="{331DE0FA-B708-466A-A326-CB29614AFB92}" type="presParOf" srcId="{DC415279-A952-4E30-A34F-7C92928CE96E}" destId="{BA84F267-1632-4398-9EEB-147E75B9F2F7}" srcOrd="8" destOrd="0" presId="urn:microsoft.com/office/officeart/2011/layout/HexagonRadial"/>
    <dgm:cxn modelId="{E988803A-9B25-4F65-BA54-946273FF83B8}" type="presParOf" srcId="{DC415279-A952-4E30-A34F-7C92928CE96E}" destId="{1BB42F60-C380-4AD3-B0A9-7416D2E8E5F5}" srcOrd="9" destOrd="0" presId="urn:microsoft.com/office/officeart/2011/layout/HexagonRadial"/>
    <dgm:cxn modelId="{65F5E0A1-BC53-4667-A3A0-A8C6B39AE0E2}" type="presParOf" srcId="{1BB42F60-C380-4AD3-B0A9-7416D2E8E5F5}" destId="{D032AB3A-D39A-4499-BE1A-0634A471A806}" srcOrd="0" destOrd="0" presId="urn:microsoft.com/office/officeart/2011/layout/HexagonRadial"/>
    <dgm:cxn modelId="{AF398B62-3E26-4C0E-A2C5-49895023EC12}" type="presParOf" srcId="{DC415279-A952-4E30-A34F-7C92928CE96E}" destId="{A9D63FF8-2DBE-480B-9352-CFDE64A8F91B}" srcOrd="10" destOrd="0" presId="urn:microsoft.com/office/officeart/2011/layout/HexagonRadial"/>
    <dgm:cxn modelId="{CFB49F0D-A042-44AC-B570-99679EA958D6}" type="presParOf" srcId="{DC415279-A952-4E30-A34F-7C92928CE96E}" destId="{A04966BD-FD2C-40A9-8160-21B0E5B6258B}" srcOrd="11" destOrd="0" presId="urn:microsoft.com/office/officeart/2011/layout/HexagonRadial"/>
    <dgm:cxn modelId="{2A6AF5DC-E465-4877-AE81-17E3075BEB16}" type="presParOf" srcId="{A04966BD-FD2C-40A9-8160-21B0E5B6258B}" destId="{EA2C40C2-7B19-4A30-84C3-A5834717F283}" srcOrd="0" destOrd="0" presId="urn:microsoft.com/office/officeart/2011/layout/HexagonRadial"/>
    <dgm:cxn modelId="{0AB17A94-38F3-480C-AD11-11EE863DD096}" type="presParOf" srcId="{DC415279-A952-4E30-A34F-7C92928CE96E}" destId="{EA0B435B-3332-4ED8-AF09-2B2CE48F1449}"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9A8A824-0A07-4178-B7BF-D2EE77E055CF}"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GB"/>
        </a:p>
      </dgm:t>
    </dgm:pt>
    <dgm:pt modelId="{11832B1D-CEE5-47B0-BE93-8CB525E650B9}">
      <dgm:prSet phldrT="[Text]" custT="1"/>
      <dgm:spPr>
        <a:solidFill>
          <a:schemeClr val="bg1"/>
        </a:solidFill>
      </dgm:spPr>
      <dgm:t>
        <a:bodyPr/>
        <a:lstStyle/>
        <a:p>
          <a:r>
            <a:rPr lang="en-GB" sz="2400" b="1" dirty="0">
              <a:solidFill>
                <a:schemeClr val="tx1"/>
              </a:solidFill>
            </a:rPr>
            <a:t>What will deliver Net Zero?</a:t>
          </a:r>
        </a:p>
      </dgm:t>
    </dgm:pt>
    <dgm:pt modelId="{CFA10F25-8268-4659-AC19-C4B8D2EC6399}" type="parTrans" cxnId="{B531E8E9-3B74-48B5-87C8-005C58BC9D3B}">
      <dgm:prSet/>
      <dgm:spPr/>
      <dgm:t>
        <a:bodyPr/>
        <a:lstStyle/>
        <a:p>
          <a:endParaRPr lang="en-GB"/>
        </a:p>
      </dgm:t>
    </dgm:pt>
    <dgm:pt modelId="{18E03BF9-5005-4570-B7CE-ACD8490DF2B3}" type="sibTrans" cxnId="{B531E8E9-3B74-48B5-87C8-005C58BC9D3B}">
      <dgm:prSet/>
      <dgm:spPr/>
      <dgm:t>
        <a:bodyPr/>
        <a:lstStyle/>
        <a:p>
          <a:endParaRPr lang="en-GB"/>
        </a:p>
      </dgm:t>
    </dgm:pt>
    <dgm:pt modelId="{891DF5C5-9894-447F-BCCB-32848A1FD9F8}">
      <dgm:prSet phldrT="[Text]"/>
      <dgm:spPr>
        <a:solidFill>
          <a:schemeClr val="accent1"/>
        </a:solidFill>
        <a:ln>
          <a:solidFill>
            <a:schemeClr val="tx1"/>
          </a:solidFill>
        </a:ln>
      </dgm:spPr>
      <dgm:t>
        <a:bodyPr/>
        <a:lstStyle/>
        <a:p>
          <a:r>
            <a:rPr lang="en-GB" dirty="0">
              <a:effectLst>
                <a:outerShdw blurRad="38100" dist="38100" dir="2700000" algn="tl">
                  <a:srgbClr val="000000">
                    <a:alpha val="43137"/>
                  </a:srgbClr>
                </a:outerShdw>
              </a:effectLst>
            </a:rPr>
            <a:t>Collaboration</a:t>
          </a:r>
        </a:p>
      </dgm:t>
    </dgm:pt>
    <dgm:pt modelId="{5CFA6E0C-889E-4F34-8BB2-EBB8A7ABB9F0}" type="parTrans" cxnId="{05598ED6-4321-472A-9948-E86ABA881A0B}">
      <dgm:prSet/>
      <dgm:spPr/>
      <dgm:t>
        <a:bodyPr/>
        <a:lstStyle/>
        <a:p>
          <a:endParaRPr lang="en-GB"/>
        </a:p>
      </dgm:t>
    </dgm:pt>
    <dgm:pt modelId="{48D87C35-0264-4716-92ED-D5CF899C16E5}" type="sibTrans" cxnId="{05598ED6-4321-472A-9948-E86ABA881A0B}">
      <dgm:prSet/>
      <dgm:spPr/>
      <dgm:t>
        <a:bodyPr/>
        <a:lstStyle/>
        <a:p>
          <a:endParaRPr lang="en-GB"/>
        </a:p>
      </dgm:t>
    </dgm:pt>
    <dgm:pt modelId="{D44D56CF-9C03-4E91-857D-AC6252A0F95A}">
      <dgm:prSet phldrT="[Text]"/>
      <dgm:spPr>
        <a:solidFill>
          <a:schemeClr val="accent1"/>
        </a:solidFill>
        <a:ln>
          <a:solidFill>
            <a:schemeClr val="tx1"/>
          </a:solidFill>
        </a:ln>
      </dgm:spPr>
      <dgm:t>
        <a:bodyPr/>
        <a:lstStyle/>
        <a:p>
          <a:r>
            <a:rPr lang="en-GB" dirty="0">
              <a:effectLst>
                <a:outerShdw blurRad="38100" dist="38100" dir="2700000" algn="tl">
                  <a:srgbClr val="000000">
                    <a:alpha val="43137"/>
                  </a:srgbClr>
                </a:outerShdw>
              </a:effectLst>
            </a:rPr>
            <a:t>Urgency</a:t>
          </a:r>
        </a:p>
      </dgm:t>
    </dgm:pt>
    <dgm:pt modelId="{31F14BBA-827B-4C02-823B-04F7826E17E6}" type="parTrans" cxnId="{56656F61-2EF4-4EA1-893B-E84AFB7931F1}">
      <dgm:prSet/>
      <dgm:spPr/>
      <dgm:t>
        <a:bodyPr/>
        <a:lstStyle/>
        <a:p>
          <a:endParaRPr lang="en-GB"/>
        </a:p>
      </dgm:t>
    </dgm:pt>
    <dgm:pt modelId="{8A0F5A27-C7FA-4ED9-BD66-10756C9F95F6}" type="sibTrans" cxnId="{56656F61-2EF4-4EA1-893B-E84AFB7931F1}">
      <dgm:prSet/>
      <dgm:spPr/>
      <dgm:t>
        <a:bodyPr/>
        <a:lstStyle/>
        <a:p>
          <a:endParaRPr lang="en-GB"/>
        </a:p>
      </dgm:t>
    </dgm:pt>
    <dgm:pt modelId="{5211E0B7-959F-4B22-929F-EF80FFAB6DE4}">
      <dgm:prSet phldrT="[Text]"/>
      <dgm:spPr>
        <a:solidFill>
          <a:schemeClr val="accent1"/>
        </a:solidFill>
        <a:ln>
          <a:solidFill>
            <a:schemeClr val="tx1"/>
          </a:solidFill>
        </a:ln>
      </dgm:spPr>
      <dgm:t>
        <a:bodyPr/>
        <a:lstStyle/>
        <a:p>
          <a:r>
            <a:rPr lang="en-GB" dirty="0">
              <a:effectLst>
                <a:outerShdw blurRad="38100" dist="38100" dir="2700000" algn="tl">
                  <a:srgbClr val="000000">
                    <a:alpha val="43137"/>
                  </a:srgbClr>
                </a:outerShdw>
              </a:effectLst>
            </a:rPr>
            <a:t>Measured Data</a:t>
          </a:r>
        </a:p>
      </dgm:t>
    </dgm:pt>
    <dgm:pt modelId="{1A07E9AF-6AD2-413E-AA97-046A8D17957D}" type="parTrans" cxnId="{CEDD0419-A0A3-47A2-85DD-B29901D49E57}">
      <dgm:prSet/>
      <dgm:spPr/>
      <dgm:t>
        <a:bodyPr/>
        <a:lstStyle/>
        <a:p>
          <a:endParaRPr lang="en-GB"/>
        </a:p>
      </dgm:t>
    </dgm:pt>
    <dgm:pt modelId="{039F404B-2F11-438D-BE5E-210A769C7AE8}" type="sibTrans" cxnId="{CEDD0419-A0A3-47A2-85DD-B29901D49E57}">
      <dgm:prSet/>
      <dgm:spPr/>
      <dgm:t>
        <a:bodyPr/>
        <a:lstStyle/>
        <a:p>
          <a:endParaRPr lang="en-GB"/>
        </a:p>
      </dgm:t>
    </dgm:pt>
    <dgm:pt modelId="{614DFC0D-789D-4498-862B-768F201081FD}">
      <dgm:prSet phldrT="[Text]"/>
      <dgm:spPr>
        <a:solidFill>
          <a:schemeClr val="accent1"/>
        </a:solidFill>
        <a:ln>
          <a:solidFill>
            <a:schemeClr val="tx1"/>
          </a:solidFill>
        </a:ln>
      </dgm:spPr>
      <dgm:t>
        <a:bodyPr/>
        <a:lstStyle/>
        <a:p>
          <a:r>
            <a:rPr lang="en-GB" dirty="0">
              <a:effectLst>
                <a:outerShdw blurRad="38100" dist="38100" dir="2700000" algn="tl">
                  <a:srgbClr val="000000">
                    <a:alpha val="43137"/>
                  </a:srgbClr>
                </a:outerShdw>
              </a:effectLst>
            </a:rPr>
            <a:t>Prioritized Action</a:t>
          </a:r>
        </a:p>
      </dgm:t>
    </dgm:pt>
    <dgm:pt modelId="{A428DB96-B0E1-4A36-9AB8-FF2A1B221601}" type="parTrans" cxnId="{8A29D2D9-E304-4F20-A303-DC56CE8E8B11}">
      <dgm:prSet/>
      <dgm:spPr/>
      <dgm:t>
        <a:bodyPr/>
        <a:lstStyle/>
        <a:p>
          <a:endParaRPr lang="en-GB"/>
        </a:p>
      </dgm:t>
    </dgm:pt>
    <dgm:pt modelId="{9A9B2892-C5F6-410B-96D2-086A4DF244DD}" type="sibTrans" cxnId="{8A29D2D9-E304-4F20-A303-DC56CE8E8B11}">
      <dgm:prSet/>
      <dgm:spPr/>
      <dgm:t>
        <a:bodyPr/>
        <a:lstStyle/>
        <a:p>
          <a:endParaRPr lang="en-GB"/>
        </a:p>
      </dgm:t>
    </dgm:pt>
    <dgm:pt modelId="{CCC379B9-B017-4989-AAAB-DCB2CB4A6677}">
      <dgm:prSet phldrT="[Text]"/>
      <dgm:spPr>
        <a:solidFill>
          <a:schemeClr val="accent1"/>
        </a:solidFill>
        <a:ln>
          <a:solidFill>
            <a:schemeClr val="tx1"/>
          </a:solidFill>
        </a:ln>
      </dgm:spPr>
      <dgm:t>
        <a:bodyPr/>
        <a:lstStyle/>
        <a:p>
          <a:r>
            <a:rPr lang="en-GB" dirty="0">
              <a:effectLst>
                <a:outerShdw blurRad="38100" dist="38100" dir="2700000" algn="tl">
                  <a:srgbClr val="000000">
                    <a:alpha val="43137"/>
                  </a:srgbClr>
                </a:outerShdw>
              </a:effectLst>
            </a:rPr>
            <a:t>Continuous Improvement</a:t>
          </a:r>
        </a:p>
      </dgm:t>
    </dgm:pt>
    <dgm:pt modelId="{9EC4313B-C060-4D02-A93A-40FCF5399FEC}" type="parTrans" cxnId="{ACE279F0-33ED-445B-86C9-F44CF4B81D3E}">
      <dgm:prSet/>
      <dgm:spPr/>
      <dgm:t>
        <a:bodyPr/>
        <a:lstStyle/>
        <a:p>
          <a:endParaRPr lang="en-GB"/>
        </a:p>
      </dgm:t>
    </dgm:pt>
    <dgm:pt modelId="{2F4823C1-4393-44E0-9C3B-9571437A0132}" type="sibTrans" cxnId="{ACE279F0-33ED-445B-86C9-F44CF4B81D3E}">
      <dgm:prSet/>
      <dgm:spPr/>
      <dgm:t>
        <a:bodyPr/>
        <a:lstStyle/>
        <a:p>
          <a:endParaRPr lang="en-GB"/>
        </a:p>
      </dgm:t>
    </dgm:pt>
    <dgm:pt modelId="{CFF81445-95AA-4BD8-807C-817B57E37F7F}">
      <dgm:prSet phldrT="[Text]"/>
      <dgm:spPr>
        <a:solidFill>
          <a:schemeClr val="accent1"/>
        </a:solidFill>
        <a:ln>
          <a:solidFill>
            <a:schemeClr val="tx1"/>
          </a:solidFill>
        </a:ln>
      </dgm:spPr>
      <dgm:t>
        <a:bodyPr/>
        <a:lstStyle/>
        <a:p>
          <a:r>
            <a:rPr lang="en-GB" dirty="0">
              <a:effectLst>
                <a:outerShdw blurRad="38100" dist="38100" dir="2700000" algn="tl">
                  <a:srgbClr val="000000">
                    <a:alpha val="43137"/>
                  </a:srgbClr>
                </a:outerShdw>
              </a:effectLst>
            </a:rPr>
            <a:t>Investment</a:t>
          </a:r>
        </a:p>
      </dgm:t>
    </dgm:pt>
    <dgm:pt modelId="{669A5946-64C8-4AF1-B48F-D653911B4094}" type="parTrans" cxnId="{E174FF99-13DE-430A-B10A-81405D82004C}">
      <dgm:prSet/>
      <dgm:spPr/>
      <dgm:t>
        <a:bodyPr/>
        <a:lstStyle/>
        <a:p>
          <a:endParaRPr lang="en-GB"/>
        </a:p>
      </dgm:t>
    </dgm:pt>
    <dgm:pt modelId="{6562F2C9-3943-465F-B1B3-4CC7C02DD61E}" type="sibTrans" cxnId="{E174FF99-13DE-430A-B10A-81405D82004C}">
      <dgm:prSet/>
      <dgm:spPr/>
      <dgm:t>
        <a:bodyPr/>
        <a:lstStyle/>
        <a:p>
          <a:endParaRPr lang="en-GB"/>
        </a:p>
      </dgm:t>
    </dgm:pt>
    <dgm:pt modelId="{D12AA9D3-297A-4313-8993-29E216EEE94B}" type="pres">
      <dgm:prSet presAssocID="{19A8A824-0A07-4178-B7BF-D2EE77E055CF}" presName="Name0" presStyleCnt="0">
        <dgm:presLayoutVars>
          <dgm:chMax val="1"/>
          <dgm:chPref val="1"/>
          <dgm:dir/>
          <dgm:animOne val="branch"/>
          <dgm:animLvl val="lvl"/>
        </dgm:presLayoutVars>
      </dgm:prSet>
      <dgm:spPr/>
    </dgm:pt>
    <dgm:pt modelId="{1EB74F58-37A2-4841-848C-1AF1E5909818}" type="pres">
      <dgm:prSet presAssocID="{11832B1D-CEE5-47B0-BE93-8CB525E650B9}" presName="Parent" presStyleLbl="node0" presStyleIdx="0" presStyleCnt="1" custScaleX="115705">
        <dgm:presLayoutVars>
          <dgm:chMax val="6"/>
          <dgm:chPref val="6"/>
        </dgm:presLayoutVars>
      </dgm:prSet>
      <dgm:spPr/>
    </dgm:pt>
    <dgm:pt modelId="{2E079DDB-EE96-4817-83B2-86B2E69DE35B}" type="pres">
      <dgm:prSet presAssocID="{891DF5C5-9894-447F-BCCB-32848A1FD9F8}" presName="Accent1" presStyleCnt="0"/>
      <dgm:spPr/>
    </dgm:pt>
    <dgm:pt modelId="{EA1C4EE5-A58F-44CE-B82B-14CBD70EED9A}" type="pres">
      <dgm:prSet presAssocID="{891DF5C5-9894-447F-BCCB-32848A1FD9F8}" presName="Accent" presStyleLbl="bgShp" presStyleIdx="0" presStyleCnt="6"/>
      <dgm:spPr/>
    </dgm:pt>
    <dgm:pt modelId="{F0A2838B-EF85-4125-AFF0-A274CD6C9B4D}" type="pres">
      <dgm:prSet presAssocID="{891DF5C5-9894-447F-BCCB-32848A1FD9F8}" presName="Child1" presStyleLbl="node1" presStyleIdx="0" presStyleCnt="6">
        <dgm:presLayoutVars>
          <dgm:chMax val="0"/>
          <dgm:chPref val="0"/>
          <dgm:bulletEnabled val="1"/>
        </dgm:presLayoutVars>
      </dgm:prSet>
      <dgm:spPr/>
    </dgm:pt>
    <dgm:pt modelId="{CF23EA4D-E158-43E2-B778-831FBDA2DAC1}" type="pres">
      <dgm:prSet presAssocID="{D44D56CF-9C03-4E91-857D-AC6252A0F95A}" presName="Accent2" presStyleCnt="0"/>
      <dgm:spPr/>
    </dgm:pt>
    <dgm:pt modelId="{B90216A5-9746-41F9-ADEB-C16F62BFAC9C}" type="pres">
      <dgm:prSet presAssocID="{D44D56CF-9C03-4E91-857D-AC6252A0F95A}" presName="Accent" presStyleLbl="bgShp" presStyleIdx="1" presStyleCnt="6"/>
      <dgm:spPr/>
    </dgm:pt>
    <dgm:pt modelId="{8EDC6D46-D565-4F65-A3A4-FB16136D6A12}" type="pres">
      <dgm:prSet presAssocID="{D44D56CF-9C03-4E91-857D-AC6252A0F95A}" presName="Child2" presStyleLbl="node1" presStyleIdx="1" presStyleCnt="6">
        <dgm:presLayoutVars>
          <dgm:chMax val="0"/>
          <dgm:chPref val="0"/>
          <dgm:bulletEnabled val="1"/>
        </dgm:presLayoutVars>
      </dgm:prSet>
      <dgm:spPr/>
    </dgm:pt>
    <dgm:pt modelId="{1E29EEDB-1C42-4951-9A02-885DEF22189A}" type="pres">
      <dgm:prSet presAssocID="{5211E0B7-959F-4B22-929F-EF80FFAB6DE4}" presName="Accent3" presStyleCnt="0"/>
      <dgm:spPr/>
    </dgm:pt>
    <dgm:pt modelId="{2EA16B4B-93DC-4197-AF16-1DD39B3F561A}" type="pres">
      <dgm:prSet presAssocID="{5211E0B7-959F-4B22-929F-EF80FFAB6DE4}" presName="Accent" presStyleLbl="bgShp" presStyleIdx="2" presStyleCnt="6"/>
      <dgm:spPr/>
    </dgm:pt>
    <dgm:pt modelId="{2BCE64A7-2AD2-4761-B254-DA9AB6717D7F}" type="pres">
      <dgm:prSet presAssocID="{5211E0B7-959F-4B22-929F-EF80FFAB6DE4}" presName="Child3" presStyleLbl="node1" presStyleIdx="2" presStyleCnt="6">
        <dgm:presLayoutVars>
          <dgm:chMax val="0"/>
          <dgm:chPref val="0"/>
          <dgm:bulletEnabled val="1"/>
        </dgm:presLayoutVars>
      </dgm:prSet>
      <dgm:spPr/>
    </dgm:pt>
    <dgm:pt modelId="{F2C97BA6-BC20-41AA-BB47-78B878629393}" type="pres">
      <dgm:prSet presAssocID="{614DFC0D-789D-4498-862B-768F201081FD}" presName="Accent4" presStyleCnt="0"/>
      <dgm:spPr/>
    </dgm:pt>
    <dgm:pt modelId="{600EC71D-C642-4281-A703-3BC9B435D4D9}" type="pres">
      <dgm:prSet presAssocID="{614DFC0D-789D-4498-862B-768F201081FD}" presName="Accent" presStyleLbl="bgShp" presStyleIdx="3" presStyleCnt="6"/>
      <dgm:spPr/>
    </dgm:pt>
    <dgm:pt modelId="{8296A25F-2014-4350-B9C4-940EC9D74531}" type="pres">
      <dgm:prSet presAssocID="{614DFC0D-789D-4498-862B-768F201081FD}" presName="Child4" presStyleLbl="node1" presStyleIdx="3" presStyleCnt="6">
        <dgm:presLayoutVars>
          <dgm:chMax val="0"/>
          <dgm:chPref val="0"/>
          <dgm:bulletEnabled val="1"/>
        </dgm:presLayoutVars>
      </dgm:prSet>
      <dgm:spPr/>
    </dgm:pt>
    <dgm:pt modelId="{13C4CBAF-950A-43C7-A919-1213D42BA442}" type="pres">
      <dgm:prSet presAssocID="{CCC379B9-B017-4989-AAAB-DCB2CB4A6677}" presName="Accent5" presStyleCnt="0"/>
      <dgm:spPr/>
    </dgm:pt>
    <dgm:pt modelId="{FB4AE485-102A-43F9-87D6-2AA66F440A74}" type="pres">
      <dgm:prSet presAssocID="{CCC379B9-B017-4989-AAAB-DCB2CB4A6677}" presName="Accent" presStyleLbl="bgShp" presStyleIdx="4" presStyleCnt="6"/>
      <dgm:spPr/>
    </dgm:pt>
    <dgm:pt modelId="{E8BE474F-B80B-4D3E-81BE-CFD138662E93}" type="pres">
      <dgm:prSet presAssocID="{CCC379B9-B017-4989-AAAB-DCB2CB4A6677}" presName="Child5" presStyleLbl="node1" presStyleIdx="4" presStyleCnt="6">
        <dgm:presLayoutVars>
          <dgm:chMax val="0"/>
          <dgm:chPref val="0"/>
          <dgm:bulletEnabled val="1"/>
        </dgm:presLayoutVars>
      </dgm:prSet>
      <dgm:spPr/>
    </dgm:pt>
    <dgm:pt modelId="{DF06B6C1-9EF8-4523-83B7-90A71863AACC}" type="pres">
      <dgm:prSet presAssocID="{CFF81445-95AA-4BD8-807C-817B57E37F7F}" presName="Accent6" presStyleCnt="0"/>
      <dgm:spPr/>
    </dgm:pt>
    <dgm:pt modelId="{9B3E32F6-0CDA-45FD-A560-E8BDA7865DE8}" type="pres">
      <dgm:prSet presAssocID="{CFF81445-95AA-4BD8-807C-817B57E37F7F}" presName="Accent" presStyleLbl="bgShp" presStyleIdx="5" presStyleCnt="6"/>
      <dgm:spPr/>
    </dgm:pt>
    <dgm:pt modelId="{A7DF7C22-4CAF-41FC-B981-4AF0BD8665AE}" type="pres">
      <dgm:prSet presAssocID="{CFF81445-95AA-4BD8-807C-817B57E37F7F}" presName="Child6" presStyleLbl="node1" presStyleIdx="5" presStyleCnt="6">
        <dgm:presLayoutVars>
          <dgm:chMax val="0"/>
          <dgm:chPref val="0"/>
          <dgm:bulletEnabled val="1"/>
        </dgm:presLayoutVars>
      </dgm:prSet>
      <dgm:spPr/>
    </dgm:pt>
  </dgm:ptLst>
  <dgm:cxnLst>
    <dgm:cxn modelId="{2578FB17-4E78-4252-B6CD-208D2D6B3B2E}" type="presOf" srcId="{614DFC0D-789D-4498-862B-768F201081FD}" destId="{8296A25F-2014-4350-B9C4-940EC9D74531}" srcOrd="0" destOrd="0" presId="urn:microsoft.com/office/officeart/2011/layout/HexagonRadial"/>
    <dgm:cxn modelId="{33082918-23F5-4B02-9C87-FEE31EF32796}" type="presOf" srcId="{CFF81445-95AA-4BD8-807C-817B57E37F7F}" destId="{A7DF7C22-4CAF-41FC-B981-4AF0BD8665AE}" srcOrd="0" destOrd="0" presId="urn:microsoft.com/office/officeart/2011/layout/HexagonRadial"/>
    <dgm:cxn modelId="{CEDD0419-A0A3-47A2-85DD-B29901D49E57}" srcId="{11832B1D-CEE5-47B0-BE93-8CB525E650B9}" destId="{5211E0B7-959F-4B22-929F-EF80FFAB6DE4}" srcOrd="2" destOrd="0" parTransId="{1A07E9AF-6AD2-413E-AA97-046A8D17957D}" sibTransId="{039F404B-2F11-438D-BE5E-210A769C7AE8}"/>
    <dgm:cxn modelId="{56656F61-2EF4-4EA1-893B-E84AFB7931F1}" srcId="{11832B1D-CEE5-47B0-BE93-8CB525E650B9}" destId="{D44D56CF-9C03-4E91-857D-AC6252A0F95A}" srcOrd="1" destOrd="0" parTransId="{31F14BBA-827B-4C02-823B-04F7826E17E6}" sibTransId="{8A0F5A27-C7FA-4ED9-BD66-10756C9F95F6}"/>
    <dgm:cxn modelId="{B0539D42-5AA2-4F2E-BE13-59AB619E3179}" type="presOf" srcId="{11832B1D-CEE5-47B0-BE93-8CB525E650B9}" destId="{1EB74F58-37A2-4841-848C-1AF1E5909818}" srcOrd="0" destOrd="0" presId="urn:microsoft.com/office/officeart/2011/layout/HexagonRadial"/>
    <dgm:cxn modelId="{1B566067-AD76-40A0-941C-8E52C6C51CA1}" type="presOf" srcId="{891DF5C5-9894-447F-BCCB-32848A1FD9F8}" destId="{F0A2838B-EF85-4125-AFF0-A274CD6C9B4D}" srcOrd="0" destOrd="0" presId="urn:microsoft.com/office/officeart/2011/layout/HexagonRadial"/>
    <dgm:cxn modelId="{2141D34D-7849-4A06-B423-5C32A64FEC64}" type="presOf" srcId="{19A8A824-0A07-4178-B7BF-D2EE77E055CF}" destId="{D12AA9D3-297A-4313-8993-29E216EEE94B}" srcOrd="0" destOrd="0" presId="urn:microsoft.com/office/officeart/2011/layout/HexagonRadial"/>
    <dgm:cxn modelId="{E174FF99-13DE-430A-B10A-81405D82004C}" srcId="{11832B1D-CEE5-47B0-BE93-8CB525E650B9}" destId="{CFF81445-95AA-4BD8-807C-817B57E37F7F}" srcOrd="5" destOrd="0" parTransId="{669A5946-64C8-4AF1-B48F-D653911B4094}" sibTransId="{6562F2C9-3943-465F-B1B3-4CC7C02DD61E}"/>
    <dgm:cxn modelId="{F34EA4B9-B597-479E-9AD5-99CD80F428B5}" type="presOf" srcId="{CCC379B9-B017-4989-AAAB-DCB2CB4A6677}" destId="{E8BE474F-B80B-4D3E-81BE-CFD138662E93}" srcOrd="0" destOrd="0" presId="urn:microsoft.com/office/officeart/2011/layout/HexagonRadial"/>
    <dgm:cxn modelId="{4CE9EACF-3F73-45F5-AC0D-10447E43085E}" type="presOf" srcId="{5211E0B7-959F-4B22-929F-EF80FFAB6DE4}" destId="{2BCE64A7-2AD2-4761-B254-DA9AB6717D7F}" srcOrd="0" destOrd="0" presId="urn:microsoft.com/office/officeart/2011/layout/HexagonRadial"/>
    <dgm:cxn modelId="{05598ED6-4321-472A-9948-E86ABA881A0B}" srcId="{11832B1D-CEE5-47B0-BE93-8CB525E650B9}" destId="{891DF5C5-9894-447F-BCCB-32848A1FD9F8}" srcOrd="0" destOrd="0" parTransId="{5CFA6E0C-889E-4F34-8BB2-EBB8A7ABB9F0}" sibTransId="{48D87C35-0264-4716-92ED-D5CF899C16E5}"/>
    <dgm:cxn modelId="{1A2A9FD6-E3D4-47EB-9477-46AF2B2A68D1}" type="presOf" srcId="{D44D56CF-9C03-4E91-857D-AC6252A0F95A}" destId="{8EDC6D46-D565-4F65-A3A4-FB16136D6A12}" srcOrd="0" destOrd="0" presId="urn:microsoft.com/office/officeart/2011/layout/HexagonRadial"/>
    <dgm:cxn modelId="{8A29D2D9-E304-4F20-A303-DC56CE8E8B11}" srcId="{11832B1D-CEE5-47B0-BE93-8CB525E650B9}" destId="{614DFC0D-789D-4498-862B-768F201081FD}" srcOrd="3" destOrd="0" parTransId="{A428DB96-B0E1-4A36-9AB8-FF2A1B221601}" sibTransId="{9A9B2892-C5F6-410B-96D2-086A4DF244DD}"/>
    <dgm:cxn modelId="{B531E8E9-3B74-48B5-87C8-005C58BC9D3B}" srcId="{19A8A824-0A07-4178-B7BF-D2EE77E055CF}" destId="{11832B1D-CEE5-47B0-BE93-8CB525E650B9}" srcOrd="0" destOrd="0" parTransId="{CFA10F25-8268-4659-AC19-C4B8D2EC6399}" sibTransId="{18E03BF9-5005-4570-B7CE-ACD8490DF2B3}"/>
    <dgm:cxn modelId="{ACE279F0-33ED-445B-86C9-F44CF4B81D3E}" srcId="{11832B1D-CEE5-47B0-BE93-8CB525E650B9}" destId="{CCC379B9-B017-4989-AAAB-DCB2CB4A6677}" srcOrd="4" destOrd="0" parTransId="{9EC4313B-C060-4D02-A93A-40FCF5399FEC}" sibTransId="{2F4823C1-4393-44E0-9C3B-9571437A0132}"/>
    <dgm:cxn modelId="{3F4B5047-ACEF-462E-A915-EC7D2CDA2033}" type="presParOf" srcId="{D12AA9D3-297A-4313-8993-29E216EEE94B}" destId="{1EB74F58-37A2-4841-848C-1AF1E5909818}" srcOrd="0" destOrd="0" presId="urn:microsoft.com/office/officeart/2011/layout/HexagonRadial"/>
    <dgm:cxn modelId="{7BFC175E-A3D3-4C2A-87A5-D22A30D3116D}" type="presParOf" srcId="{D12AA9D3-297A-4313-8993-29E216EEE94B}" destId="{2E079DDB-EE96-4817-83B2-86B2E69DE35B}" srcOrd="1" destOrd="0" presId="urn:microsoft.com/office/officeart/2011/layout/HexagonRadial"/>
    <dgm:cxn modelId="{5A990636-28DB-4A99-B16F-36F16A9EEF46}" type="presParOf" srcId="{2E079DDB-EE96-4817-83B2-86B2E69DE35B}" destId="{EA1C4EE5-A58F-44CE-B82B-14CBD70EED9A}" srcOrd="0" destOrd="0" presId="urn:microsoft.com/office/officeart/2011/layout/HexagonRadial"/>
    <dgm:cxn modelId="{1298CC4D-70C7-48C6-88C4-6B83347C4889}" type="presParOf" srcId="{D12AA9D3-297A-4313-8993-29E216EEE94B}" destId="{F0A2838B-EF85-4125-AFF0-A274CD6C9B4D}" srcOrd="2" destOrd="0" presId="urn:microsoft.com/office/officeart/2011/layout/HexagonRadial"/>
    <dgm:cxn modelId="{4D84F6FB-1A60-40D1-B4BC-0AE1F52D151B}" type="presParOf" srcId="{D12AA9D3-297A-4313-8993-29E216EEE94B}" destId="{CF23EA4D-E158-43E2-B778-831FBDA2DAC1}" srcOrd="3" destOrd="0" presId="urn:microsoft.com/office/officeart/2011/layout/HexagonRadial"/>
    <dgm:cxn modelId="{754EB25D-0D6C-486C-A75D-DA48947689BA}" type="presParOf" srcId="{CF23EA4D-E158-43E2-B778-831FBDA2DAC1}" destId="{B90216A5-9746-41F9-ADEB-C16F62BFAC9C}" srcOrd="0" destOrd="0" presId="urn:microsoft.com/office/officeart/2011/layout/HexagonRadial"/>
    <dgm:cxn modelId="{714A49D1-62EF-4CEC-B11A-6B69033F9216}" type="presParOf" srcId="{D12AA9D3-297A-4313-8993-29E216EEE94B}" destId="{8EDC6D46-D565-4F65-A3A4-FB16136D6A12}" srcOrd="4" destOrd="0" presId="urn:microsoft.com/office/officeart/2011/layout/HexagonRadial"/>
    <dgm:cxn modelId="{CF78A856-C089-4CE1-9A25-D11A363EEE26}" type="presParOf" srcId="{D12AA9D3-297A-4313-8993-29E216EEE94B}" destId="{1E29EEDB-1C42-4951-9A02-885DEF22189A}" srcOrd="5" destOrd="0" presId="urn:microsoft.com/office/officeart/2011/layout/HexagonRadial"/>
    <dgm:cxn modelId="{7D4C5505-DAAF-402A-80A6-43F41DAE8527}" type="presParOf" srcId="{1E29EEDB-1C42-4951-9A02-885DEF22189A}" destId="{2EA16B4B-93DC-4197-AF16-1DD39B3F561A}" srcOrd="0" destOrd="0" presId="urn:microsoft.com/office/officeart/2011/layout/HexagonRadial"/>
    <dgm:cxn modelId="{4FDD6EA5-6235-4C4F-BC9D-C19D0363DAD0}" type="presParOf" srcId="{D12AA9D3-297A-4313-8993-29E216EEE94B}" destId="{2BCE64A7-2AD2-4761-B254-DA9AB6717D7F}" srcOrd="6" destOrd="0" presId="urn:microsoft.com/office/officeart/2011/layout/HexagonRadial"/>
    <dgm:cxn modelId="{EC859045-1098-4817-987E-78EF1F48EE12}" type="presParOf" srcId="{D12AA9D3-297A-4313-8993-29E216EEE94B}" destId="{F2C97BA6-BC20-41AA-BB47-78B878629393}" srcOrd="7" destOrd="0" presId="urn:microsoft.com/office/officeart/2011/layout/HexagonRadial"/>
    <dgm:cxn modelId="{52083AEF-24D7-4582-9D67-960E2DF8AFC5}" type="presParOf" srcId="{F2C97BA6-BC20-41AA-BB47-78B878629393}" destId="{600EC71D-C642-4281-A703-3BC9B435D4D9}" srcOrd="0" destOrd="0" presId="urn:microsoft.com/office/officeart/2011/layout/HexagonRadial"/>
    <dgm:cxn modelId="{1C0EF820-270E-42A9-9410-8522CE07A566}" type="presParOf" srcId="{D12AA9D3-297A-4313-8993-29E216EEE94B}" destId="{8296A25F-2014-4350-B9C4-940EC9D74531}" srcOrd="8" destOrd="0" presId="urn:microsoft.com/office/officeart/2011/layout/HexagonRadial"/>
    <dgm:cxn modelId="{D3F051F0-AFAA-48A1-9260-7EA8AE810D9A}" type="presParOf" srcId="{D12AA9D3-297A-4313-8993-29E216EEE94B}" destId="{13C4CBAF-950A-43C7-A919-1213D42BA442}" srcOrd="9" destOrd="0" presId="urn:microsoft.com/office/officeart/2011/layout/HexagonRadial"/>
    <dgm:cxn modelId="{2329D54C-9083-41EE-8E16-1175F2E253F0}" type="presParOf" srcId="{13C4CBAF-950A-43C7-A919-1213D42BA442}" destId="{FB4AE485-102A-43F9-87D6-2AA66F440A74}" srcOrd="0" destOrd="0" presId="urn:microsoft.com/office/officeart/2011/layout/HexagonRadial"/>
    <dgm:cxn modelId="{B9AC1F2C-52EE-421A-9781-7C13A2B4E077}" type="presParOf" srcId="{D12AA9D3-297A-4313-8993-29E216EEE94B}" destId="{E8BE474F-B80B-4D3E-81BE-CFD138662E93}" srcOrd="10" destOrd="0" presId="urn:microsoft.com/office/officeart/2011/layout/HexagonRadial"/>
    <dgm:cxn modelId="{2A3DD1D9-A1CE-45BA-9CE9-8D078D3953FC}" type="presParOf" srcId="{D12AA9D3-297A-4313-8993-29E216EEE94B}" destId="{DF06B6C1-9EF8-4523-83B7-90A71863AACC}" srcOrd="11" destOrd="0" presId="urn:microsoft.com/office/officeart/2011/layout/HexagonRadial"/>
    <dgm:cxn modelId="{C687D7ED-866D-4D55-A4C8-D69C3A64232E}" type="presParOf" srcId="{DF06B6C1-9EF8-4523-83B7-90A71863AACC}" destId="{9B3E32F6-0CDA-45FD-A560-E8BDA7865DE8}" srcOrd="0" destOrd="0" presId="urn:microsoft.com/office/officeart/2011/layout/HexagonRadial"/>
    <dgm:cxn modelId="{E0C227C0-3ECF-4364-9100-AED7FA756321}" type="presParOf" srcId="{D12AA9D3-297A-4313-8993-29E216EEE94B}" destId="{A7DF7C22-4CAF-41FC-B981-4AF0BD8665AE}" srcOrd="12" destOrd="0" presId="urn:microsoft.com/office/officeart/2011/layout/HexagonRadial"/>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D65EE6-683A-4057-A88B-8156C287F82F}">
      <dsp:nvSpPr>
        <dsp:cNvPr id="0" name=""/>
        <dsp:cNvSpPr/>
      </dsp:nvSpPr>
      <dsp:spPr>
        <a:xfrm rot="10800000">
          <a:off x="0" y="0"/>
          <a:ext cx="4729881" cy="982985"/>
        </a:xfrm>
        <a:prstGeom prst="trapezoid">
          <a:avLst>
            <a:gd name="adj" fmla="val 60147"/>
          </a:avLst>
        </a:prstGeom>
        <a:solidFill>
          <a:srgbClr val="286AA6"/>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GB" sz="3200" b="1" kern="1200">
              <a:effectLst>
                <a:outerShdw blurRad="38100" dist="38100" dir="2700000" algn="tl">
                  <a:srgbClr val="000000">
                    <a:alpha val="43137"/>
                  </a:srgbClr>
                </a:outerShdw>
              </a:effectLst>
            </a:rPr>
            <a:t>1</a:t>
          </a:r>
          <a:endParaRPr lang="en-GB" sz="3200" b="1" kern="1200" dirty="0">
            <a:effectLst>
              <a:outerShdw blurRad="38100" dist="38100" dir="2700000" algn="tl">
                <a:srgbClr val="000000">
                  <a:alpha val="43137"/>
                </a:srgbClr>
              </a:outerShdw>
            </a:effectLst>
          </a:endParaRPr>
        </a:p>
      </dsp:txBody>
      <dsp:txXfrm rot="-10800000">
        <a:off x="827729" y="0"/>
        <a:ext cx="3074422" cy="982985"/>
      </dsp:txXfrm>
    </dsp:sp>
    <dsp:sp modelId="{80974900-169A-4C68-A932-21BBF2C1C277}">
      <dsp:nvSpPr>
        <dsp:cNvPr id="0" name=""/>
        <dsp:cNvSpPr/>
      </dsp:nvSpPr>
      <dsp:spPr>
        <a:xfrm rot="10800000">
          <a:off x="591235" y="982984"/>
          <a:ext cx="3547410" cy="982985"/>
        </a:xfrm>
        <a:prstGeom prst="trapezoid">
          <a:avLst>
            <a:gd name="adj" fmla="val 60147"/>
          </a:avLst>
        </a:prstGeom>
        <a:solidFill>
          <a:srgbClr val="0099FF"/>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GB" sz="3200" b="1" kern="1200">
              <a:effectLst>
                <a:outerShdw blurRad="38100" dist="38100" dir="2700000" algn="tl">
                  <a:srgbClr val="000000">
                    <a:alpha val="43137"/>
                  </a:srgbClr>
                </a:outerShdw>
              </a:effectLst>
            </a:rPr>
            <a:t>2</a:t>
          </a:r>
          <a:endParaRPr lang="en-GB" sz="3200" b="1" kern="1200" dirty="0">
            <a:effectLst>
              <a:outerShdw blurRad="38100" dist="38100" dir="2700000" algn="tl">
                <a:srgbClr val="000000">
                  <a:alpha val="43137"/>
                </a:srgbClr>
              </a:outerShdw>
            </a:effectLst>
          </a:endParaRPr>
        </a:p>
      </dsp:txBody>
      <dsp:txXfrm rot="-10800000">
        <a:off x="1212032" y="982984"/>
        <a:ext cx="2305816" cy="982985"/>
      </dsp:txXfrm>
    </dsp:sp>
    <dsp:sp modelId="{6CB0EE9C-4F45-4CBF-8686-2BA6818A5CDA}">
      <dsp:nvSpPr>
        <dsp:cNvPr id="0" name=""/>
        <dsp:cNvSpPr/>
      </dsp:nvSpPr>
      <dsp:spPr>
        <a:xfrm rot="10800000">
          <a:off x="1182470" y="1965970"/>
          <a:ext cx="2364940" cy="982985"/>
        </a:xfrm>
        <a:prstGeom prst="trapezoid">
          <a:avLst>
            <a:gd name="adj" fmla="val 60147"/>
          </a:avLst>
        </a:prstGeom>
        <a:solidFill>
          <a:srgbClr val="66CCFF"/>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GB" sz="3200" b="1" kern="1200">
              <a:effectLst>
                <a:outerShdw blurRad="38100" dist="38100" dir="2700000" algn="tl">
                  <a:srgbClr val="000000">
                    <a:alpha val="43137"/>
                  </a:srgbClr>
                </a:outerShdw>
              </a:effectLst>
            </a:rPr>
            <a:t>3</a:t>
          </a:r>
          <a:endParaRPr lang="en-GB" sz="3200" b="1" kern="1200" dirty="0">
            <a:effectLst>
              <a:outerShdw blurRad="38100" dist="38100" dir="2700000" algn="tl">
                <a:srgbClr val="000000">
                  <a:alpha val="43137"/>
                </a:srgbClr>
              </a:outerShdw>
            </a:effectLst>
          </a:endParaRPr>
        </a:p>
      </dsp:txBody>
      <dsp:txXfrm rot="-10800000">
        <a:off x="1596334" y="1965970"/>
        <a:ext cx="1537211" cy="982985"/>
      </dsp:txXfrm>
    </dsp:sp>
    <dsp:sp modelId="{EBD8E304-4DFA-47E8-B367-0B14690EB66F}">
      <dsp:nvSpPr>
        <dsp:cNvPr id="0" name=""/>
        <dsp:cNvSpPr/>
      </dsp:nvSpPr>
      <dsp:spPr>
        <a:xfrm rot="10800000">
          <a:off x="1773705" y="2948955"/>
          <a:ext cx="1182470" cy="982985"/>
        </a:xfrm>
        <a:prstGeom prst="trapezoid">
          <a:avLst>
            <a:gd name="adj" fmla="val 60147"/>
          </a:avLst>
        </a:prstGeom>
        <a:solidFill>
          <a:srgbClr val="66CCFF"/>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GB" sz="3200" b="1" kern="1200">
              <a:effectLst>
                <a:outerShdw blurRad="38100" dist="38100" dir="2700000" algn="tl">
                  <a:srgbClr val="000000">
                    <a:alpha val="43137"/>
                  </a:srgbClr>
                </a:outerShdw>
              </a:effectLst>
            </a:rPr>
            <a:t>4</a:t>
          </a:r>
          <a:endParaRPr lang="en-GB" sz="3200" b="1" kern="1200" dirty="0">
            <a:effectLst>
              <a:outerShdw blurRad="38100" dist="38100" dir="2700000" algn="tl">
                <a:srgbClr val="000000">
                  <a:alpha val="43137"/>
                </a:srgbClr>
              </a:outerShdw>
            </a:effectLst>
          </a:endParaRPr>
        </a:p>
      </dsp:txBody>
      <dsp:txXfrm rot="-10800000">
        <a:off x="1773705" y="2948955"/>
        <a:ext cx="1182470" cy="9829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BEC5D5-57BA-4079-BFFF-67496D5B7152}">
      <dsp:nvSpPr>
        <dsp:cNvPr id="0" name=""/>
        <dsp:cNvSpPr/>
      </dsp:nvSpPr>
      <dsp:spPr>
        <a:xfrm>
          <a:off x="0" y="26785"/>
          <a:ext cx="9753986" cy="1815996"/>
        </a:xfrm>
        <a:prstGeom prst="roundRect">
          <a:avLst>
            <a:gd name="adj" fmla="val 10000"/>
          </a:avLst>
        </a:prstGeom>
        <a:solidFill>
          <a:schemeClr val="tx2">
            <a:lumMod val="75000"/>
            <a:alpha val="90000"/>
          </a:schemeClr>
        </a:solidFill>
        <a:ln w="12700" cap="flat" cmpd="sng" algn="ctr">
          <a:solidFill>
            <a:schemeClr val="tx2">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sp>
    <dsp:sp modelId="{A03A69F8-F2FE-498F-BBF2-0B3D5F04B9C5}">
      <dsp:nvSpPr>
        <dsp:cNvPr id="0" name=""/>
        <dsp:cNvSpPr/>
      </dsp:nvSpPr>
      <dsp:spPr>
        <a:xfrm>
          <a:off x="295305" y="242132"/>
          <a:ext cx="2131017" cy="133173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12700" cap="flat" cmpd="sng" algn="ctr">
          <a:solidFill>
            <a:schemeClr val="tx2">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sp>
    <dsp:sp modelId="{2EE33A9F-0B96-49F9-9495-A6722797F3AA}">
      <dsp:nvSpPr>
        <dsp:cNvPr id="0" name=""/>
        <dsp:cNvSpPr/>
      </dsp:nvSpPr>
      <dsp:spPr>
        <a:xfrm rot="10800000">
          <a:off x="295305" y="1815996"/>
          <a:ext cx="2131017" cy="2219550"/>
        </a:xfrm>
        <a:prstGeom prst="round2SameRect">
          <a:avLst>
            <a:gd name="adj1" fmla="val 10500"/>
            <a:gd name="adj2" fmla="val 0"/>
          </a:avLst>
        </a:prstGeom>
        <a:solidFill>
          <a:srgbClr val="286A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GB" sz="2000" kern="1200" dirty="0">
              <a:solidFill>
                <a:schemeClr val="tx2">
                  <a:lumMod val="20000"/>
                  <a:lumOff val="80000"/>
                </a:schemeClr>
              </a:solidFill>
              <a:effectLst>
                <a:outerShdw blurRad="38100" dist="38100" dir="2700000" algn="tl">
                  <a:srgbClr val="000000">
                    <a:alpha val="43137"/>
                  </a:srgbClr>
                </a:outerShdw>
              </a:effectLst>
              <a:cs typeface="+mn-cs"/>
            </a:rPr>
            <a:t>Energy Transition needs (Market Drivers and Opportunities)</a:t>
          </a:r>
        </a:p>
        <a:p>
          <a:pPr marL="0" algn="ctr" defTabSz="1555750">
            <a:lnSpc>
              <a:spcPct val="90000"/>
            </a:lnSpc>
            <a:spcBef>
              <a:spcPct val="0"/>
            </a:spcBef>
            <a:spcAft>
              <a:spcPct val="35000"/>
            </a:spcAft>
            <a:buNone/>
          </a:pPr>
          <a:endParaRPr lang="en-GB" sz="2000" kern="1200" dirty="0">
            <a:solidFill>
              <a:schemeClr val="tx2">
                <a:lumMod val="20000"/>
                <a:lumOff val="80000"/>
              </a:schemeClr>
            </a:solidFill>
            <a:effectLst>
              <a:outerShdw blurRad="38100" dist="38100" dir="2700000" algn="tl">
                <a:srgbClr val="000000">
                  <a:alpha val="43137"/>
                </a:srgbClr>
              </a:outerShdw>
            </a:effectLst>
          </a:endParaRPr>
        </a:p>
      </dsp:txBody>
      <dsp:txXfrm rot="10800000">
        <a:off x="360841" y="1815996"/>
        <a:ext cx="1999945" cy="2154014"/>
      </dsp:txXfrm>
    </dsp:sp>
    <dsp:sp modelId="{26EF8DED-13D3-45C5-8B6D-E01C47B14F0E}">
      <dsp:nvSpPr>
        <dsp:cNvPr id="0" name=""/>
        <dsp:cNvSpPr/>
      </dsp:nvSpPr>
      <dsp:spPr>
        <a:xfrm>
          <a:off x="2639424" y="242132"/>
          <a:ext cx="2131017" cy="1331730"/>
        </a:xfrm>
        <a:prstGeom prst="roundRect">
          <a:avLst>
            <a:gd name="adj" fmla="val 10000"/>
          </a:avLst>
        </a:prstGeom>
        <a:blipFill>
          <a:blip xmlns:r="http://schemas.openxmlformats.org/officeDocument/2006/relationships" r:embed="rId2"/>
          <a:srcRect/>
          <a:stretch>
            <a:fillRect t="-4000" b="-4000"/>
          </a:stretch>
        </a:blipFill>
        <a:ln w="12700" cap="flat" cmpd="sng" algn="ctr">
          <a:solidFill>
            <a:schemeClr val="tx2">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sp>
    <dsp:sp modelId="{B3A284D6-EBE9-4C33-92AA-EE2A7664D850}">
      <dsp:nvSpPr>
        <dsp:cNvPr id="0" name=""/>
        <dsp:cNvSpPr/>
      </dsp:nvSpPr>
      <dsp:spPr>
        <a:xfrm rot="10800000">
          <a:off x="2639424" y="1815996"/>
          <a:ext cx="2131017" cy="2219550"/>
        </a:xfrm>
        <a:prstGeom prst="round2SameRect">
          <a:avLst>
            <a:gd name="adj1" fmla="val 10500"/>
            <a:gd name="adj2" fmla="val 0"/>
          </a:avLst>
        </a:prstGeom>
        <a:solidFill>
          <a:srgbClr val="286A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GB" sz="2000" kern="1200" dirty="0">
              <a:solidFill>
                <a:schemeClr val="tx2">
                  <a:lumMod val="20000"/>
                  <a:lumOff val="80000"/>
                </a:schemeClr>
              </a:solidFill>
              <a:effectLst>
                <a:outerShdw blurRad="38100" dist="38100" dir="2700000" algn="tl">
                  <a:srgbClr val="000000">
                    <a:alpha val="43137"/>
                  </a:srgbClr>
                </a:outerShdw>
              </a:effectLst>
              <a:cs typeface="+mn-cs"/>
            </a:rPr>
            <a:t>Compliance Requirements &amp; New Legislation (Push)</a:t>
          </a:r>
        </a:p>
        <a:p>
          <a:pPr marL="0" algn="ctr" defTabSz="1555750">
            <a:lnSpc>
              <a:spcPct val="90000"/>
            </a:lnSpc>
            <a:spcBef>
              <a:spcPct val="0"/>
            </a:spcBef>
            <a:spcAft>
              <a:spcPct val="35000"/>
            </a:spcAft>
            <a:buNone/>
          </a:pPr>
          <a:endParaRPr lang="en-GB" sz="2000" kern="1200" dirty="0">
            <a:solidFill>
              <a:schemeClr val="tx2">
                <a:lumMod val="20000"/>
                <a:lumOff val="80000"/>
              </a:schemeClr>
            </a:solidFill>
            <a:effectLst>
              <a:outerShdw blurRad="38100" dist="38100" dir="2700000" algn="tl">
                <a:srgbClr val="000000">
                  <a:alpha val="43137"/>
                </a:srgbClr>
              </a:outerShdw>
            </a:effectLst>
          </a:endParaRPr>
        </a:p>
      </dsp:txBody>
      <dsp:txXfrm rot="10800000">
        <a:off x="2704960" y="1815996"/>
        <a:ext cx="1999945" cy="2154014"/>
      </dsp:txXfrm>
    </dsp:sp>
    <dsp:sp modelId="{C7437665-D3BC-4C3B-B406-E2C7F8CD645E}">
      <dsp:nvSpPr>
        <dsp:cNvPr id="0" name=""/>
        <dsp:cNvSpPr/>
      </dsp:nvSpPr>
      <dsp:spPr>
        <a:xfrm>
          <a:off x="4983543" y="242132"/>
          <a:ext cx="2131017" cy="133173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000" r="-4000"/>
          </a:stretch>
        </a:blipFill>
        <a:ln w="12700" cap="flat" cmpd="sng" algn="ctr">
          <a:solidFill>
            <a:schemeClr val="tx2">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sp>
    <dsp:sp modelId="{EA2B6C76-37E0-4F71-BD20-35E5E7035D2D}">
      <dsp:nvSpPr>
        <dsp:cNvPr id="0" name=""/>
        <dsp:cNvSpPr/>
      </dsp:nvSpPr>
      <dsp:spPr>
        <a:xfrm rot="10800000">
          <a:off x="4983543" y="1815996"/>
          <a:ext cx="2131017" cy="2219550"/>
        </a:xfrm>
        <a:prstGeom prst="round2SameRect">
          <a:avLst>
            <a:gd name="adj1" fmla="val 10500"/>
            <a:gd name="adj2" fmla="val 0"/>
          </a:avLst>
        </a:prstGeom>
        <a:solidFill>
          <a:srgbClr val="286A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GB" sz="2000" kern="1200" dirty="0">
              <a:solidFill>
                <a:schemeClr val="tx2">
                  <a:lumMod val="20000"/>
                  <a:lumOff val="80000"/>
                </a:schemeClr>
              </a:solidFill>
              <a:effectLst>
                <a:outerShdw blurRad="38100" dist="38100" dir="2700000" algn="tl">
                  <a:srgbClr val="000000">
                    <a:alpha val="43137"/>
                  </a:srgbClr>
                </a:outerShdw>
              </a:effectLst>
              <a:cs typeface="+mn-cs"/>
            </a:rPr>
            <a:t>Seeking Solutions and Innovation - Cost savings / advantages (Pull) </a:t>
          </a:r>
        </a:p>
        <a:p>
          <a:pPr marL="0" algn="ctr" defTabSz="1555750">
            <a:lnSpc>
              <a:spcPct val="90000"/>
            </a:lnSpc>
            <a:spcBef>
              <a:spcPct val="0"/>
            </a:spcBef>
            <a:spcAft>
              <a:spcPct val="35000"/>
            </a:spcAft>
            <a:buNone/>
          </a:pPr>
          <a:endParaRPr lang="en-GB" sz="2000" kern="1200" dirty="0">
            <a:solidFill>
              <a:schemeClr val="tx2">
                <a:lumMod val="20000"/>
                <a:lumOff val="80000"/>
              </a:schemeClr>
            </a:solidFill>
            <a:effectLst>
              <a:outerShdw blurRad="38100" dist="38100" dir="2700000" algn="tl">
                <a:srgbClr val="000000">
                  <a:alpha val="43137"/>
                </a:srgbClr>
              </a:outerShdw>
            </a:effectLst>
          </a:endParaRPr>
        </a:p>
      </dsp:txBody>
      <dsp:txXfrm rot="10800000">
        <a:off x="5049079" y="1815996"/>
        <a:ext cx="1999945" cy="2154014"/>
      </dsp:txXfrm>
    </dsp:sp>
    <dsp:sp modelId="{756602C4-5335-4DFD-BEFF-35D980D503A0}">
      <dsp:nvSpPr>
        <dsp:cNvPr id="0" name=""/>
        <dsp:cNvSpPr/>
      </dsp:nvSpPr>
      <dsp:spPr>
        <a:xfrm>
          <a:off x="7327662" y="242132"/>
          <a:ext cx="2131017" cy="1331730"/>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1000" b="-11000"/>
          </a:stretch>
        </a:blipFill>
        <a:ln w="12700" cap="flat" cmpd="sng" algn="ctr">
          <a:solidFill>
            <a:schemeClr val="tx2">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sp>
    <dsp:sp modelId="{11A482B4-33AC-4A30-96B0-E30B78B32D1C}">
      <dsp:nvSpPr>
        <dsp:cNvPr id="0" name=""/>
        <dsp:cNvSpPr/>
      </dsp:nvSpPr>
      <dsp:spPr>
        <a:xfrm rot="10800000">
          <a:off x="7327662" y="1815996"/>
          <a:ext cx="2131017" cy="2219550"/>
        </a:xfrm>
        <a:prstGeom prst="round2SameRect">
          <a:avLst>
            <a:gd name="adj1" fmla="val 10500"/>
            <a:gd name="adj2" fmla="val 0"/>
          </a:avLst>
        </a:prstGeom>
        <a:solidFill>
          <a:srgbClr val="286A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GB" sz="2000" kern="1200" dirty="0">
              <a:solidFill>
                <a:schemeClr val="tx2">
                  <a:lumMod val="20000"/>
                  <a:lumOff val="80000"/>
                </a:schemeClr>
              </a:solidFill>
              <a:effectLst>
                <a:outerShdw blurRad="38100" dist="38100" dir="2700000" algn="tl">
                  <a:srgbClr val="000000">
                    <a:alpha val="43137"/>
                  </a:srgbClr>
                </a:outerShdw>
              </a:effectLst>
              <a:cs typeface="+mn-cs"/>
            </a:rPr>
            <a:t>ESG – Purpose Environmental, Social and Governance (Leadership) </a:t>
          </a:r>
          <a:endParaRPr lang="en-GB" sz="2000" kern="1200" dirty="0">
            <a:solidFill>
              <a:schemeClr val="tx2">
                <a:lumMod val="20000"/>
                <a:lumOff val="80000"/>
              </a:schemeClr>
            </a:solidFill>
            <a:effectLst>
              <a:outerShdw blurRad="38100" dist="38100" dir="2700000" algn="tl">
                <a:srgbClr val="000000">
                  <a:alpha val="43137"/>
                </a:srgbClr>
              </a:outerShdw>
            </a:effectLst>
          </a:endParaRPr>
        </a:p>
        <a:p>
          <a:pPr marL="0" algn="ctr" defTabSz="2889250">
            <a:lnSpc>
              <a:spcPct val="90000"/>
            </a:lnSpc>
            <a:spcBef>
              <a:spcPct val="0"/>
            </a:spcBef>
            <a:spcAft>
              <a:spcPct val="35000"/>
            </a:spcAft>
            <a:buNone/>
          </a:pPr>
          <a:endParaRPr lang="en-GB" sz="2000" kern="1200" dirty="0">
            <a:solidFill>
              <a:schemeClr val="tx2">
                <a:lumMod val="20000"/>
                <a:lumOff val="80000"/>
              </a:schemeClr>
            </a:solidFill>
            <a:effectLst>
              <a:outerShdw blurRad="38100" dist="38100" dir="2700000" algn="tl">
                <a:srgbClr val="000000">
                  <a:alpha val="43137"/>
                </a:srgbClr>
              </a:outerShdw>
            </a:effectLst>
          </a:endParaRPr>
        </a:p>
      </dsp:txBody>
      <dsp:txXfrm rot="10800000">
        <a:off x="7393198" y="1815996"/>
        <a:ext cx="1999945" cy="21540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B8307E-F5C8-48AE-83CD-4714858DEDAF}">
      <dsp:nvSpPr>
        <dsp:cNvPr id="0" name=""/>
        <dsp:cNvSpPr/>
      </dsp:nvSpPr>
      <dsp:spPr>
        <a:xfrm>
          <a:off x="1135776" y="0"/>
          <a:ext cx="4524316" cy="4524316"/>
        </a:xfrm>
        <a:prstGeom prst="triangl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BB1747-6A4C-46D3-8B81-F3A611653939}">
      <dsp:nvSpPr>
        <dsp:cNvPr id="0" name=""/>
        <dsp:cNvSpPr/>
      </dsp:nvSpPr>
      <dsp:spPr>
        <a:xfrm>
          <a:off x="3407480" y="445544"/>
          <a:ext cx="2940805" cy="1070990"/>
        </a:xfrm>
        <a:prstGeom prst="round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1" kern="1200" dirty="0"/>
            <a:t>Scope 1</a:t>
          </a:r>
          <a:r>
            <a:rPr lang="en-GB" sz="2300" kern="1200" dirty="0"/>
            <a:t> </a:t>
          </a:r>
        </a:p>
        <a:p>
          <a:pPr marL="0" lvl="0" indent="0" algn="ctr" defTabSz="1022350">
            <a:lnSpc>
              <a:spcPct val="90000"/>
            </a:lnSpc>
            <a:spcBef>
              <a:spcPct val="0"/>
            </a:spcBef>
            <a:spcAft>
              <a:spcPct val="35000"/>
            </a:spcAft>
            <a:buNone/>
          </a:pPr>
          <a:r>
            <a:rPr lang="en-GB" sz="2300" b="1" kern="1200" dirty="0">
              <a:solidFill>
                <a:schemeClr val="accent1"/>
              </a:solidFill>
            </a:rPr>
            <a:t>(DIRECT)</a:t>
          </a:r>
        </a:p>
      </dsp:txBody>
      <dsp:txXfrm>
        <a:off x="3459761" y="497825"/>
        <a:ext cx="2836243" cy="966428"/>
      </dsp:txXfrm>
    </dsp:sp>
    <dsp:sp modelId="{2F0FDCF3-0DC7-433E-9543-F619B711523B}">
      <dsp:nvSpPr>
        <dsp:cNvPr id="0" name=""/>
        <dsp:cNvSpPr/>
      </dsp:nvSpPr>
      <dsp:spPr>
        <a:xfrm>
          <a:off x="3407480" y="1885972"/>
          <a:ext cx="2940805" cy="1070990"/>
        </a:xfrm>
        <a:prstGeom prst="round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1" kern="1200" dirty="0"/>
            <a:t>Scope 2</a:t>
          </a:r>
        </a:p>
        <a:p>
          <a:pPr marL="0" lvl="0" indent="0" algn="ctr" defTabSz="1022350">
            <a:lnSpc>
              <a:spcPct val="90000"/>
            </a:lnSpc>
            <a:spcBef>
              <a:spcPct val="0"/>
            </a:spcBef>
            <a:spcAft>
              <a:spcPct val="35000"/>
            </a:spcAft>
            <a:buNone/>
          </a:pPr>
          <a:r>
            <a:rPr lang="en-GB" sz="2300" b="1" kern="1200" dirty="0">
              <a:solidFill>
                <a:schemeClr val="accent1"/>
              </a:solidFill>
            </a:rPr>
            <a:t>(INDIRECT)</a:t>
          </a:r>
        </a:p>
      </dsp:txBody>
      <dsp:txXfrm>
        <a:off x="3459761" y="1938253"/>
        <a:ext cx="2836243" cy="966428"/>
      </dsp:txXfrm>
    </dsp:sp>
    <dsp:sp modelId="{F089AAFD-B6F0-4538-A5E1-54098DF23AD3}">
      <dsp:nvSpPr>
        <dsp:cNvPr id="0" name=""/>
        <dsp:cNvSpPr/>
      </dsp:nvSpPr>
      <dsp:spPr>
        <a:xfrm>
          <a:off x="3407480" y="3232239"/>
          <a:ext cx="2940805" cy="1070990"/>
        </a:xfrm>
        <a:prstGeom prst="round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1" kern="1200" dirty="0"/>
            <a:t>Scope 3</a:t>
          </a:r>
        </a:p>
        <a:p>
          <a:pPr marL="0" lvl="0" indent="0" algn="ctr" defTabSz="1022350">
            <a:lnSpc>
              <a:spcPct val="90000"/>
            </a:lnSpc>
            <a:spcBef>
              <a:spcPct val="0"/>
            </a:spcBef>
            <a:spcAft>
              <a:spcPct val="35000"/>
            </a:spcAft>
            <a:buNone/>
          </a:pPr>
          <a:r>
            <a:rPr lang="en-GB" sz="2300" b="1" kern="1200" dirty="0">
              <a:solidFill>
                <a:schemeClr val="accent1"/>
              </a:solidFill>
            </a:rPr>
            <a:t>(Everything Else)</a:t>
          </a:r>
        </a:p>
      </dsp:txBody>
      <dsp:txXfrm>
        <a:off x="3459761" y="3284520"/>
        <a:ext cx="2836243" cy="9664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D9D2D-24D4-4121-AFDB-1DFCF4321AAC}">
      <dsp:nvSpPr>
        <dsp:cNvPr id="0" name=""/>
        <dsp:cNvSpPr/>
      </dsp:nvSpPr>
      <dsp:spPr>
        <a:xfrm>
          <a:off x="672577" y="99"/>
          <a:ext cx="1998634" cy="531503"/>
        </a:xfrm>
        <a:prstGeom prst="roundRect">
          <a:avLst>
            <a:gd name="adj" fmla="val 10000"/>
          </a:avLst>
        </a:prstGeom>
        <a:solidFill>
          <a:srgbClr val="286AA6"/>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bg1"/>
              </a:solidFill>
            </a:rPr>
            <a:t>Find</a:t>
          </a:r>
        </a:p>
      </dsp:txBody>
      <dsp:txXfrm>
        <a:off x="688144" y="15666"/>
        <a:ext cx="1967500" cy="500369"/>
      </dsp:txXfrm>
    </dsp:sp>
    <dsp:sp modelId="{AABDCC14-4B68-40DB-9C7E-124EC707D6AD}">
      <dsp:nvSpPr>
        <dsp:cNvPr id="0" name=""/>
        <dsp:cNvSpPr/>
      </dsp:nvSpPr>
      <dsp:spPr>
        <a:xfrm rot="5400000">
          <a:off x="1390717" y="812779"/>
          <a:ext cx="562352" cy="562352"/>
        </a:xfrm>
        <a:prstGeom prst="rightArrow">
          <a:avLst>
            <a:gd name="adj1" fmla="val 66700"/>
            <a:gd name="adj2" fmla="val 5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BA98DBED-E5C6-40B3-BBF3-BF67D3B1FD08}">
      <dsp:nvSpPr>
        <dsp:cNvPr id="0" name=""/>
        <dsp:cNvSpPr/>
      </dsp:nvSpPr>
      <dsp:spPr>
        <a:xfrm>
          <a:off x="672577" y="1656308"/>
          <a:ext cx="1998634" cy="531503"/>
        </a:xfrm>
        <a:prstGeom prst="roundRect">
          <a:avLst>
            <a:gd name="adj" fmla="val 10000"/>
          </a:avLst>
        </a:prstGeom>
        <a:solidFill>
          <a:srgbClr val="286AA6"/>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bg1"/>
              </a:solidFill>
            </a:rPr>
            <a:t>Scale</a:t>
          </a:r>
        </a:p>
      </dsp:txBody>
      <dsp:txXfrm>
        <a:off x="688144" y="1671875"/>
        <a:ext cx="1967500" cy="500369"/>
      </dsp:txXfrm>
    </dsp:sp>
    <dsp:sp modelId="{EA0F2E11-0469-4D4D-BDE8-F66FB395748D}">
      <dsp:nvSpPr>
        <dsp:cNvPr id="0" name=""/>
        <dsp:cNvSpPr/>
      </dsp:nvSpPr>
      <dsp:spPr>
        <a:xfrm rot="5400000">
          <a:off x="1399276" y="2460429"/>
          <a:ext cx="545234" cy="562352"/>
        </a:xfrm>
        <a:prstGeom prst="rightArrow">
          <a:avLst>
            <a:gd name="adj1" fmla="val 66700"/>
            <a:gd name="adj2" fmla="val 5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72E3E2EC-D606-490B-B17D-8FCA356D89B1}">
      <dsp:nvSpPr>
        <dsp:cNvPr id="0" name=""/>
        <dsp:cNvSpPr/>
      </dsp:nvSpPr>
      <dsp:spPr>
        <a:xfrm>
          <a:off x="672577" y="3295400"/>
          <a:ext cx="1998634" cy="531503"/>
        </a:xfrm>
        <a:prstGeom prst="roundRect">
          <a:avLst>
            <a:gd name="adj" fmla="val 10000"/>
          </a:avLst>
        </a:prstGeom>
        <a:solidFill>
          <a:srgbClr val="286AA6"/>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bg1"/>
              </a:solidFill>
            </a:rPr>
            <a:t>Predict</a:t>
          </a:r>
        </a:p>
      </dsp:txBody>
      <dsp:txXfrm>
        <a:off x="688144" y="3310967"/>
        <a:ext cx="1967500" cy="50036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58D3B8-23EC-4B5C-B25B-BD0BE495A9C5}">
      <dsp:nvSpPr>
        <dsp:cNvPr id="0" name=""/>
        <dsp:cNvSpPr/>
      </dsp:nvSpPr>
      <dsp:spPr>
        <a:xfrm>
          <a:off x="2602679" y="97"/>
          <a:ext cx="1973069" cy="524705"/>
        </a:xfrm>
        <a:prstGeom prst="roundRect">
          <a:avLst>
            <a:gd name="adj" fmla="val 10000"/>
          </a:avLst>
        </a:prstGeom>
        <a:solidFill>
          <a:srgbClr val="286AA6"/>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bg1"/>
              </a:solidFill>
            </a:rPr>
            <a:t>Detection</a:t>
          </a:r>
        </a:p>
      </dsp:txBody>
      <dsp:txXfrm>
        <a:off x="2618047" y="15465"/>
        <a:ext cx="1942333" cy="493969"/>
      </dsp:txXfrm>
    </dsp:sp>
    <dsp:sp modelId="{F030C846-01AF-4959-B7BB-085EEAE91644}">
      <dsp:nvSpPr>
        <dsp:cNvPr id="0" name=""/>
        <dsp:cNvSpPr/>
      </dsp:nvSpPr>
      <dsp:spPr>
        <a:xfrm rot="5400000">
          <a:off x="3311634" y="802382"/>
          <a:ext cx="555159" cy="555159"/>
        </a:xfrm>
        <a:prstGeom prst="rightArrow">
          <a:avLst>
            <a:gd name="adj1" fmla="val 66700"/>
            <a:gd name="adj2" fmla="val 5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52E845B7-9AA7-41B3-9C0A-17208A43EA4C}">
      <dsp:nvSpPr>
        <dsp:cNvPr id="0" name=""/>
        <dsp:cNvSpPr/>
      </dsp:nvSpPr>
      <dsp:spPr>
        <a:xfrm>
          <a:off x="2602679" y="1635122"/>
          <a:ext cx="1973069" cy="524705"/>
        </a:xfrm>
        <a:prstGeom prst="roundRect">
          <a:avLst>
            <a:gd name="adj" fmla="val 10000"/>
          </a:avLst>
        </a:prstGeom>
        <a:solidFill>
          <a:srgbClr val="286AA6"/>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bg1"/>
              </a:solidFill>
            </a:rPr>
            <a:t>Quantification</a:t>
          </a:r>
        </a:p>
      </dsp:txBody>
      <dsp:txXfrm>
        <a:off x="2618047" y="1650490"/>
        <a:ext cx="1942333" cy="493969"/>
      </dsp:txXfrm>
    </dsp:sp>
    <dsp:sp modelId="{216829E1-94A2-4FB0-955C-7C880D5B38FB}">
      <dsp:nvSpPr>
        <dsp:cNvPr id="0" name=""/>
        <dsp:cNvSpPr/>
      </dsp:nvSpPr>
      <dsp:spPr>
        <a:xfrm rot="5400000">
          <a:off x="3311634" y="2437407"/>
          <a:ext cx="555159" cy="555159"/>
        </a:xfrm>
        <a:prstGeom prst="rightArrow">
          <a:avLst>
            <a:gd name="adj1" fmla="val 66700"/>
            <a:gd name="adj2" fmla="val 5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DAC4B460-9AF4-4525-A6B9-C57E10DD06FD}">
      <dsp:nvSpPr>
        <dsp:cNvPr id="0" name=""/>
        <dsp:cNvSpPr/>
      </dsp:nvSpPr>
      <dsp:spPr>
        <a:xfrm>
          <a:off x="2602679" y="3270146"/>
          <a:ext cx="1973069" cy="524705"/>
        </a:xfrm>
        <a:prstGeom prst="roundRect">
          <a:avLst>
            <a:gd name="adj" fmla="val 10000"/>
          </a:avLst>
        </a:prstGeom>
        <a:solidFill>
          <a:srgbClr val="286AA6"/>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bg1"/>
              </a:solidFill>
            </a:rPr>
            <a:t>Trending</a:t>
          </a:r>
        </a:p>
      </dsp:txBody>
      <dsp:txXfrm>
        <a:off x="2618047" y="3285514"/>
        <a:ext cx="1942333" cy="49396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BEC5D5-57BA-4079-BFFF-67496D5B7152}">
      <dsp:nvSpPr>
        <dsp:cNvPr id="0" name=""/>
        <dsp:cNvSpPr/>
      </dsp:nvSpPr>
      <dsp:spPr>
        <a:xfrm>
          <a:off x="0" y="63488"/>
          <a:ext cx="9595983" cy="1107998"/>
        </a:xfrm>
        <a:prstGeom prst="roundRect">
          <a:avLst>
            <a:gd name="adj" fmla="val 10000"/>
          </a:avLst>
        </a:prstGeom>
        <a:solidFill>
          <a:schemeClr val="tx2">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3A69F8-F2FE-498F-BBF2-0B3D5F04B9C5}">
      <dsp:nvSpPr>
        <dsp:cNvPr id="0" name=""/>
        <dsp:cNvSpPr/>
      </dsp:nvSpPr>
      <dsp:spPr>
        <a:xfrm>
          <a:off x="287879" y="326515"/>
          <a:ext cx="2818820" cy="1164821"/>
        </a:xfrm>
        <a:prstGeom prst="roundRect">
          <a:avLst>
            <a:gd name="adj" fmla="val 10000"/>
          </a:avLst>
        </a:prstGeom>
        <a:blipFill rotWithShape="1">
          <a:blip xmlns:r="http://schemas.openxmlformats.org/officeDocument/2006/relationships" r:embed="rId1"/>
          <a:srcRect/>
          <a:stretch>
            <a:fillRect t="-36000" b="-3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E33A9F-0B96-49F9-9495-A6722797F3AA}">
      <dsp:nvSpPr>
        <dsp:cNvPr id="0" name=""/>
        <dsp:cNvSpPr/>
      </dsp:nvSpPr>
      <dsp:spPr>
        <a:xfrm rot="10800000">
          <a:off x="268598" y="1409163"/>
          <a:ext cx="2818820" cy="426200"/>
        </a:xfrm>
        <a:prstGeom prst="round2SameRect">
          <a:avLst>
            <a:gd name="adj1" fmla="val 10500"/>
            <a:gd name="adj2" fmla="val 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rgbClr val="FFFFFF"/>
              </a:solidFill>
              <a:effectLst>
                <a:outerShdw blurRad="38100" dist="38100" dir="2700000" algn="tl">
                  <a:srgbClr val="000000">
                    <a:alpha val="43137"/>
                  </a:srgbClr>
                </a:outerShdw>
              </a:effectLst>
            </a:rPr>
            <a:t>Survey Tablet</a:t>
          </a:r>
        </a:p>
      </dsp:txBody>
      <dsp:txXfrm rot="10800000">
        <a:off x="281705" y="1409163"/>
        <a:ext cx="2792606" cy="413093"/>
      </dsp:txXfrm>
    </dsp:sp>
    <dsp:sp modelId="{26EF8DED-13D3-45C5-8B6D-E01C47B14F0E}">
      <dsp:nvSpPr>
        <dsp:cNvPr id="0" name=""/>
        <dsp:cNvSpPr/>
      </dsp:nvSpPr>
      <dsp:spPr>
        <a:xfrm>
          <a:off x="3388581" y="326150"/>
          <a:ext cx="2818820" cy="1164821"/>
        </a:xfrm>
        <a:prstGeom prst="roundRect">
          <a:avLst>
            <a:gd name="adj" fmla="val 10000"/>
          </a:avLst>
        </a:prstGeom>
        <a:blipFill>
          <a:blip xmlns:r="http://schemas.openxmlformats.org/officeDocument/2006/relationships" r:embed="rId2"/>
          <a:srcRect/>
          <a:stretch>
            <a:fillRect t="-71000" b="-7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A284D6-EBE9-4C33-92AA-EE2A7664D850}">
      <dsp:nvSpPr>
        <dsp:cNvPr id="0" name=""/>
        <dsp:cNvSpPr/>
      </dsp:nvSpPr>
      <dsp:spPr>
        <a:xfrm rot="10800000">
          <a:off x="3388581" y="1409691"/>
          <a:ext cx="2818820" cy="427662"/>
        </a:xfrm>
        <a:prstGeom prst="round2SameRect">
          <a:avLst>
            <a:gd name="adj1" fmla="val 10500"/>
            <a:gd name="adj2" fmla="val 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rgbClr val="FFFFFF"/>
              </a:solidFill>
              <a:effectLst>
                <a:outerShdw blurRad="38100" dist="38100" dir="2700000" algn="tl">
                  <a:srgbClr val="000000">
                    <a:alpha val="43137"/>
                  </a:srgbClr>
                </a:outerShdw>
              </a:effectLst>
            </a:rPr>
            <a:t>Acoustic Emissions</a:t>
          </a:r>
        </a:p>
      </dsp:txBody>
      <dsp:txXfrm rot="10800000">
        <a:off x="3401733" y="1409691"/>
        <a:ext cx="2792516" cy="414510"/>
      </dsp:txXfrm>
    </dsp:sp>
    <dsp:sp modelId="{C7437665-D3BC-4C3B-B406-E2C7F8CD645E}">
      <dsp:nvSpPr>
        <dsp:cNvPr id="0" name=""/>
        <dsp:cNvSpPr/>
      </dsp:nvSpPr>
      <dsp:spPr>
        <a:xfrm>
          <a:off x="6489283" y="326150"/>
          <a:ext cx="2818820" cy="1164821"/>
        </a:xfrm>
        <a:prstGeom prst="roundRect">
          <a:avLst>
            <a:gd name="adj" fmla="val 10000"/>
          </a:avLst>
        </a:prstGeom>
        <a:blipFill>
          <a:blip xmlns:r="http://schemas.openxmlformats.org/officeDocument/2006/relationships" r:embed="rId3"/>
          <a:srcRect/>
          <a:stretch>
            <a:fillRect t="-70000" b="-7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2B6C76-37E0-4F71-BD20-35E5E7035D2D}">
      <dsp:nvSpPr>
        <dsp:cNvPr id="0" name=""/>
        <dsp:cNvSpPr/>
      </dsp:nvSpPr>
      <dsp:spPr>
        <a:xfrm rot="10800000">
          <a:off x="6489283" y="1409691"/>
          <a:ext cx="2818820" cy="427662"/>
        </a:xfrm>
        <a:prstGeom prst="round2SameRect">
          <a:avLst>
            <a:gd name="adj1" fmla="val 10500"/>
            <a:gd name="adj2" fmla="val 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rgbClr val="FFFFFF"/>
              </a:solidFill>
              <a:effectLst>
                <a:outerShdw blurRad="38100" dist="38100" dir="2700000" algn="tl">
                  <a:srgbClr val="000000">
                    <a:alpha val="43137"/>
                  </a:srgbClr>
                </a:outerShdw>
              </a:effectLst>
            </a:rPr>
            <a:t>Sniffer Devices</a:t>
          </a:r>
        </a:p>
      </dsp:txBody>
      <dsp:txXfrm rot="10800000">
        <a:off x="6502435" y="1409691"/>
        <a:ext cx="2792516" cy="4145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BEC5D5-57BA-4079-BFFF-67496D5B7152}">
      <dsp:nvSpPr>
        <dsp:cNvPr id="0" name=""/>
        <dsp:cNvSpPr/>
      </dsp:nvSpPr>
      <dsp:spPr>
        <a:xfrm>
          <a:off x="0" y="76184"/>
          <a:ext cx="9681286" cy="1139845"/>
        </a:xfrm>
        <a:prstGeom prst="roundRect">
          <a:avLst>
            <a:gd name="adj" fmla="val 10000"/>
          </a:avLst>
        </a:prstGeom>
        <a:solidFill>
          <a:schemeClr val="tx2">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3A69F8-F2FE-498F-BBF2-0B3D5F04B9C5}">
      <dsp:nvSpPr>
        <dsp:cNvPr id="0" name=""/>
        <dsp:cNvSpPr/>
      </dsp:nvSpPr>
      <dsp:spPr>
        <a:xfrm>
          <a:off x="290438" y="324531"/>
          <a:ext cx="2843877" cy="1198302"/>
        </a:xfrm>
        <a:prstGeom prst="roundRect">
          <a:avLst>
            <a:gd name="adj" fmla="val 10000"/>
          </a:avLst>
        </a:prstGeom>
        <a:blipFill>
          <a:blip xmlns:r="http://schemas.openxmlformats.org/officeDocument/2006/relationships" r:embed="rId1"/>
          <a:srcRect/>
          <a:stretch>
            <a:fillRect t="-42000" b="-4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E33A9F-0B96-49F9-9495-A6722797F3AA}">
      <dsp:nvSpPr>
        <dsp:cNvPr id="0" name=""/>
        <dsp:cNvSpPr/>
      </dsp:nvSpPr>
      <dsp:spPr>
        <a:xfrm rot="10800000">
          <a:off x="270986" y="1459153"/>
          <a:ext cx="2843877" cy="468737"/>
        </a:xfrm>
        <a:prstGeom prst="round2SameRect">
          <a:avLst>
            <a:gd name="adj1" fmla="val 10500"/>
            <a:gd name="adj2" fmla="val 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GB" sz="2000" kern="1200" dirty="0">
              <a:solidFill>
                <a:srgbClr val="FFFFFF"/>
              </a:solidFill>
              <a:effectLst>
                <a:outerShdw blurRad="38100" dist="38100" dir="2700000" algn="tl">
                  <a:srgbClr val="000000">
                    <a:alpha val="43137"/>
                  </a:srgbClr>
                </a:outerShdw>
              </a:effectLst>
            </a:rPr>
            <a:t>Airborne Ultrasound</a:t>
          </a:r>
        </a:p>
      </dsp:txBody>
      <dsp:txXfrm rot="10800000">
        <a:off x="285401" y="1459153"/>
        <a:ext cx="2815047" cy="454322"/>
      </dsp:txXfrm>
    </dsp:sp>
    <dsp:sp modelId="{26EF8DED-13D3-45C5-8B6D-E01C47B14F0E}">
      <dsp:nvSpPr>
        <dsp:cNvPr id="0" name=""/>
        <dsp:cNvSpPr/>
      </dsp:nvSpPr>
      <dsp:spPr>
        <a:xfrm>
          <a:off x="3418704" y="324130"/>
          <a:ext cx="2843877" cy="1198302"/>
        </a:xfrm>
        <a:prstGeom prst="roundRect">
          <a:avLst>
            <a:gd name="adj" fmla="val 10000"/>
          </a:avLst>
        </a:prstGeom>
        <a:blipFill rotWithShape="1">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A284D6-EBE9-4C33-92AA-EE2A7664D850}">
      <dsp:nvSpPr>
        <dsp:cNvPr id="0" name=""/>
        <dsp:cNvSpPr/>
      </dsp:nvSpPr>
      <dsp:spPr>
        <a:xfrm rot="10800000">
          <a:off x="3418704" y="1459623"/>
          <a:ext cx="2843877" cy="470339"/>
        </a:xfrm>
        <a:prstGeom prst="round2SameRect">
          <a:avLst>
            <a:gd name="adj1" fmla="val 10500"/>
            <a:gd name="adj2" fmla="val 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GB" sz="2000" kern="1200" dirty="0">
              <a:solidFill>
                <a:srgbClr val="FFFFFF"/>
              </a:solidFill>
              <a:effectLst>
                <a:outerShdw blurRad="38100" dist="38100" dir="2700000" algn="tl">
                  <a:srgbClr val="000000">
                    <a:alpha val="43137"/>
                  </a:srgbClr>
                </a:outerShdw>
              </a:effectLst>
            </a:rPr>
            <a:t>Optical Gas Imaging</a:t>
          </a:r>
        </a:p>
      </dsp:txBody>
      <dsp:txXfrm rot="10800000">
        <a:off x="3433169" y="1459623"/>
        <a:ext cx="2814947" cy="455874"/>
      </dsp:txXfrm>
    </dsp:sp>
    <dsp:sp modelId="{C7437665-D3BC-4C3B-B406-E2C7F8CD645E}">
      <dsp:nvSpPr>
        <dsp:cNvPr id="0" name=""/>
        <dsp:cNvSpPr/>
      </dsp:nvSpPr>
      <dsp:spPr>
        <a:xfrm>
          <a:off x="6546969" y="324130"/>
          <a:ext cx="2843877" cy="1198302"/>
        </a:xfrm>
        <a:prstGeom prst="roundRect">
          <a:avLst>
            <a:gd name="adj" fmla="val 10000"/>
          </a:avLst>
        </a:prstGeom>
        <a:blipFill dpi="0" rotWithShape="1">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2B6C76-37E0-4F71-BD20-35E5E7035D2D}">
      <dsp:nvSpPr>
        <dsp:cNvPr id="0" name=""/>
        <dsp:cNvSpPr/>
      </dsp:nvSpPr>
      <dsp:spPr>
        <a:xfrm rot="10800000">
          <a:off x="6546969" y="1459623"/>
          <a:ext cx="2843877" cy="470339"/>
        </a:xfrm>
        <a:prstGeom prst="round2SameRect">
          <a:avLst>
            <a:gd name="adj1" fmla="val 10500"/>
            <a:gd name="adj2" fmla="val 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GB" sz="2000" kern="1200" dirty="0">
              <a:solidFill>
                <a:srgbClr val="FFFFFF"/>
              </a:solidFill>
              <a:effectLst>
                <a:outerShdw blurRad="38100" dist="38100" dir="2700000" algn="tl">
                  <a:srgbClr val="000000">
                    <a:alpha val="43137"/>
                  </a:srgbClr>
                </a:outerShdw>
              </a:effectLst>
            </a:rPr>
            <a:t>Thermal Imaging</a:t>
          </a:r>
        </a:p>
      </dsp:txBody>
      <dsp:txXfrm rot="10800000">
        <a:off x="6561434" y="1459623"/>
        <a:ext cx="2814947" cy="45587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B3D6E-925A-4B26-BD24-10E0BD788C94}">
      <dsp:nvSpPr>
        <dsp:cNvPr id="0" name=""/>
        <dsp:cNvSpPr/>
      </dsp:nvSpPr>
      <dsp:spPr>
        <a:xfrm>
          <a:off x="2546695" y="1499327"/>
          <a:ext cx="1905710" cy="1648516"/>
        </a:xfrm>
        <a:prstGeom prst="hexagon">
          <a:avLst>
            <a:gd name="adj" fmla="val 28570"/>
            <a:gd name="vf" fmla="val 11547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tx1"/>
              </a:solidFill>
              <a:effectLst/>
            </a:rPr>
            <a:t>Our Joint Targets</a:t>
          </a:r>
        </a:p>
      </dsp:txBody>
      <dsp:txXfrm>
        <a:off x="2862498" y="1772509"/>
        <a:ext cx="1274104" cy="1102152"/>
      </dsp:txXfrm>
    </dsp:sp>
    <dsp:sp modelId="{3186197D-21D4-456F-BBAF-5C9D2B70C35B}">
      <dsp:nvSpPr>
        <dsp:cNvPr id="0" name=""/>
        <dsp:cNvSpPr/>
      </dsp:nvSpPr>
      <dsp:spPr>
        <a:xfrm>
          <a:off x="3740036" y="710623"/>
          <a:ext cx="719019" cy="61953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9D6D0E-4A32-4574-A6C3-44171D971BD1}">
      <dsp:nvSpPr>
        <dsp:cNvPr id="0" name=""/>
        <dsp:cNvSpPr/>
      </dsp:nvSpPr>
      <dsp:spPr>
        <a:xfrm>
          <a:off x="2722239" y="0"/>
          <a:ext cx="1561716" cy="1351068"/>
        </a:xfrm>
        <a:prstGeom prst="hexagon">
          <a:avLst>
            <a:gd name="adj" fmla="val 28570"/>
            <a:gd name="vf" fmla="val 115470"/>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effectLst>
                <a:outerShdw blurRad="38100" dist="38100" dir="2700000" algn="tl">
                  <a:srgbClr val="000000">
                    <a:alpha val="43137"/>
                  </a:srgbClr>
                </a:outerShdw>
              </a:effectLst>
            </a:rPr>
            <a:t>ESG</a:t>
          </a:r>
        </a:p>
      </dsp:txBody>
      <dsp:txXfrm>
        <a:off x="2981049" y="223901"/>
        <a:ext cx="1044096" cy="903266"/>
      </dsp:txXfrm>
    </dsp:sp>
    <dsp:sp modelId="{7049E50F-4F32-4B05-A28B-11EEC4BA3681}">
      <dsp:nvSpPr>
        <dsp:cNvPr id="0" name=""/>
        <dsp:cNvSpPr/>
      </dsp:nvSpPr>
      <dsp:spPr>
        <a:xfrm>
          <a:off x="4579187" y="1868814"/>
          <a:ext cx="719019" cy="61953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49B463-5BEB-48AF-9EDF-9883C85DBD9C}">
      <dsp:nvSpPr>
        <dsp:cNvPr id="0" name=""/>
        <dsp:cNvSpPr/>
      </dsp:nvSpPr>
      <dsp:spPr>
        <a:xfrm>
          <a:off x="4154514" y="830997"/>
          <a:ext cx="1561716" cy="1351068"/>
        </a:xfrm>
        <a:prstGeom prst="hexagon">
          <a:avLst>
            <a:gd name="adj" fmla="val 28570"/>
            <a:gd name="vf" fmla="val 115470"/>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effectLst>
                <a:outerShdw blurRad="38100" dist="38100" dir="2700000" algn="tl">
                  <a:srgbClr val="000000">
                    <a:alpha val="43137"/>
                  </a:srgbClr>
                </a:outerShdw>
              </a:effectLst>
            </a:rPr>
            <a:t>Sustainability</a:t>
          </a:r>
        </a:p>
      </dsp:txBody>
      <dsp:txXfrm>
        <a:off x="4413324" y="1054898"/>
        <a:ext cx="1044096" cy="903266"/>
      </dsp:txXfrm>
    </dsp:sp>
    <dsp:sp modelId="{BE9002A6-F4CE-4BCE-98EB-13CF636EE805}">
      <dsp:nvSpPr>
        <dsp:cNvPr id="0" name=""/>
        <dsp:cNvSpPr/>
      </dsp:nvSpPr>
      <dsp:spPr>
        <a:xfrm>
          <a:off x="3996259" y="3176195"/>
          <a:ext cx="719019" cy="61953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589CF1-02ED-4E93-9BC4-463893DC2506}">
      <dsp:nvSpPr>
        <dsp:cNvPr id="0" name=""/>
        <dsp:cNvSpPr/>
      </dsp:nvSpPr>
      <dsp:spPr>
        <a:xfrm>
          <a:off x="4154514" y="2464641"/>
          <a:ext cx="1561716" cy="1351068"/>
        </a:xfrm>
        <a:prstGeom prst="hexagon">
          <a:avLst>
            <a:gd name="adj" fmla="val 28570"/>
            <a:gd name="vf" fmla="val 115470"/>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effectLst>
                <a:outerShdw blurRad="38100" dist="38100" dir="2700000" algn="tl">
                  <a:srgbClr val="000000">
                    <a:alpha val="43137"/>
                  </a:srgbClr>
                </a:outerShdw>
              </a:effectLst>
            </a:rPr>
            <a:t>Reliability</a:t>
          </a:r>
        </a:p>
      </dsp:txBody>
      <dsp:txXfrm>
        <a:off x="4413324" y="2688542"/>
        <a:ext cx="1044096" cy="903266"/>
      </dsp:txXfrm>
    </dsp:sp>
    <dsp:sp modelId="{D032AB3A-D39A-4499-BE1A-0634A471A806}">
      <dsp:nvSpPr>
        <dsp:cNvPr id="0" name=""/>
        <dsp:cNvSpPr/>
      </dsp:nvSpPr>
      <dsp:spPr>
        <a:xfrm>
          <a:off x="2550241" y="3311906"/>
          <a:ext cx="719019" cy="61953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84F267-1632-4398-9EEB-147E75B9F2F7}">
      <dsp:nvSpPr>
        <dsp:cNvPr id="0" name=""/>
        <dsp:cNvSpPr/>
      </dsp:nvSpPr>
      <dsp:spPr>
        <a:xfrm>
          <a:off x="2722239" y="3296568"/>
          <a:ext cx="1561716" cy="1351068"/>
        </a:xfrm>
        <a:prstGeom prst="hexagon">
          <a:avLst>
            <a:gd name="adj" fmla="val 28570"/>
            <a:gd name="vf" fmla="val 115470"/>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effectLst>
                <a:outerShdw blurRad="38100" dist="38100" dir="2700000" algn="tl">
                  <a:srgbClr val="000000">
                    <a:alpha val="43137"/>
                  </a:srgbClr>
                </a:outerShdw>
              </a:effectLst>
            </a:rPr>
            <a:t>Compliance</a:t>
          </a:r>
        </a:p>
      </dsp:txBody>
      <dsp:txXfrm>
        <a:off x="2981049" y="3520469"/>
        <a:ext cx="1044096" cy="903266"/>
      </dsp:txXfrm>
    </dsp:sp>
    <dsp:sp modelId="{EA2C40C2-7B19-4A30-84C3-A5834717F283}">
      <dsp:nvSpPr>
        <dsp:cNvPr id="0" name=""/>
        <dsp:cNvSpPr/>
      </dsp:nvSpPr>
      <dsp:spPr>
        <a:xfrm>
          <a:off x="1697348" y="2154179"/>
          <a:ext cx="719019" cy="61953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D63FF8-2DBE-480B-9352-CFDE64A8F91B}">
      <dsp:nvSpPr>
        <dsp:cNvPr id="0" name=""/>
        <dsp:cNvSpPr/>
      </dsp:nvSpPr>
      <dsp:spPr>
        <a:xfrm>
          <a:off x="1283314" y="2465571"/>
          <a:ext cx="1561716" cy="1351068"/>
        </a:xfrm>
        <a:prstGeom prst="hexagon">
          <a:avLst>
            <a:gd name="adj" fmla="val 28570"/>
            <a:gd name="vf" fmla="val 115470"/>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effectLst>
                <a:outerShdw blurRad="38100" dist="38100" dir="2700000" algn="tl">
                  <a:srgbClr val="000000">
                    <a:alpha val="43137"/>
                  </a:srgbClr>
                </a:outerShdw>
              </a:effectLst>
            </a:rPr>
            <a:t>Digital </a:t>
          </a:r>
          <a:r>
            <a:rPr lang="en-GB" sz="1100" kern="1200" dirty="0">
              <a:effectLst>
                <a:outerShdw blurRad="38100" dist="38100" dir="2700000" algn="tl">
                  <a:srgbClr val="000000">
                    <a:alpha val="43137"/>
                  </a:srgbClr>
                </a:outerShdw>
              </a:effectLst>
            </a:rPr>
            <a:t>Transformation</a:t>
          </a:r>
          <a:endParaRPr lang="en-GB" sz="1300" kern="1200" dirty="0">
            <a:effectLst>
              <a:outerShdw blurRad="38100" dist="38100" dir="2700000" algn="tl">
                <a:srgbClr val="000000">
                  <a:alpha val="43137"/>
                </a:srgbClr>
              </a:outerShdw>
            </a:effectLst>
          </a:endParaRPr>
        </a:p>
      </dsp:txBody>
      <dsp:txXfrm>
        <a:off x="1542124" y="2689472"/>
        <a:ext cx="1044096" cy="903266"/>
      </dsp:txXfrm>
    </dsp:sp>
    <dsp:sp modelId="{EA0B435B-3332-4ED8-AF09-2B2CE48F1449}">
      <dsp:nvSpPr>
        <dsp:cNvPr id="0" name=""/>
        <dsp:cNvSpPr/>
      </dsp:nvSpPr>
      <dsp:spPr>
        <a:xfrm>
          <a:off x="1283314" y="829138"/>
          <a:ext cx="1561716" cy="1351068"/>
        </a:xfrm>
        <a:prstGeom prst="hexagon">
          <a:avLst>
            <a:gd name="adj" fmla="val 28570"/>
            <a:gd name="vf" fmla="val 115470"/>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effectLst>
                <a:outerShdw blurRad="38100" dist="38100" dir="2700000" algn="tl">
                  <a:srgbClr val="000000">
                    <a:alpha val="43137"/>
                  </a:srgbClr>
                </a:outerShdw>
              </a:effectLst>
            </a:rPr>
            <a:t>Optimization</a:t>
          </a:r>
        </a:p>
      </dsp:txBody>
      <dsp:txXfrm>
        <a:off x="1542124" y="1053039"/>
        <a:ext cx="1044096" cy="90326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B74F58-37A2-4841-848C-1AF1E5909818}">
      <dsp:nvSpPr>
        <dsp:cNvPr id="0" name=""/>
        <dsp:cNvSpPr/>
      </dsp:nvSpPr>
      <dsp:spPr>
        <a:xfrm>
          <a:off x="2397049" y="1499327"/>
          <a:ext cx="2205002" cy="1648516"/>
        </a:xfrm>
        <a:prstGeom prst="hexagon">
          <a:avLst>
            <a:gd name="adj" fmla="val 28570"/>
            <a:gd name="vf" fmla="val 11547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tx1"/>
              </a:solidFill>
            </a:rPr>
            <a:t>What will deliver Net Zero?</a:t>
          </a:r>
        </a:p>
      </dsp:txBody>
      <dsp:txXfrm>
        <a:off x="2737793" y="1754076"/>
        <a:ext cx="1523514" cy="1139018"/>
      </dsp:txXfrm>
    </dsp:sp>
    <dsp:sp modelId="{B90216A5-9746-41F9-ADEB-C16F62BFAC9C}">
      <dsp:nvSpPr>
        <dsp:cNvPr id="0" name=""/>
        <dsp:cNvSpPr/>
      </dsp:nvSpPr>
      <dsp:spPr>
        <a:xfrm>
          <a:off x="3740036" y="710623"/>
          <a:ext cx="719019" cy="61953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A2838B-EF85-4125-AFF0-A274CD6C9B4D}">
      <dsp:nvSpPr>
        <dsp:cNvPr id="0" name=""/>
        <dsp:cNvSpPr/>
      </dsp:nvSpPr>
      <dsp:spPr>
        <a:xfrm>
          <a:off x="2722239" y="0"/>
          <a:ext cx="1561716" cy="1351068"/>
        </a:xfrm>
        <a:prstGeom prst="hexagon">
          <a:avLst>
            <a:gd name="adj" fmla="val 28570"/>
            <a:gd name="vf" fmla="val 115470"/>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effectLst>
                <a:outerShdw blurRad="38100" dist="38100" dir="2700000" algn="tl">
                  <a:srgbClr val="000000">
                    <a:alpha val="43137"/>
                  </a:srgbClr>
                </a:outerShdw>
              </a:effectLst>
            </a:rPr>
            <a:t>Collaboration</a:t>
          </a:r>
        </a:p>
      </dsp:txBody>
      <dsp:txXfrm>
        <a:off x="2981049" y="223901"/>
        <a:ext cx="1044096" cy="903266"/>
      </dsp:txXfrm>
    </dsp:sp>
    <dsp:sp modelId="{2EA16B4B-93DC-4197-AF16-1DD39B3F561A}">
      <dsp:nvSpPr>
        <dsp:cNvPr id="0" name=""/>
        <dsp:cNvSpPr/>
      </dsp:nvSpPr>
      <dsp:spPr>
        <a:xfrm>
          <a:off x="4579187" y="1868814"/>
          <a:ext cx="719019" cy="61953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DC6D46-D565-4F65-A3A4-FB16136D6A12}">
      <dsp:nvSpPr>
        <dsp:cNvPr id="0" name=""/>
        <dsp:cNvSpPr/>
      </dsp:nvSpPr>
      <dsp:spPr>
        <a:xfrm>
          <a:off x="4154514" y="830997"/>
          <a:ext cx="1561716" cy="1351068"/>
        </a:xfrm>
        <a:prstGeom prst="hexagon">
          <a:avLst>
            <a:gd name="adj" fmla="val 28570"/>
            <a:gd name="vf" fmla="val 115470"/>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effectLst>
                <a:outerShdw blurRad="38100" dist="38100" dir="2700000" algn="tl">
                  <a:srgbClr val="000000">
                    <a:alpha val="43137"/>
                  </a:srgbClr>
                </a:outerShdw>
              </a:effectLst>
            </a:rPr>
            <a:t>Urgency</a:t>
          </a:r>
        </a:p>
      </dsp:txBody>
      <dsp:txXfrm>
        <a:off x="4413324" y="1054898"/>
        <a:ext cx="1044096" cy="903266"/>
      </dsp:txXfrm>
    </dsp:sp>
    <dsp:sp modelId="{600EC71D-C642-4281-A703-3BC9B435D4D9}">
      <dsp:nvSpPr>
        <dsp:cNvPr id="0" name=""/>
        <dsp:cNvSpPr/>
      </dsp:nvSpPr>
      <dsp:spPr>
        <a:xfrm>
          <a:off x="3996259" y="3176195"/>
          <a:ext cx="719019" cy="61953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CE64A7-2AD2-4761-B254-DA9AB6717D7F}">
      <dsp:nvSpPr>
        <dsp:cNvPr id="0" name=""/>
        <dsp:cNvSpPr/>
      </dsp:nvSpPr>
      <dsp:spPr>
        <a:xfrm>
          <a:off x="4154514" y="2464641"/>
          <a:ext cx="1561716" cy="1351068"/>
        </a:xfrm>
        <a:prstGeom prst="hexagon">
          <a:avLst>
            <a:gd name="adj" fmla="val 28570"/>
            <a:gd name="vf" fmla="val 115470"/>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effectLst>
                <a:outerShdw blurRad="38100" dist="38100" dir="2700000" algn="tl">
                  <a:srgbClr val="000000">
                    <a:alpha val="43137"/>
                  </a:srgbClr>
                </a:outerShdw>
              </a:effectLst>
            </a:rPr>
            <a:t>Measured Data</a:t>
          </a:r>
        </a:p>
      </dsp:txBody>
      <dsp:txXfrm>
        <a:off x="4413324" y="2688542"/>
        <a:ext cx="1044096" cy="903266"/>
      </dsp:txXfrm>
    </dsp:sp>
    <dsp:sp modelId="{FB4AE485-102A-43F9-87D6-2AA66F440A74}">
      <dsp:nvSpPr>
        <dsp:cNvPr id="0" name=""/>
        <dsp:cNvSpPr/>
      </dsp:nvSpPr>
      <dsp:spPr>
        <a:xfrm>
          <a:off x="2550241" y="3311906"/>
          <a:ext cx="719019" cy="61953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96A25F-2014-4350-B9C4-940EC9D74531}">
      <dsp:nvSpPr>
        <dsp:cNvPr id="0" name=""/>
        <dsp:cNvSpPr/>
      </dsp:nvSpPr>
      <dsp:spPr>
        <a:xfrm>
          <a:off x="2722239" y="3296568"/>
          <a:ext cx="1561716" cy="1351068"/>
        </a:xfrm>
        <a:prstGeom prst="hexagon">
          <a:avLst>
            <a:gd name="adj" fmla="val 28570"/>
            <a:gd name="vf" fmla="val 115470"/>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effectLst>
                <a:outerShdw blurRad="38100" dist="38100" dir="2700000" algn="tl">
                  <a:srgbClr val="000000">
                    <a:alpha val="43137"/>
                  </a:srgbClr>
                </a:outerShdw>
              </a:effectLst>
            </a:rPr>
            <a:t>Prioritized Action</a:t>
          </a:r>
        </a:p>
      </dsp:txBody>
      <dsp:txXfrm>
        <a:off x="2981049" y="3520469"/>
        <a:ext cx="1044096" cy="903266"/>
      </dsp:txXfrm>
    </dsp:sp>
    <dsp:sp modelId="{9B3E32F6-0CDA-45FD-A560-E8BDA7865DE8}">
      <dsp:nvSpPr>
        <dsp:cNvPr id="0" name=""/>
        <dsp:cNvSpPr/>
      </dsp:nvSpPr>
      <dsp:spPr>
        <a:xfrm>
          <a:off x="1697348" y="2154179"/>
          <a:ext cx="719019" cy="61953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BE474F-B80B-4D3E-81BE-CFD138662E93}">
      <dsp:nvSpPr>
        <dsp:cNvPr id="0" name=""/>
        <dsp:cNvSpPr/>
      </dsp:nvSpPr>
      <dsp:spPr>
        <a:xfrm>
          <a:off x="1283314" y="2465571"/>
          <a:ext cx="1561716" cy="1351068"/>
        </a:xfrm>
        <a:prstGeom prst="hexagon">
          <a:avLst>
            <a:gd name="adj" fmla="val 28570"/>
            <a:gd name="vf" fmla="val 115470"/>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effectLst>
                <a:outerShdw blurRad="38100" dist="38100" dir="2700000" algn="tl">
                  <a:srgbClr val="000000">
                    <a:alpha val="43137"/>
                  </a:srgbClr>
                </a:outerShdw>
              </a:effectLst>
            </a:rPr>
            <a:t>Continuous Improvement</a:t>
          </a:r>
        </a:p>
      </dsp:txBody>
      <dsp:txXfrm>
        <a:off x="1542124" y="2689472"/>
        <a:ext cx="1044096" cy="903266"/>
      </dsp:txXfrm>
    </dsp:sp>
    <dsp:sp modelId="{A7DF7C22-4CAF-41FC-B981-4AF0BD8665AE}">
      <dsp:nvSpPr>
        <dsp:cNvPr id="0" name=""/>
        <dsp:cNvSpPr/>
      </dsp:nvSpPr>
      <dsp:spPr>
        <a:xfrm>
          <a:off x="1283314" y="829138"/>
          <a:ext cx="1561716" cy="1351068"/>
        </a:xfrm>
        <a:prstGeom prst="hexagon">
          <a:avLst>
            <a:gd name="adj" fmla="val 28570"/>
            <a:gd name="vf" fmla="val 115470"/>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effectLst>
                <a:outerShdw blurRad="38100" dist="38100" dir="2700000" algn="tl">
                  <a:srgbClr val="000000">
                    <a:alpha val="43137"/>
                  </a:srgbClr>
                </a:outerShdw>
              </a:effectLst>
            </a:rPr>
            <a:t>Investment</a:t>
          </a:r>
        </a:p>
      </dsp:txBody>
      <dsp:txXfrm>
        <a:off x="1542124" y="1053039"/>
        <a:ext cx="1044096" cy="903266"/>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8.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charset="0"/>
              </a:defRPr>
            </a:lvl1pPr>
          </a:lstStyle>
          <a:p>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charset="0"/>
              </a:defRPr>
            </a:lvl1pPr>
          </a:lstStyle>
          <a:p>
            <a:fld id="{681FA45A-0882-2E42-BB65-D4E30275D77E}" type="datetimeFigureOut">
              <a:rPr lang="it-IT" smtClean="0"/>
              <a:pPr/>
              <a:t>16/05/2022</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charset="0"/>
              </a:defRPr>
            </a:lvl1pPr>
          </a:lstStyle>
          <a:p>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charset="0"/>
              </a:defRPr>
            </a:lvl1pPr>
          </a:lstStyle>
          <a:p>
            <a:fld id="{B1370D63-9158-BD4D-9276-0D6B11293BFA}" type="slidenum">
              <a:rPr lang="it-IT" smtClean="0"/>
              <a:pPr/>
              <a:t>‹N›</a:t>
            </a:fld>
            <a:endParaRPr lang="it-IT" dirty="0"/>
          </a:p>
        </p:txBody>
      </p:sp>
    </p:spTree>
    <p:extLst>
      <p:ext uri="{BB962C8B-B14F-4D97-AF65-F5344CB8AC3E}">
        <p14:creationId xmlns:p14="http://schemas.microsoft.com/office/powerpoint/2010/main" val="109096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charset="0"/>
        <a:ea typeface="+mn-ea"/>
        <a:cs typeface="+mn-cs"/>
      </a:defRPr>
    </a:lvl1pPr>
    <a:lvl2pPr marL="457200" algn="l" defTabSz="914400" rtl="0" eaLnBrk="1" latinLnBrk="0" hangingPunct="1">
      <a:defRPr sz="1200" kern="1200">
        <a:solidFill>
          <a:schemeClr val="tx1"/>
        </a:solidFill>
        <a:latin typeface="Arial" charset="0"/>
        <a:ea typeface="+mn-ea"/>
        <a:cs typeface="+mn-cs"/>
      </a:defRPr>
    </a:lvl2pPr>
    <a:lvl3pPr marL="914400" algn="l" defTabSz="914400" rtl="0" eaLnBrk="1" latinLnBrk="0" hangingPunct="1">
      <a:defRPr sz="1200" kern="1200">
        <a:solidFill>
          <a:schemeClr val="tx1"/>
        </a:solidFill>
        <a:latin typeface="Arial" charset="0"/>
        <a:ea typeface="+mn-ea"/>
        <a:cs typeface="+mn-cs"/>
      </a:defRPr>
    </a:lvl3pPr>
    <a:lvl4pPr marL="1371600" algn="l" defTabSz="914400" rtl="0" eaLnBrk="1" latinLnBrk="0" hangingPunct="1">
      <a:defRPr sz="1200" kern="1200">
        <a:solidFill>
          <a:schemeClr val="tx1"/>
        </a:solidFill>
        <a:latin typeface="Arial" charset="0"/>
        <a:ea typeface="+mn-ea"/>
        <a:cs typeface="+mn-cs"/>
      </a:defRPr>
    </a:lvl4pPr>
    <a:lvl5pPr marL="1828800" algn="l" defTabSz="914400" rtl="0" eaLnBrk="1" latinLnBrk="0" hangingPunct="1">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1370D63-9158-BD4D-9276-0D6B11293BFA}" type="slidenum">
              <a:rPr lang="it-IT" smtClean="0"/>
              <a:pPr/>
              <a:t>13</a:t>
            </a:fld>
            <a:endParaRPr lang="it-IT" dirty="0"/>
          </a:p>
        </p:txBody>
      </p:sp>
    </p:spTree>
    <p:extLst>
      <p:ext uri="{BB962C8B-B14F-4D97-AF65-F5344CB8AC3E}">
        <p14:creationId xmlns:p14="http://schemas.microsoft.com/office/powerpoint/2010/main" val="3665676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1370D63-9158-BD4D-9276-0D6B11293BFA}" type="slidenum">
              <a:rPr lang="it-IT" smtClean="0"/>
              <a:pPr/>
              <a:t>15</a:t>
            </a:fld>
            <a:endParaRPr lang="it-IT" dirty="0"/>
          </a:p>
        </p:txBody>
      </p:sp>
    </p:spTree>
    <p:extLst>
      <p:ext uri="{BB962C8B-B14F-4D97-AF65-F5344CB8AC3E}">
        <p14:creationId xmlns:p14="http://schemas.microsoft.com/office/powerpoint/2010/main" val="1121418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1370D63-9158-BD4D-9276-0D6B11293BFA}" type="slidenum">
              <a:rPr lang="it-IT" smtClean="0"/>
              <a:pPr/>
              <a:t>27</a:t>
            </a:fld>
            <a:endParaRPr lang="it-IT" dirty="0"/>
          </a:p>
        </p:txBody>
      </p:sp>
    </p:spTree>
    <p:extLst>
      <p:ext uri="{BB962C8B-B14F-4D97-AF65-F5344CB8AC3E}">
        <p14:creationId xmlns:p14="http://schemas.microsoft.com/office/powerpoint/2010/main" val="1443639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5A512F8B-AFAB-7E42-8432-A5F8E3AC75DC}" type="datetime1">
              <a:rPr lang="it-IT" smtClean="0"/>
              <a:pPr/>
              <a:t>16/05/2022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2A8214C-FA1D-6847-9EEC-AC2A1036FCC5}" type="slidenum">
              <a:rPr lang="it-IT" smtClean="0"/>
              <a:pPr/>
              <a:t>‹N›</a:t>
            </a:fld>
            <a:endParaRPr lang="it-IT"/>
          </a:p>
        </p:txBody>
      </p:sp>
    </p:spTree>
    <p:extLst>
      <p:ext uri="{BB962C8B-B14F-4D97-AF65-F5344CB8AC3E}">
        <p14:creationId xmlns:p14="http://schemas.microsoft.com/office/powerpoint/2010/main" val="232261519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54069B7-FCD2-9D4B-8E75-10DF5796BEF1}" type="datetime1">
              <a:rPr lang="it-IT" smtClean="0"/>
              <a:pPr/>
              <a:t>16/05/2022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2A8214C-FA1D-6847-9EEC-AC2A1036FCC5}" type="slidenum">
              <a:rPr lang="it-IT" smtClean="0"/>
              <a:pPr/>
              <a:t>‹N›</a:t>
            </a:fld>
            <a:endParaRPr lang="it-IT"/>
          </a:p>
        </p:txBody>
      </p:sp>
    </p:spTree>
    <p:extLst>
      <p:ext uri="{BB962C8B-B14F-4D97-AF65-F5344CB8AC3E}">
        <p14:creationId xmlns:p14="http://schemas.microsoft.com/office/powerpoint/2010/main" val="426674804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9F79D0E-62E7-9D41-A949-6C06B82E1EE1}" type="datetime1">
              <a:rPr lang="it-IT" smtClean="0"/>
              <a:pPr/>
              <a:t>16/05/2022</a:t>
            </a:fld>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D2A8214C-FA1D-6847-9EEC-AC2A1036FCC5}" type="slidenum">
              <a:rPr lang="it-IT" smtClean="0"/>
              <a:pPr/>
              <a:t>‹N›</a:t>
            </a:fld>
            <a:endParaRPr lang="it-IT" dirty="0"/>
          </a:p>
        </p:txBody>
      </p:sp>
    </p:spTree>
    <p:extLst>
      <p:ext uri="{BB962C8B-B14F-4D97-AF65-F5344CB8AC3E}">
        <p14:creationId xmlns:p14="http://schemas.microsoft.com/office/powerpoint/2010/main" val="288878487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CB79F79-F40C-1C42-BBD2-2273A9E9FECE}" type="datetime1">
              <a:rPr lang="it-IT" smtClean="0"/>
              <a:pPr/>
              <a:t>16/05/2022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2A8214C-FA1D-6847-9EEC-AC2A1036FCC5}" type="slidenum">
              <a:rPr lang="it-IT" smtClean="0"/>
              <a:pPr/>
              <a:t>‹N›</a:t>
            </a:fld>
            <a:endParaRPr lang="it-IT"/>
          </a:p>
        </p:txBody>
      </p:sp>
    </p:spTree>
    <p:extLst>
      <p:ext uri="{BB962C8B-B14F-4D97-AF65-F5344CB8AC3E}">
        <p14:creationId xmlns:p14="http://schemas.microsoft.com/office/powerpoint/2010/main" val="293450790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28B1125-DD4A-BD4C-95A1-F24081310AA1}" type="datetime1">
              <a:rPr lang="it-IT" smtClean="0"/>
              <a:pPr/>
              <a:t>16/05/2022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2A8214C-FA1D-6847-9EEC-AC2A1036FCC5}" type="slidenum">
              <a:rPr lang="it-IT" smtClean="0"/>
              <a:pPr/>
              <a:t>‹N›</a:t>
            </a:fld>
            <a:endParaRPr lang="it-IT"/>
          </a:p>
        </p:txBody>
      </p:sp>
    </p:spTree>
    <p:extLst>
      <p:ext uri="{BB962C8B-B14F-4D97-AF65-F5344CB8AC3E}">
        <p14:creationId xmlns:p14="http://schemas.microsoft.com/office/powerpoint/2010/main" val="201393492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C9F79D0E-62E7-9D41-A949-6C06B82E1EE1}" type="datetime1">
              <a:rPr lang="it-IT" smtClean="0"/>
              <a:pPr/>
              <a:t>16/05/2022</a:t>
            </a:fld>
            <a:endParaRPr lang="it-IT" dirty="0"/>
          </a:p>
        </p:txBody>
      </p:sp>
      <p:sp>
        <p:nvSpPr>
          <p:cNvPr id="6" name="Footer Placeholder 5"/>
          <p:cNvSpPr>
            <a:spLocks noGrp="1"/>
          </p:cNvSpPr>
          <p:nvPr>
            <p:ph type="ftr" sz="quarter" idx="11"/>
          </p:nvPr>
        </p:nvSpPr>
        <p:spPr/>
        <p:txBody>
          <a:bodyPr/>
          <a:lstStyle/>
          <a:p>
            <a:endParaRPr lang="it-IT" dirty="0"/>
          </a:p>
        </p:txBody>
      </p:sp>
      <p:sp>
        <p:nvSpPr>
          <p:cNvPr id="7" name="Slide Number Placeholder 6"/>
          <p:cNvSpPr>
            <a:spLocks noGrp="1"/>
          </p:cNvSpPr>
          <p:nvPr>
            <p:ph type="sldNum" sz="quarter" idx="12"/>
          </p:nvPr>
        </p:nvSpPr>
        <p:spPr/>
        <p:txBody>
          <a:bodyPr/>
          <a:lstStyle/>
          <a:p>
            <a:fld id="{D2A8214C-FA1D-6847-9EEC-AC2A1036FCC5}" type="slidenum">
              <a:rPr lang="it-IT" smtClean="0"/>
              <a:pPr/>
              <a:t>‹N›</a:t>
            </a:fld>
            <a:endParaRPr lang="it-IT" dirty="0"/>
          </a:p>
        </p:txBody>
      </p:sp>
    </p:spTree>
    <p:extLst>
      <p:ext uri="{BB962C8B-B14F-4D97-AF65-F5344CB8AC3E}">
        <p14:creationId xmlns:p14="http://schemas.microsoft.com/office/powerpoint/2010/main" val="161878839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36465700-0F78-7B49-B17F-4EBCED624A69}" type="datetime1">
              <a:rPr lang="it-IT" smtClean="0"/>
              <a:pPr/>
              <a:t>16/05/2022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D2A8214C-FA1D-6847-9EEC-AC2A1036FCC5}" type="slidenum">
              <a:rPr lang="it-IT" smtClean="0"/>
              <a:pPr/>
              <a:t>‹N›</a:t>
            </a:fld>
            <a:endParaRPr lang="it-IT"/>
          </a:p>
        </p:txBody>
      </p:sp>
    </p:spTree>
    <p:extLst>
      <p:ext uri="{BB962C8B-B14F-4D97-AF65-F5344CB8AC3E}">
        <p14:creationId xmlns:p14="http://schemas.microsoft.com/office/powerpoint/2010/main" val="89591762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D4DE49B7-2E22-4247-A272-39BC49D836DB}" type="datetime1">
              <a:rPr lang="it-IT" smtClean="0"/>
              <a:pPr/>
              <a:t>16/05/2022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D2A8214C-FA1D-6847-9EEC-AC2A1036FCC5}" type="slidenum">
              <a:rPr lang="it-IT" smtClean="0"/>
              <a:pPr/>
              <a:t>‹N›</a:t>
            </a:fld>
            <a:endParaRPr lang="it-IT"/>
          </a:p>
        </p:txBody>
      </p:sp>
    </p:spTree>
    <p:extLst>
      <p:ext uri="{BB962C8B-B14F-4D97-AF65-F5344CB8AC3E}">
        <p14:creationId xmlns:p14="http://schemas.microsoft.com/office/powerpoint/2010/main" val="211816776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pic>
        <p:nvPicPr>
          <p:cNvPr id="8" name="Immagine 14">
            <a:extLst>
              <a:ext uri="{FF2B5EF4-FFF2-40B4-BE49-F238E27FC236}">
                <a16:creationId xmlns:a16="http://schemas.microsoft.com/office/drawing/2014/main" id="{6687FCB6-6C2B-4BDD-BDF1-2E5AFDE44A6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6107" b="27482"/>
          <a:stretch/>
        </p:blipFill>
        <p:spPr>
          <a:xfrm>
            <a:off x="-1" y="6579704"/>
            <a:ext cx="12191999" cy="278295"/>
          </a:xfrm>
          <a:prstGeom prst="rect">
            <a:avLst/>
          </a:prstGeom>
        </p:spPr>
      </p:pic>
      <p:pic>
        <p:nvPicPr>
          <p:cNvPr id="10" name="Immagine 14">
            <a:extLst>
              <a:ext uri="{FF2B5EF4-FFF2-40B4-BE49-F238E27FC236}">
                <a16:creationId xmlns:a16="http://schemas.microsoft.com/office/drawing/2014/main" id="{F83035ED-2617-492A-BF19-2B61D00B60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6107" b="27482"/>
          <a:stretch/>
        </p:blipFill>
        <p:spPr>
          <a:xfrm>
            <a:off x="-1" y="6579704"/>
            <a:ext cx="12191999" cy="278295"/>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E23D5558-1291-45BB-AE33-1EEDDD168CCA}"/>
              </a:ext>
            </a:extLst>
          </p:cNvPr>
          <p:cNvPicPr>
            <a:picLocks noChangeAspect="1"/>
          </p:cNvPicPr>
          <p:nvPr userDrawn="1"/>
        </p:nvPicPr>
        <p:blipFill>
          <a:blip r:embed="rId3"/>
          <a:stretch>
            <a:fillRect/>
          </a:stretch>
        </p:blipFill>
        <p:spPr>
          <a:xfrm>
            <a:off x="0" y="0"/>
            <a:ext cx="4658087" cy="864000"/>
          </a:xfrm>
          <a:prstGeom prst="rect">
            <a:avLst/>
          </a:prstGeom>
        </p:spPr>
      </p:pic>
      <p:sp>
        <p:nvSpPr>
          <p:cNvPr id="14" name="Textfeld 13">
            <a:extLst>
              <a:ext uri="{FF2B5EF4-FFF2-40B4-BE49-F238E27FC236}">
                <a16:creationId xmlns:a16="http://schemas.microsoft.com/office/drawing/2014/main" id="{A2769634-78C8-46C9-BCDB-8C40A027EC6D}"/>
              </a:ext>
            </a:extLst>
          </p:cNvPr>
          <p:cNvSpPr txBox="1"/>
          <p:nvPr userDrawn="1"/>
        </p:nvSpPr>
        <p:spPr>
          <a:xfrm>
            <a:off x="-57551" y="6530932"/>
            <a:ext cx="12184232" cy="369332"/>
          </a:xfrm>
          <a:prstGeom prst="rect">
            <a:avLst/>
          </a:prstGeom>
          <a:noFill/>
        </p:spPr>
        <p:txBody>
          <a:bodyPr wrap="square" rtlCol="0">
            <a:spAutoFit/>
          </a:bodyPr>
          <a:lstStyle/>
          <a:p>
            <a:pPr algn="ctr"/>
            <a:r>
              <a:rPr lang="de-DE" b="1" dirty="0">
                <a:solidFill>
                  <a:schemeClr val="bg1"/>
                </a:solidFill>
                <a:latin typeface="Arial" panose="020B0604020202020204" pitchFamily="34" charset="0"/>
                <a:cs typeface="Arial" panose="020B0604020202020204" pitchFamily="34" charset="0"/>
              </a:rPr>
              <a:t>IVS 2022 |  </a:t>
            </a:r>
            <a:r>
              <a:rPr lang="en-US" sz="1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Technical Conference</a:t>
            </a:r>
            <a:endParaRPr lang="it-IT" dirty="0"/>
          </a:p>
        </p:txBody>
      </p:sp>
      <p:sp>
        <p:nvSpPr>
          <p:cNvPr id="15" name="Foliennummernplatzhalter 1">
            <a:extLst>
              <a:ext uri="{FF2B5EF4-FFF2-40B4-BE49-F238E27FC236}">
                <a16:creationId xmlns:a16="http://schemas.microsoft.com/office/drawing/2014/main" id="{083B619A-91A7-4544-B8B9-36BEC83F6F54}"/>
              </a:ext>
            </a:extLst>
          </p:cNvPr>
          <p:cNvSpPr txBox="1">
            <a:spLocks/>
          </p:cNvSpPr>
          <p:nvPr userDrawn="1"/>
        </p:nvSpPr>
        <p:spPr>
          <a:xfrm>
            <a:off x="9027555" y="6567523"/>
            <a:ext cx="2743200"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2A8214C-FA1D-6847-9EEC-AC2A1036FCC5}" type="slidenum">
              <a:rPr lang="it-IT" sz="1400" b="1" smtClean="0">
                <a:solidFill>
                  <a:schemeClr val="bg1"/>
                </a:solidFill>
                <a:latin typeface="Arial" panose="020B0604020202020204" pitchFamily="34" charset="0"/>
                <a:cs typeface="Arial" panose="020B0604020202020204" pitchFamily="34" charset="0"/>
              </a:rPr>
              <a:pPr algn="r"/>
              <a:t>‹N›</a:t>
            </a:fld>
            <a:endParaRPr lang="it-IT" sz="1400" b="1" dirty="0">
              <a:solidFill>
                <a:schemeClr val="bg1"/>
              </a:solidFill>
              <a:latin typeface="Arial" panose="020B0604020202020204" pitchFamily="34" charset="0"/>
              <a:cs typeface="Arial" panose="020B0604020202020204" pitchFamily="34" charset="0"/>
            </a:endParaRPr>
          </a:p>
        </p:txBody>
      </p:sp>
      <p:grpSp>
        <p:nvGrpSpPr>
          <p:cNvPr id="9" name="Gruppieren 19">
            <a:extLst>
              <a:ext uri="{FF2B5EF4-FFF2-40B4-BE49-F238E27FC236}">
                <a16:creationId xmlns:a16="http://schemas.microsoft.com/office/drawing/2014/main" id="{6C9AEA64-804D-4BF8-AB37-1AEC2CDF45A5}"/>
              </a:ext>
            </a:extLst>
          </p:cNvPr>
          <p:cNvGrpSpPr/>
          <p:nvPr userDrawn="1"/>
        </p:nvGrpSpPr>
        <p:grpSpPr>
          <a:xfrm>
            <a:off x="7634941" y="279245"/>
            <a:ext cx="1757109" cy="534102"/>
            <a:chOff x="7773004" y="383063"/>
            <a:chExt cx="1757109" cy="534102"/>
          </a:xfrm>
        </p:grpSpPr>
        <p:grpSp>
          <p:nvGrpSpPr>
            <p:cNvPr id="11" name="Gruppo 10">
              <a:extLst>
                <a:ext uri="{FF2B5EF4-FFF2-40B4-BE49-F238E27FC236}">
                  <a16:creationId xmlns:a16="http://schemas.microsoft.com/office/drawing/2014/main" id="{404111AD-6CC6-45C9-B429-944EC79BD2F3}"/>
                </a:ext>
              </a:extLst>
            </p:cNvPr>
            <p:cNvGrpSpPr/>
            <p:nvPr/>
          </p:nvGrpSpPr>
          <p:grpSpPr>
            <a:xfrm>
              <a:off x="7773004" y="557961"/>
              <a:ext cx="1757109" cy="100583"/>
              <a:chOff x="611187" y="1916113"/>
              <a:chExt cx="7921626" cy="593005"/>
            </a:xfrm>
          </p:grpSpPr>
          <p:cxnSp>
            <p:nvCxnSpPr>
              <p:cNvPr id="20" name="Connettore 1 10">
                <a:extLst>
                  <a:ext uri="{FF2B5EF4-FFF2-40B4-BE49-F238E27FC236}">
                    <a16:creationId xmlns:a16="http://schemas.microsoft.com/office/drawing/2014/main" id="{FE862046-0300-4185-B5F7-1F8A16B00167}"/>
                  </a:ext>
                </a:extLst>
              </p:cNvPr>
              <p:cNvCxnSpPr/>
              <p:nvPr/>
            </p:nvCxnSpPr>
            <p:spPr>
              <a:xfrm flipV="1">
                <a:off x="616952"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1" name="Connettore 1 11">
                <a:extLst>
                  <a:ext uri="{FF2B5EF4-FFF2-40B4-BE49-F238E27FC236}">
                    <a16:creationId xmlns:a16="http://schemas.microsoft.com/office/drawing/2014/main" id="{9EA38701-7F6D-4F38-8D8A-9AAFD6580123}"/>
                  </a:ext>
                </a:extLst>
              </p:cNvPr>
              <p:cNvCxnSpPr/>
              <p:nvPr/>
            </p:nvCxnSpPr>
            <p:spPr>
              <a:xfrm flipV="1">
                <a:off x="611187" y="1916113"/>
                <a:ext cx="7921626" cy="3862"/>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2" name="Connettore 1 15">
                <a:extLst>
                  <a:ext uri="{FF2B5EF4-FFF2-40B4-BE49-F238E27FC236}">
                    <a16:creationId xmlns:a16="http://schemas.microsoft.com/office/drawing/2014/main" id="{2DB8F119-EDB1-4C30-9F63-12766702BC58}"/>
                  </a:ext>
                </a:extLst>
              </p:cNvPr>
              <p:cNvCxnSpPr/>
              <p:nvPr/>
            </p:nvCxnSpPr>
            <p:spPr>
              <a:xfrm flipV="1">
                <a:off x="8529724"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16" name="CasellaDiTesto 15">
              <a:extLst>
                <a:ext uri="{FF2B5EF4-FFF2-40B4-BE49-F238E27FC236}">
                  <a16:creationId xmlns:a16="http://schemas.microsoft.com/office/drawing/2014/main" id="{B158A2BE-10C8-44FF-A767-1DDB173E1E32}"/>
                </a:ext>
              </a:extLst>
            </p:cNvPr>
            <p:cNvSpPr txBox="1"/>
            <p:nvPr/>
          </p:nvSpPr>
          <p:spPr>
            <a:xfrm>
              <a:off x="7773088" y="383063"/>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ORGANIZERS</a:t>
              </a:r>
            </a:p>
          </p:txBody>
        </p:sp>
        <p:grpSp>
          <p:nvGrpSpPr>
            <p:cNvPr id="17" name="Gruppo 16">
              <a:extLst>
                <a:ext uri="{FF2B5EF4-FFF2-40B4-BE49-F238E27FC236}">
                  <a16:creationId xmlns:a16="http://schemas.microsoft.com/office/drawing/2014/main" id="{F8FA77F6-844E-4337-BA07-9D03C5F0964F}"/>
                </a:ext>
              </a:extLst>
            </p:cNvPr>
            <p:cNvGrpSpPr/>
            <p:nvPr/>
          </p:nvGrpSpPr>
          <p:grpSpPr>
            <a:xfrm>
              <a:off x="7854356" y="676765"/>
              <a:ext cx="1594402" cy="240400"/>
              <a:chOff x="6874403" y="603438"/>
              <a:chExt cx="1594402" cy="240400"/>
            </a:xfrm>
          </p:grpSpPr>
          <p:pic>
            <p:nvPicPr>
              <p:cNvPr id="18" name="Immagine 17">
                <a:extLst>
                  <a:ext uri="{FF2B5EF4-FFF2-40B4-BE49-F238E27FC236}">
                    <a16:creationId xmlns:a16="http://schemas.microsoft.com/office/drawing/2014/main" id="{D8406FC3-5222-4EC2-B7B4-ECAB9506E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904" y="603438"/>
                <a:ext cx="724901" cy="240399"/>
              </a:xfrm>
              <a:prstGeom prst="rect">
                <a:avLst/>
              </a:prstGeom>
            </p:spPr>
          </p:pic>
          <p:pic>
            <p:nvPicPr>
              <p:cNvPr id="19" name="Immagine 18">
                <a:extLst>
                  <a:ext uri="{FF2B5EF4-FFF2-40B4-BE49-F238E27FC236}">
                    <a16:creationId xmlns:a16="http://schemas.microsoft.com/office/drawing/2014/main" id="{85C2F3FA-AA53-489B-83D8-172B59AF90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4403" y="616909"/>
                <a:ext cx="789886" cy="226929"/>
              </a:xfrm>
              <a:prstGeom prst="rect">
                <a:avLst/>
              </a:prstGeom>
            </p:spPr>
          </p:pic>
        </p:grpSp>
      </p:grpSp>
      <p:grpSp>
        <p:nvGrpSpPr>
          <p:cNvPr id="23" name="Gruppieren 28">
            <a:extLst>
              <a:ext uri="{FF2B5EF4-FFF2-40B4-BE49-F238E27FC236}">
                <a16:creationId xmlns:a16="http://schemas.microsoft.com/office/drawing/2014/main" id="{AC8C9E71-405F-40BD-914D-087E3424908D}"/>
              </a:ext>
            </a:extLst>
          </p:cNvPr>
          <p:cNvGrpSpPr/>
          <p:nvPr userDrawn="1"/>
        </p:nvGrpSpPr>
        <p:grpSpPr>
          <a:xfrm>
            <a:off x="9876712" y="454143"/>
            <a:ext cx="1757109" cy="100583"/>
            <a:chOff x="10014775" y="557961"/>
            <a:chExt cx="1757109" cy="100583"/>
          </a:xfrm>
        </p:grpSpPr>
        <p:cxnSp>
          <p:nvCxnSpPr>
            <p:cNvPr id="24" name="Connettore 1 10">
              <a:extLst>
                <a:ext uri="{FF2B5EF4-FFF2-40B4-BE49-F238E27FC236}">
                  <a16:creationId xmlns:a16="http://schemas.microsoft.com/office/drawing/2014/main" id="{B9CE54E5-7C47-47B4-ADC9-66441AB60306}"/>
                </a:ext>
              </a:extLst>
            </p:cNvPr>
            <p:cNvCxnSpPr/>
            <p:nvPr/>
          </p:nvCxnSpPr>
          <p:spPr>
            <a:xfrm flipV="1">
              <a:off x="10016054" y="557961"/>
              <a:ext cx="0" cy="100583"/>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5" name="Connettore 1 11">
              <a:extLst>
                <a:ext uri="{FF2B5EF4-FFF2-40B4-BE49-F238E27FC236}">
                  <a16:creationId xmlns:a16="http://schemas.microsoft.com/office/drawing/2014/main" id="{EBEFE5D9-D42F-4ED9-9E67-69D096B693ED}"/>
                </a:ext>
              </a:extLst>
            </p:cNvPr>
            <p:cNvCxnSpPr/>
            <p:nvPr/>
          </p:nvCxnSpPr>
          <p:spPr>
            <a:xfrm flipV="1">
              <a:off x="10014775" y="557961"/>
              <a:ext cx="1757109" cy="65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6" name="Connettore 1 15">
              <a:extLst>
                <a:ext uri="{FF2B5EF4-FFF2-40B4-BE49-F238E27FC236}">
                  <a16:creationId xmlns:a16="http://schemas.microsoft.com/office/drawing/2014/main" id="{D3E25A83-083F-432F-A83B-85595F08B8FF}"/>
                </a:ext>
              </a:extLst>
            </p:cNvPr>
            <p:cNvCxnSpPr/>
            <p:nvPr/>
          </p:nvCxnSpPr>
          <p:spPr>
            <a:xfrm flipV="1">
              <a:off x="11771199" y="557961"/>
              <a:ext cx="0" cy="100583"/>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27" name="CasellaDiTesto 16">
            <a:extLst>
              <a:ext uri="{FF2B5EF4-FFF2-40B4-BE49-F238E27FC236}">
                <a16:creationId xmlns:a16="http://schemas.microsoft.com/office/drawing/2014/main" id="{F060DCB3-1895-42BD-BBDF-F66FAAC8B9D3}"/>
              </a:ext>
            </a:extLst>
          </p:cNvPr>
          <p:cNvSpPr txBox="1"/>
          <p:nvPr userDrawn="1"/>
        </p:nvSpPr>
        <p:spPr>
          <a:xfrm>
            <a:off x="9876796" y="279245"/>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SCIENTIFIC COMMITTEE</a:t>
            </a:r>
          </a:p>
        </p:txBody>
      </p:sp>
      <p:pic>
        <p:nvPicPr>
          <p:cNvPr id="28" name="Grafik 5">
            <a:extLst>
              <a:ext uri="{FF2B5EF4-FFF2-40B4-BE49-F238E27FC236}">
                <a16:creationId xmlns:a16="http://schemas.microsoft.com/office/drawing/2014/main" id="{4EB0F078-0226-4D14-8CCF-8CBF2FC208AC}"/>
              </a:ext>
            </a:extLst>
          </p:cNvPr>
          <p:cNvPicPr>
            <a:picLocks noChangeAspect="1"/>
          </p:cNvPicPr>
          <p:nvPr userDrawn="1"/>
        </p:nvPicPr>
        <p:blipFill>
          <a:blip r:embed="rId6"/>
          <a:stretch>
            <a:fillRect/>
          </a:stretch>
        </p:blipFill>
        <p:spPr>
          <a:xfrm>
            <a:off x="10395266" y="409061"/>
            <a:ext cx="720000" cy="720000"/>
          </a:xfrm>
          <a:prstGeom prst="rect">
            <a:avLst/>
          </a:prstGeom>
        </p:spPr>
      </p:pic>
    </p:spTree>
    <p:extLst>
      <p:ext uri="{BB962C8B-B14F-4D97-AF65-F5344CB8AC3E}">
        <p14:creationId xmlns:p14="http://schemas.microsoft.com/office/powerpoint/2010/main" val="222017535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hf hdr="0" ftr="0" dt="0"/>
  <p:extLst>
    <p:ext uri="{DCECCB84-F9BA-43D5-87BE-67443E8EF086}">
      <p15:sldGuideLst xmlns:p15="http://schemas.microsoft.com/office/powerpoint/2012/main">
        <p15:guide id="1" orient="horz" pos="2160" userDrawn="1">
          <p15:clr>
            <a:srgbClr val="FBAE40"/>
          </p15:clr>
        </p15:guide>
        <p15:guide id="2" pos="733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91B9DC60-1757-E045-A478-19FC60330ECF}" type="datetime1">
              <a:rPr lang="it-IT" smtClean="0"/>
              <a:pPr/>
              <a:t>16/05/2022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2A8214C-FA1D-6847-9EEC-AC2A1036FCC5}" type="slidenum">
              <a:rPr lang="it-IT" smtClean="0"/>
              <a:pPr/>
              <a:t>‹N›</a:t>
            </a:fld>
            <a:endParaRPr lang="it-IT"/>
          </a:p>
        </p:txBody>
      </p:sp>
    </p:spTree>
    <p:extLst>
      <p:ext uri="{BB962C8B-B14F-4D97-AF65-F5344CB8AC3E}">
        <p14:creationId xmlns:p14="http://schemas.microsoft.com/office/powerpoint/2010/main" val="193850674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8EA245C5-A38B-CE46-A06F-3B82732EFF6E}" type="datetime1">
              <a:rPr lang="it-IT" smtClean="0"/>
              <a:pPr/>
              <a:t>16/05/2022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2A8214C-FA1D-6847-9EEC-AC2A1036FCC5}" type="slidenum">
              <a:rPr lang="it-IT" smtClean="0"/>
              <a:pPr/>
              <a:t>‹N›</a:t>
            </a:fld>
            <a:endParaRPr lang="it-IT"/>
          </a:p>
        </p:txBody>
      </p:sp>
    </p:spTree>
    <p:extLst>
      <p:ext uri="{BB962C8B-B14F-4D97-AF65-F5344CB8AC3E}">
        <p14:creationId xmlns:p14="http://schemas.microsoft.com/office/powerpoint/2010/main" val="274692951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F79D0E-62E7-9D41-A949-6C06B82E1EE1}" type="datetime1">
              <a:rPr lang="it-IT" smtClean="0"/>
              <a:pPr/>
              <a:t>16/05/2022</a:t>
            </a:fld>
            <a:endParaRPr lang="it-IT"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A8214C-FA1D-6847-9EEC-AC2A1036FCC5}" type="slidenum">
              <a:rPr lang="it-IT" smtClean="0"/>
              <a:pPr/>
              <a:t>‹N›</a:t>
            </a:fld>
            <a:endParaRPr lang="it-IT" dirty="0"/>
          </a:p>
        </p:txBody>
      </p:sp>
    </p:spTree>
    <p:extLst>
      <p:ext uri="{BB962C8B-B14F-4D97-AF65-F5344CB8AC3E}">
        <p14:creationId xmlns:p14="http://schemas.microsoft.com/office/powerpoint/2010/main" val="5737650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25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jpe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1.xml"/><Relationship Id="rId16"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sv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chart" Target="../charts/chart1.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3" Type="http://schemas.openxmlformats.org/officeDocument/2006/relationships/image" Target="../media/image39.svg"/><Relationship Id="rId7" Type="http://schemas.openxmlformats.org/officeDocument/2006/relationships/diagramColors" Target="../diagrams/colors4.xml"/><Relationship Id="rId12" Type="http://schemas.openxmlformats.org/officeDocument/2006/relationships/diagramColors" Target="../diagrams/colors5.xml"/><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0" Type="http://schemas.openxmlformats.org/officeDocument/2006/relationships/diagramLayout" Target="../diagrams/layout5.xml"/><Relationship Id="rId4" Type="http://schemas.openxmlformats.org/officeDocument/2006/relationships/diagramData" Target="../diagrams/data4.xml"/><Relationship Id="rId9" Type="http://schemas.openxmlformats.org/officeDocument/2006/relationships/diagramData" Target="../diagrams/data5.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sv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3" Type="http://schemas.openxmlformats.org/officeDocument/2006/relationships/image" Target="../media/image51.png"/><Relationship Id="rId7" Type="http://schemas.openxmlformats.org/officeDocument/2006/relationships/image" Target="../media/image55.svg"/><Relationship Id="rId12" Type="http://schemas.openxmlformats.org/officeDocument/2006/relationships/image" Target="../media/image60.pn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5" Type="http://schemas.openxmlformats.org/officeDocument/2006/relationships/image" Target="../media/image6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 Id="rId14" Type="http://schemas.openxmlformats.org/officeDocument/2006/relationships/image" Target="../media/image62.png"/></Relationships>
</file>

<file path=ppt/slides/_rels/slide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2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2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85.jpeg"/><Relationship Id="rId13" Type="http://schemas.openxmlformats.org/officeDocument/2006/relationships/image" Target="../media/image90.jpeg"/><Relationship Id="rId3" Type="http://schemas.openxmlformats.org/officeDocument/2006/relationships/image" Target="../media/image81.svg"/><Relationship Id="rId7" Type="http://schemas.openxmlformats.org/officeDocument/2006/relationships/image" Target="../media/image84.png"/><Relationship Id="rId12" Type="http://schemas.openxmlformats.org/officeDocument/2006/relationships/image" Target="../media/image89.sv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3.sv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jpeg"/><Relationship Id="rId4" Type="http://schemas.openxmlformats.org/officeDocument/2006/relationships/image" Target="../media/image51.png"/><Relationship Id="rId9" Type="http://schemas.openxmlformats.org/officeDocument/2006/relationships/image" Target="../media/image86.jpeg"/><Relationship Id="rId14" Type="http://schemas.openxmlformats.org/officeDocument/2006/relationships/image" Target="../media/image91.png"/></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svg"/></Relationships>
</file>

<file path=ppt/slides/_rels/slide34.xml.rels><?xml version="1.0" encoding="UTF-8" standalone="yes"?>
<Relationships xmlns="http://schemas.openxmlformats.org/package/2006/relationships"><Relationship Id="rId3" Type="http://schemas.openxmlformats.org/officeDocument/2006/relationships/hyperlink" Target="file:///D:\EEP\Ready%20Reckoner%20(EEP%20Solutions).xlsx" TargetMode="External"/><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3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score-group.com/reliability-integrity-diagnostics/valve-diagnostics/midas-meter/" TargetMode="External"/><Relationship Id="rId2" Type="http://schemas.openxmlformats.org/officeDocument/2006/relationships/hyperlink" Target="mailto:EEP@score-group.com"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99.jpg"/><Relationship Id="rId5" Type="http://schemas.openxmlformats.org/officeDocument/2006/relationships/image" Target="../media/image2.jp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90698" y="2087891"/>
            <a:ext cx="7874229" cy="1111055"/>
          </a:xfrm>
        </p:spPr>
        <p:txBody>
          <a:bodyPr vert="horz" lIns="0" tIns="0" rIns="0" bIns="0" rtlCol="0" anchor="b">
            <a:noAutofit/>
          </a:bodyPr>
          <a:lstStyle/>
          <a:p>
            <a:pPr algn="l"/>
            <a:r>
              <a:rPr lang="it-IT" sz="4800" b="1" dirty="0">
                <a:solidFill>
                  <a:srgbClr val="286AA6"/>
                </a:solidFill>
                <a:latin typeface="Arial" panose="020B0604020202020204" pitchFamily="34" charset="0"/>
                <a:ea typeface="Arial" charset="0"/>
                <a:cs typeface="Arial" panose="020B0604020202020204" pitchFamily="34" charset="0"/>
              </a:rPr>
              <a:t>Dave Anderson</a:t>
            </a:r>
          </a:p>
        </p:txBody>
      </p:sp>
      <p:pic>
        <p:nvPicPr>
          <p:cNvPr id="15" name="Immagine 14"/>
          <p:cNvPicPr>
            <a:picLocks noChangeAspect="1"/>
          </p:cNvPicPr>
          <p:nvPr/>
        </p:nvPicPr>
        <p:blipFill rotWithShape="1">
          <a:blip r:embed="rId2">
            <a:extLst>
              <a:ext uri="{28A0092B-C50C-407E-A947-70E740481C1C}">
                <a14:useLocalDpi xmlns:a14="http://schemas.microsoft.com/office/drawing/2010/main" val="0"/>
              </a:ext>
            </a:extLst>
          </a:blip>
          <a:srcRect t="20235" b="27482"/>
          <a:stretch/>
        </p:blipFill>
        <p:spPr>
          <a:xfrm>
            <a:off x="1240" y="3126528"/>
            <a:ext cx="12191999" cy="2883853"/>
          </a:xfrm>
          <a:prstGeom prst="rect">
            <a:avLst/>
          </a:prstGeom>
        </p:spPr>
      </p:pic>
      <p:sp>
        <p:nvSpPr>
          <p:cNvPr id="21" name="Titolo 1"/>
          <p:cNvSpPr txBox="1">
            <a:spLocks/>
          </p:cNvSpPr>
          <p:nvPr/>
        </p:nvSpPr>
        <p:spPr>
          <a:xfrm>
            <a:off x="506200" y="4379820"/>
            <a:ext cx="11599165" cy="1449721"/>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Arial" charset="0"/>
                <a:ea typeface="+mj-ea"/>
                <a:cs typeface="+mj-cs"/>
              </a:defRPr>
            </a:lvl1pPr>
          </a:lstStyle>
          <a:p>
            <a:pPr algn="l"/>
            <a:r>
              <a:rPr lang="en-GB" sz="4800" b="1" spc="-200" dirty="0">
                <a:solidFill>
                  <a:schemeClr val="bg1"/>
                </a:solidFill>
                <a:effectLst>
                  <a:outerShdw blurRad="38100" dist="38100" dir="2700000" algn="tl">
                    <a:srgbClr val="000000">
                      <a:alpha val="43137"/>
                    </a:srgbClr>
                  </a:outerShdw>
                </a:effectLst>
                <a:ea typeface="Arial" charset="0"/>
                <a:cs typeface="Arial" charset="0"/>
              </a:rPr>
              <a:t>Emissions Elimination; </a:t>
            </a:r>
          </a:p>
          <a:p>
            <a:pPr algn="l"/>
            <a:r>
              <a:rPr lang="en-GB" sz="4800" b="1" spc="-200" dirty="0">
                <a:solidFill>
                  <a:schemeClr val="bg1"/>
                </a:solidFill>
                <a:effectLst>
                  <a:outerShdw blurRad="38100" dist="38100" dir="2700000" algn="tl">
                    <a:srgbClr val="000000">
                      <a:alpha val="43137"/>
                    </a:srgbClr>
                  </a:outerShdw>
                </a:effectLst>
                <a:ea typeface="Arial" charset="0"/>
                <a:cs typeface="Arial" charset="0"/>
              </a:rPr>
              <a:t>Why “Reduce” Emissions when you can “Eliminate” them?</a:t>
            </a:r>
          </a:p>
        </p:txBody>
      </p:sp>
      <p:sp>
        <p:nvSpPr>
          <p:cNvPr id="3" name="CasellaDiTesto 2">
            <a:extLst>
              <a:ext uri="{FF2B5EF4-FFF2-40B4-BE49-F238E27FC236}">
                <a16:creationId xmlns:a16="http://schemas.microsoft.com/office/drawing/2014/main" id="{AA77FEA0-2101-4BA5-919E-B2A8A4FE1440}"/>
              </a:ext>
            </a:extLst>
          </p:cNvPr>
          <p:cNvSpPr txBox="1"/>
          <p:nvPr/>
        </p:nvSpPr>
        <p:spPr>
          <a:xfrm>
            <a:off x="506200" y="3213694"/>
            <a:ext cx="8454615"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Director in Score Group</a:t>
            </a:r>
            <a:endParaRPr lang="it-IT" sz="2400" dirty="0">
              <a:solidFill>
                <a:schemeClr val="bg1"/>
              </a:solidFill>
              <a:latin typeface="Arial" panose="020B0604020202020204" pitchFamily="34" charset="0"/>
              <a:cs typeface="Arial" panose="020B0604020202020204" pitchFamily="34" charset="0"/>
            </a:endParaRPr>
          </a:p>
        </p:txBody>
      </p:sp>
      <p:grpSp>
        <p:nvGrpSpPr>
          <p:cNvPr id="20" name="Gruppieren 19">
            <a:extLst>
              <a:ext uri="{FF2B5EF4-FFF2-40B4-BE49-F238E27FC236}">
                <a16:creationId xmlns:a16="http://schemas.microsoft.com/office/drawing/2014/main" id="{7CF0A007-FE5B-4383-A915-E799E06BFD80}"/>
              </a:ext>
            </a:extLst>
          </p:cNvPr>
          <p:cNvGrpSpPr/>
          <p:nvPr/>
        </p:nvGrpSpPr>
        <p:grpSpPr>
          <a:xfrm>
            <a:off x="7773004" y="383063"/>
            <a:ext cx="1757109" cy="534102"/>
            <a:chOff x="7773004" y="383063"/>
            <a:chExt cx="1757109" cy="534102"/>
          </a:xfrm>
        </p:grpSpPr>
        <p:grpSp>
          <p:nvGrpSpPr>
            <p:cNvPr id="10" name="Gruppo 9"/>
            <p:cNvGrpSpPr/>
            <p:nvPr/>
          </p:nvGrpSpPr>
          <p:grpSpPr>
            <a:xfrm>
              <a:off x="7773004" y="557961"/>
              <a:ext cx="1757109" cy="100583"/>
              <a:chOff x="611187" y="1916113"/>
              <a:chExt cx="7921626" cy="593005"/>
            </a:xfrm>
          </p:grpSpPr>
          <p:cxnSp>
            <p:nvCxnSpPr>
              <p:cNvPr id="11" name="Connettore 1 10"/>
              <p:cNvCxnSpPr/>
              <p:nvPr/>
            </p:nvCxnSpPr>
            <p:spPr>
              <a:xfrm flipV="1">
                <a:off x="616952"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flipV="1">
                <a:off x="611187" y="1916113"/>
                <a:ext cx="7921626" cy="3862"/>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flipV="1">
                <a:off x="8529724"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17" name="CasellaDiTesto 16"/>
            <p:cNvSpPr txBox="1"/>
            <p:nvPr/>
          </p:nvSpPr>
          <p:spPr>
            <a:xfrm>
              <a:off x="7773088" y="383063"/>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ORGANIZERS</a:t>
              </a:r>
            </a:p>
          </p:txBody>
        </p:sp>
        <p:grpSp>
          <p:nvGrpSpPr>
            <p:cNvPr id="5" name="Gruppo 4"/>
            <p:cNvGrpSpPr/>
            <p:nvPr/>
          </p:nvGrpSpPr>
          <p:grpSpPr>
            <a:xfrm>
              <a:off x="7854356" y="676765"/>
              <a:ext cx="1594402" cy="240400"/>
              <a:chOff x="6874403" y="603438"/>
              <a:chExt cx="1594402" cy="240400"/>
            </a:xfrm>
          </p:grpSpPr>
          <p:pic>
            <p:nvPicPr>
              <p:cNvPr id="18" name="Immagin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3904" y="603438"/>
                <a:ext cx="724901" cy="240399"/>
              </a:xfrm>
              <a:prstGeom prst="rect">
                <a:avLst/>
              </a:prstGeom>
            </p:spPr>
          </p:pic>
          <p:pic>
            <p:nvPicPr>
              <p:cNvPr id="19" name="Immagin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4403" y="616909"/>
                <a:ext cx="789886" cy="226929"/>
              </a:xfrm>
              <a:prstGeom prst="rect">
                <a:avLst/>
              </a:prstGeom>
            </p:spPr>
          </p:pic>
        </p:grpSp>
      </p:grpSp>
      <p:pic>
        <p:nvPicPr>
          <p:cNvPr id="9" name="Grafik 8" descr="Ein Bild, das Text enthält.&#10;&#10;Automatisch generierte Beschreibung">
            <a:extLst>
              <a:ext uri="{FF2B5EF4-FFF2-40B4-BE49-F238E27FC236}">
                <a16:creationId xmlns:a16="http://schemas.microsoft.com/office/drawing/2014/main" id="{6A62DC5C-A03F-493D-B2B1-453052F45D37}"/>
              </a:ext>
            </a:extLst>
          </p:cNvPr>
          <p:cNvPicPr>
            <a:picLocks noChangeAspect="1"/>
          </p:cNvPicPr>
          <p:nvPr/>
        </p:nvPicPr>
        <p:blipFill>
          <a:blip r:embed="rId5"/>
          <a:stretch>
            <a:fillRect/>
          </a:stretch>
        </p:blipFill>
        <p:spPr>
          <a:xfrm>
            <a:off x="-644" y="40835"/>
            <a:ext cx="7559040" cy="1402080"/>
          </a:xfrm>
          <a:prstGeom prst="rect">
            <a:avLst/>
          </a:prstGeom>
        </p:spPr>
      </p:pic>
      <p:grpSp>
        <p:nvGrpSpPr>
          <p:cNvPr id="29" name="Gruppieren 28">
            <a:extLst>
              <a:ext uri="{FF2B5EF4-FFF2-40B4-BE49-F238E27FC236}">
                <a16:creationId xmlns:a16="http://schemas.microsoft.com/office/drawing/2014/main" id="{51FF9981-4EA8-4F26-AF36-44BC6EE10204}"/>
              </a:ext>
            </a:extLst>
          </p:cNvPr>
          <p:cNvGrpSpPr/>
          <p:nvPr/>
        </p:nvGrpSpPr>
        <p:grpSpPr>
          <a:xfrm>
            <a:off x="10014775" y="557961"/>
            <a:ext cx="1757109" cy="100583"/>
            <a:chOff x="10014775" y="557961"/>
            <a:chExt cx="1757109" cy="100583"/>
          </a:xfrm>
        </p:grpSpPr>
        <p:cxnSp>
          <p:nvCxnSpPr>
            <p:cNvPr id="23" name="Connettore 1 10">
              <a:extLst>
                <a:ext uri="{FF2B5EF4-FFF2-40B4-BE49-F238E27FC236}">
                  <a16:creationId xmlns:a16="http://schemas.microsoft.com/office/drawing/2014/main" id="{F4E25FE4-2731-402C-A406-960893A06EBB}"/>
                </a:ext>
              </a:extLst>
            </p:cNvPr>
            <p:cNvCxnSpPr/>
            <p:nvPr/>
          </p:nvCxnSpPr>
          <p:spPr>
            <a:xfrm flipV="1">
              <a:off x="10016054" y="557961"/>
              <a:ext cx="0" cy="100583"/>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4" name="Connettore 1 11">
              <a:extLst>
                <a:ext uri="{FF2B5EF4-FFF2-40B4-BE49-F238E27FC236}">
                  <a16:creationId xmlns:a16="http://schemas.microsoft.com/office/drawing/2014/main" id="{EC75598E-8003-4B6D-974A-AE6F8945D76A}"/>
                </a:ext>
              </a:extLst>
            </p:cNvPr>
            <p:cNvCxnSpPr/>
            <p:nvPr/>
          </p:nvCxnSpPr>
          <p:spPr>
            <a:xfrm flipV="1">
              <a:off x="10014775" y="557961"/>
              <a:ext cx="1757109" cy="65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5" name="Connettore 1 15">
              <a:extLst>
                <a:ext uri="{FF2B5EF4-FFF2-40B4-BE49-F238E27FC236}">
                  <a16:creationId xmlns:a16="http://schemas.microsoft.com/office/drawing/2014/main" id="{C6BA1391-56A8-4722-B872-ECB8630CF84B}"/>
                </a:ext>
              </a:extLst>
            </p:cNvPr>
            <p:cNvCxnSpPr/>
            <p:nvPr/>
          </p:nvCxnSpPr>
          <p:spPr>
            <a:xfrm flipV="1">
              <a:off x="11771199" y="557961"/>
              <a:ext cx="0" cy="100583"/>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26" name="CasellaDiTesto 16">
            <a:extLst>
              <a:ext uri="{FF2B5EF4-FFF2-40B4-BE49-F238E27FC236}">
                <a16:creationId xmlns:a16="http://schemas.microsoft.com/office/drawing/2014/main" id="{767C732D-B4A9-4B91-8A75-597569E323EB}"/>
              </a:ext>
            </a:extLst>
          </p:cNvPr>
          <p:cNvSpPr txBox="1"/>
          <p:nvPr/>
        </p:nvSpPr>
        <p:spPr>
          <a:xfrm>
            <a:off x="10014859" y="383063"/>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SCIENTIFIC COMMITTEE</a:t>
            </a:r>
          </a:p>
        </p:txBody>
      </p:sp>
      <p:pic>
        <p:nvPicPr>
          <p:cNvPr id="6" name="Grafik 5">
            <a:extLst>
              <a:ext uri="{FF2B5EF4-FFF2-40B4-BE49-F238E27FC236}">
                <a16:creationId xmlns:a16="http://schemas.microsoft.com/office/drawing/2014/main" id="{7DC961A3-104C-4916-A925-E1D3A1E008AE}"/>
              </a:ext>
            </a:extLst>
          </p:cNvPr>
          <p:cNvPicPr>
            <a:picLocks noChangeAspect="1"/>
          </p:cNvPicPr>
          <p:nvPr/>
        </p:nvPicPr>
        <p:blipFill>
          <a:blip r:embed="rId6"/>
          <a:stretch>
            <a:fillRect/>
          </a:stretch>
        </p:blipFill>
        <p:spPr>
          <a:xfrm>
            <a:off x="10533329" y="512879"/>
            <a:ext cx="720000" cy="720000"/>
          </a:xfrm>
          <a:prstGeom prst="rect">
            <a:avLst/>
          </a:prstGeom>
        </p:spPr>
      </p:pic>
      <p:sp>
        <p:nvSpPr>
          <p:cNvPr id="27" name="Titolo 1">
            <a:extLst>
              <a:ext uri="{FF2B5EF4-FFF2-40B4-BE49-F238E27FC236}">
                <a16:creationId xmlns:a16="http://schemas.microsoft.com/office/drawing/2014/main" id="{1C55F4FA-15E9-4ACA-8C27-706AAC8A73F0}"/>
              </a:ext>
            </a:extLst>
          </p:cNvPr>
          <p:cNvSpPr txBox="1">
            <a:spLocks/>
          </p:cNvSpPr>
          <p:nvPr/>
        </p:nvSpPr>
        <p:spPr>
          <a:xfrm>
            <a:off x="506200" y="5913529"/>
            <a:ext cx="8657255" cy="880242"/>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Arial" charset="0"/>
                <a:ea typeface="+mj-ea"/>
                <a:cs typeface="+mj-cs"/>
              </a:defRPr>
            </a:lvl1pPr>
          </a:lstStyle>
          <a:p>
            <a:pPr algn="l"/>
            <a:r>
              <a:rPr lang="it-IT" sz="2800" b="1" spc="-60" dirty="0">
                <a:solidFill>
                  <a:schemeClr val="accent1">
                    <a:lumMod val="50000"/>
                  </a:schemeClr>
                </a:solidFill>
                <a:latin typeface="Arial" panose="020B0604020202020204" pitchFamily="34" charset="0"/>
                <a:ea typeface="+mn-ea"/>
                <a:cs typeface="Arial" panose="020B0604020202020204" pitchFamily="34" charset="0"/>
              </a:rPr>
              <a:t>IVS 2022</a:t>
            </a:r>
          </a:p>
          <a:p>
            <a:pPr algn="l"/>
            <a:r>
              <a:rPr lang="it-IT" sz="2400" spc="-60" dirty="0">
                <a:solidFill>
                  <a:schemeClr val="accent1">
                    <a:lumMod val="50000"/>
                  </a:schemeClr>
                </a:solidFill>
                <a:latin typeface="Arial" panose="020B0604020202020204" pitchFamily="34" charset="0"/>
                <a:ea typeface="+mn-ea"/>
                <a:cs typeface="Arial" panose="020B0604020202020204" pitchFamily="34" charset="0"/>
              </a:rPr>
              <a:t>Technical Conference</a:t>
            </a:r>
          </a:p>
        </p:txBody>
      </p:sp>
    </p:spTree>
    <p:extLst>
      <p:ext uri="{BB962C8B-B14F-4D97-AF65-F5344CB8AC3E}">
        <p14:creationId xmlns:p14="http://schemas.microsoft.com/office/powerpoint/2010/main" val="249821996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1772B-395E-4E21-97D4-99A45F63CD11}"/>
              </a:ext>
            </a:extLst>
          </p:cNvPr>
          <p:cNvSpPr txBox="1">
            <a:spLocks/>
          </p:cNvSpPr>
          <p:nvPr/>
        </p:nvSpPr>
        <p:spPr>
          <a:xfrm>
            <a:off x="425631" y="1136625"/>
            <a:ext cx="11250432" cy="94328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latin typeface="Arial" panose="020B0604020202020204" pitchFamily="34" charset="0"/>
                <a:cs typeface="Arial" panose="020B0604020202020204" pitchFamily="34" charset="0"/>
              </a:rPr>
              <a:t>Green House Gas Protocol of 2001</a:t>
            </a:r>
          </a:p>
        </p:txBody>
      </p:sp>
      <p:sp>
        <p:nvSpPr>
          <p:cNvPr id="3" name="TextBox 2">
            <a:extLst>
              <a:ext uri="{FF2B5EF4-FFF2-40B4-BE49-F238E27FC236}">
                <a16:creationId xmlns:a16="http://schemas.microsoft.com/office/drawing/2014/main" id="{4A4154A1-5751-467D-986E-E2CC3111480F}"/>
              </a:ext>
            </a:extLst>
          </p:cNvPr>
          <p:cNvSpPr txBox="1"/>
          <p:nvPr/>
        </p:nvSpPr>
        <p:spPr>
          <a:xfrm>
            <a:off x="5395409" y="2436545"/>
            <a:ext cx="6528962" cy="923330"/>
          </a:xfrm>
          <a:prstGeom prst="rect">
            <a:avLst/>
          </a:prstGeom>
          <a:noFill/>
        </p:spPr>
        <p:txBody>
          <a:bodyPr wrap="square">
            <a:spAutoFit/>
          </a:bodyPr>
          <a:lstStyle/>
          <a:p>
            <a:r>
              <a:rPr lang="en-GB" dirty="0"/>
              <a:t>These are the Green House Gas (GHG) emissions that a company makes directly from operating - for example during “production”, while running its plant and vehicles.</a:t>
            </a:r>
          </a:p>
        </p:txBody>
      </p:sp>
      <p:sp>
        <p:nvSpPr>
          <p:cNvPr id="4" name="TextBox 3">
            <a:extLst>
              <a:ext uri="{FF2B5EF4-FFF2-40B4-BE49-F238E27FC236}">
                <a16:creationId xmlns:a16="http://schemas.microsoft.com/office/drawing/2014/main" id="{85FEAAA0-5D7B-46F4-A375-6FF6DB04A77C}"/>
              </a:ext>
            </a:extLst>
          </p:cNvPr>
          <p:cNvSpPr txBox="1"/>
          <p:nvPr/>
        </p:nvSpPr>
        <p:spPr>
          <a:xfrm>
            <a:off x="558474" y="1691187"/>
            <a:ext cx="10984746" cy="461665"/>
          </a:xfrm>
          <a:prstGeom prst="rect">
            <a:avLst/>
          </a:prstGeom>
          <a:noFill/>
        </p:spPr>
        <p:txBody>
          <a:bodyPr wrap="square">
            <a:spAutoFit/>
          </a:bodyPr>
          <a:lstStyle/>
          <a:p>
            <a:pPr algn="r"/>
            <a:r>
              <a:rPr lang="en-GB" sz="2400" b="1" dirty="0"/>
              <a:t>These Scopes form the basis for mandatory GHG reporting in the UK</a:t>
            </a:r>
          </a:p>
        </p:txBody>
      </p:sp>
      <p:sp>
        <p:nvSpPr>
          <p:cNvPr id="5" name="TextBox 4">
            <a:extLst>
              <a:ext uri="{FF2B5EF4-FFF2-40B4-BE49-F238E27FC236}">
                <a16:creationId xmlns:a16="http://schemas.microsoft.com/office/drawing/2014/main" id="{649173C0-A808-44FF-A2C0-180BE7C406B5}"/>
              </a:ext>
            </a:extLst>
          </p:cNvPr>
          <p:cNvSpPr txBox="1"/>
          <p:nvPr/>
        </p:nvSpPr>
        <p:spPr>
          <a:xfrm>
            <a:off x="5395409" y="3763685"/>
            <a:ext cx="6528962" cy="923330"/>
          </a:xfrm>
          <a:prstGeom prst="rect">
            <a:avLst/>
          </a:prstGeom>
          <a:noFill/>
        </p:spPr>
        <p:txBody>
          <a:bodyPr wrap="square">
            <a:spAutoFit/>
          </a:bodyPr>
          <a:lstStyle/>
          <a:p>
            <a:r>
              <a:rPr lang="en-GB" dirty="0"/>
              <a:t>These are the emissions it generates indirectly – for example, emissions produced in the generation of electricity or energy the company buys for production, heating and cooling buildings, etc.</a:t>
            </a:r>
          </a:p>
        </p:txBody>
      </p:sp>
      <p:sp>
        <p:nvSpPr>
          <p:cNvPr id="6" name="TextBox 5">
            <a:extLst>
              <a:ext uri="{FF2B5EF4-FFF2-40B4-BE49-F238E27FC236}">
                <a16:creationId xmlns:a16="http://schemas.microsoft.com/office/drawing/2014/main" id="{F2B6D360-1CDB-4C48-851F-90DF93E728EB}"/>
              </a:ext>
            </a:extLst>
          </p:cNvPr>
          <p:cNvSpPr txBox="1"/>
          <p:nvPr/>
        </p:nvSpPr>
        <p:spPr>
          <a:xfrm>
            <a:off x="5395409" y="5102428"/>
            <a:ext cx="6528962" cy="1200329"/>
          </a:xfrm>
          <a:prstGeom prst="rect">
            <a:avLst/>
          </a:prstGeom>
          <a:noFill/>
        </p:spPr>
        <p:txBody>
          <a:bodyPr wrap="square">
            <a:spAutoFit/>
          </a:bodyPr>
          <a:lstStyle/>
          <a:p>
            <a:r>
              <a:rPr lang="en-GB" dirty="0"/>
              <a:t>These are all the emissions the organisation is indirectly responsible for, up and down its value chain. For example, from buying products and services from its suppliers, and also from its products when customers use them. </a:t>
            </a:r>
          </a:p>
        </p:txBody>
      </p:sp>
      <p:graphicFrame>
        <p:nvGraphicFramePr>
          <p:cNvPr id="7" name="Diagram 6">
            <a:extLst>
              <a:ext uri="{FF2B5EF4-FFF2-40B4-BE49-F238E27FC236}">
                <a16:creationId xmlns:a16="http://schemas.microsoft.com/office/drawing/2014/main" id="{6C428779-F9E3-47A4-A066-B5A49540F3BE}"/>
              </a:ext>
            </a:extLst>
          </p:cNvPr>
          <p:cNvGraphicFramePr/>
          <p:nvPr>
            <p:extLst>
              <p:ext uri="{D42A27DB-BD31-4B8C-83A1-F6EECF244321}">
                <p14:modId xmlns:p14="http://schemas.microsoft.com/office/powerpoint/2010/main" val="1733511832"/>
              </p:ext>
            </p:extLst>
          </p:nvPr>
        </p:nvGraphicFramePr>
        <p:xfrm>
          <a:off x="-1028283" y="1924326"/>
          <a:ext cx="7398327" cy="45243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8" name="Connettore diritto 20">
            <a:extLst>
              <a:ext uri="{FF2B5EF4-FFF2-40B4-BE49-F238E27FC236}">
                <a16:creationId xmlns:a16="http://schemas.microsoft.com/office/drawing/2014/main" id="{A46A890F-EBE0-0E86-5607-C9C9ADEB5D41}"/>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347286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1772B-395E-4E21-97D4-99A45F63CD11}"/>
              </a:ext>
            </a:extLst>
          </p:cNvPr>
          <p:cNvSpPr txBox="1">
            <a:spLocks/>
          </p:cNvSpPr>
          <p:nvPr/>
        </p:nvSpPr>
        <p:spPr>
          <a:xfrm>
            <a:off x="425631" y="1136625"/>
            <a:ext cx="11250432" cy="94328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i="0" dirty="0">
                <a:effectLst/>
                <a:latin typeface="Arial" panose="020B0604020202020204" pitchFamily="34" charset="0"/>
                <a:cs typeface="Arial" panose="020B0604020202020204" pitchFamily="34" charset="0"/>
              </a:rPr>
              <a:t>Five things you need to know about Scope 1, 2 and 3:</a:t>
            </a:r>
            <a:endParaRPr lang="en-GB" sz="2800" b="1" dirty="0">
              <a:latin typeface="Arial" panose="020B0604020202020204" pitchFamily="34" charset="0"/>
              <a:cs typeface="Arial" panose="020B0604020202020204" pitchFamily="34" charset="0"/>
            </a:endParaRPr>
          </a:p>
        </p:txBody>
      </p:sp>
      <p:cxnSp>
        <p:nvCxnSpPr>
          <p:cNvPr id="8" name="Connettore diritto 20">
            <a:extLst>
              <a:ext uri="{FF2B5EF4-FFF2-40B4-BE49-F238E27FC236}">
                <a16:creationId xmlns:a16="http://schemas.microsoft.com/office/drawing/2014/main" id="{A46A890F-EBE0-0E86-5607-C9C9ADEB5D41}"/>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9" name="TextBox 4">
            <a:extLst>
              <a:ext uri="{FF2B5EF4-FFF2-40B4-BE49-F238E27FC236}">
                <a16:creationId xmlns:a16="http://schemas.microsoft.com/office/drawing/2014/main" id="{6E9F2541-19A9-3F12-27A6-5629060EF7EB}"/>
              </a:ext>
            </a:extLst>
          </p:cNvPr>
          <p:cNvSpPr txBox="1"/>
          <p:nvPr/>
        </p:nvSpPr>
        <p:spPr>
          <a:xfrm>
            <a:off x="319814" y="1831250"/>
            <a:ext cx="11748936" cy="4616648"/>
          </a:xfrm>
          <a:prstGeom prst="rect">
            <a:avLst/>
          </a:prstGeom>
          <a:noFill/>
        </p:spPr>
        <p:txBody>
          <a:bodyPr wrap="square">
            <a:spAutoFit/>
          </a:bodyPr>
          <a:lstStyle/>
          <a:p>
            <a:pPr marL="342900" indent="-342900">
              <a:buFont typeface="+mj-lt"/>
              <a:buAutoNum type="arabicPeriod"/>
            </a:pPr>
            <a:r>
              <a:rPr lang="en-GB" sz="1400" b="1" dirty="0">
                <a:solidFill>
                  <a:schemeClr val="accent1"/>
                </a:solidFill>
                <a:latin typeface="Arial" panose="020B0604020202020204" pitchFamily="34" charset="0"/>
                <a:cs typeface="Arial" panose="020B0604020202020204" pitchFamily="34" charset="0"/>
              </a:rPr>
              <a:t>Scope 1 and 2 are most within an organisation’s control</a:t>
            </a:r>
            <a:r>
              <a:rPr lang="en-GB" sz="1400" b="1" i="0" dirty="0">
                <a:effectLst/>
                <a:latin typeface="Arial" panose="020B0604020202020204" pitchFamily="34" charset="0"/>
                <a:cs typeface="Arial" panose="020B0604020202020204" pitchFamily="34" charset="0"/>
              </a:rPr>
              <a:t>.</a:t>
            </a:r>
          </a:p>
          <a:p>
            <a:pPr lvl="1"/>
            <a:r>
              <a:rPr lang="en-GB" sz="1400" b="0" i="0" dirty="0">
                <a:effectLst/>
                <a:latin typeface="Arial" panose="020B0604020202020204" pitchFamily="34" charset="0"/>
                <a:cs typeface="Arial" panose="020B0604020202020204" pitchFamily="34" charset="0"/>
              </a:rPr>
              <a:t>Companies will normally have the source data needed to </a:t>
            </a:r>
            <a:r>
              <a:rPr lang="en-GB" sz="1400" b="0" i="0" dirty="0">
                <a:solidFill>
                  <a:srgbClr val="000000"/>
                </a:solidFill>
                <a:effectLst/>
                <a:latin typeface="Arial" panose="020B0604020202020204" pitchFamily="34" charset="0"/>
                <a:cs typeface="Arial" panose="020B0604020202020204" pitchFamily="34" charset="0"/>
              </a:rPr>
              <a:t>convert direct purchases of gas and electricity into a value in tonnes of GHGs. This information may sit with procurement, finance, estates management, or in a sustainability </a:t>
            </a:r>
            <a:r>
              <a:rPr lang="en-GB" sz="1400" b="0" i="0" dirty="0">
                <a:effectLst/>
                <a:latin typeface="Arial" panose="020B0604020202020204" pitchFamily="34" charset="0"/>
                <a:cs typeface="Arial" panose="020B0604020202020204" pitchFamily="34" charset="0"/>
              </a:rPr>
              <a:t>function.</a:t>
            </a:r>
          </a:p>
          <a:p>
            <a:pPr marL="342900" indent="-342900" algn="l">
              <a:buFont typeface="+mj-lt"/>
              <a:buAutoNum type="arabicPeriod"/>
            </a:pPr>
            <a:endParaRPr lang="en-GB" sz="1400" b="0" i="0" dirty="0">
              <a:effectLst/>
              <a:latin typeface="Arial" panose="020B0604020202020204" pitchFamily="34" charset="0"/>
              <a:cs typeface="Arial" panose="020B0604020202020204" pitchFamily="34" charset="0"/>
            </a:endParaRPr>
          </a:p>
          <a:p>
            <a:pPr marL="342900" indent="-342900" algn="l">
              <a:buFont typeface="+mj-lt"/>
              <a:buAutoNum type="arabicPeriod"/>
            </a:pPr>
            <a:r>
              <a:rPr lang="en-GB" sz="1400" b="1" i="0" dirty="0">
                <a:effectLst/>
                <a:latin typeface="Arial" panose="020B0604020202020204" pitchFamily="34" charset="0"/>
                <a:cs typeface="Arial" panose="020B0604020202020204" pitchFamily="34" charset="0"/>
              </a:rPr>
              <a:t>In some cases</a:t>
            </a:r>
            <a:r>
              <a:rPr lang="en-GB" sz="1400" b="1" i="0" dirty="0">
                <a:solidFill>
                  <a:srgbClr val="000000"/>
                </a:solidFill>
                <a:effectLst/>
                <a:latin typeface="Arial" panose="020B0604020202020204" pitchFamily="34" charset="0"/>
                <a:cs typeface="Arial" panose="020B0604020202020204" pitchFamily="34" charset="0"/>
              </a:rPr>
              <a:t>, </a:t>
            </a:r>
            <a:r>
              <a:rPr lang="en-GB" sz="1400" b="1" i="0" dirty="0">
                <a:solidFill>
                  <a:schemeClr val="accent1"/>
                </a:solidFill>
                <a:effectLst/>
                <a:latin typeface="Arial" panose="020B0604020202020204" pitchFamily="34" charset="0"/>
                <a:cs typeface="Arial" panose="020B0604020202020204" pitchFamily="34" charset="0"/>
              </a:rPr>
              <a:t>the solutions exist to deliver net zero for Scope 1 and 2 emissions</a:t>
            </a:r>
            <a:r>
              <a:rPr lang="en-GB" sz="1400" b="1" i="0" dirty="0">
                <a:solidFill>
                  <a:srgbClr val="000000"/>
                </a:solidFill>
                <a:effectLst/>
                <a:latin typeface="Arial" panose="020B0604020202020204" pitchFamily="34" charset="0"/>
                <a:cs typeface="Arial" panose="020B0604020202020204" pitchFamily="34" charset="0"/>
              </a:rPr>
              <a:t>.</a:t>
            </a:r>
          </a:p>
          <a:p>
            <a:pPr lvl="1"/>
            <a:r>
              <a:rPr lang="en-GB" sz="1400" b="0" i="0" dirty="0">
                <a:solidFill>
                  <a:srgbClr val="000000"/>
                </a:solidFill>
                <a:effectLst/>
                <a:latin typeface="Arial" panose="020B0604020202020204" pitchFamily="34" charset="0"/>
                <a:cs typeface="Arial" panose="020B0604020202020204" pitchFamily="34" charset="0"/>
              </a:rPr>
              <a:t>For example, an organisation can source renewable electricity, renewable gas, or electrify its heat demand, or transition to electric vehicles.</a:t>
            </a:r>
          </a:p>
          <a:p>
            <a:pPr marL="342900" indent="-342900" algn="l">
              <a:buFont typeface="+mj-lt"/>
              <a:buAutoNum type="arabicPeriod"/>
            </a:pPr>
            <a:endParaRPr lang="en-GB" sz="1400" b="0" i="0" dirty="0">
              <a:solidFill>
                <a:srgbClr val="000000"/>
              </a:solidFill>
              <a:effectLst/>
              <a:latin typeface="Arial" panose="020B0604020202020204" pitchFamily="34" charset="0"/>
              <a:cs typeface="Arial" panose="020B0604020202020204" pitchFamily="34" charset="0"/>
            </a:endParaRPr>
          </a:p>
          <a:p>
            <a:pPr marL="342900" indent="-342900" algn="l">
              <a:buFont typeface="+mj-lt"/>
              <a:buAutoNum type="arabicPeriod"/>
            </a:pPr>
            <a:r>
              <a:rPr lang="en-GB" sz="1400" b="1" i="0" dirty="0">
                <a:solidFill>
                  <a:srgbClr val="000000"/>
                </a:solidFill>
                <a:effectLst/>
                <a:latin typeface="Arial" panose="020B0604020202020204" pitchFamily="34" charset="0"/>
                <a:cs typeface="Arial" panose="020B0604020202020204" pitchFamily="34" charset="0"/>
              </a:rPr>
              <a:t>Scope 3 is often where the impact is.</a:t>
            </a:r>
          </a:p>
          <a:p>
            <a:pPr lvl="1"/>
            <a:r>
              <a:rPr lang="en-GB" sz="1400" b="0" i="0" dirty="0">
                <a:solidFill>
                  <a:srgbClr val="000000"/>
                </a:solidFill>
                <a:effectLst/>
                <a:latin typeface="Arial" panose="020B0604020202020204" pitchFamily="34" charset="0"/>
                <a:cs typeface="Arial" panose="020B0604020202020204" pitchFamily="34" charset="0"/>
              </a:rPr>
              <a:t>For many businesses, </a:t>
            </a:r>
            <a:r>
              <a:rPr lang="en-GB" sz="1400" b="1" i="0" dirty="0">
                <a:solidFill>
                  <a:schemeClr val="accent1"/>
                </a:solidFill>
                <a:effectLst/>
                <a:latin typeface="Arial" panose="020B0604020202020204" pitchFamily="34" charset="0"/>
                <a:cs typeface="Arial" panose="020B0604020202020204" pitchFamily="34" charset="0"/>
              </a:rPr>
              <a:t>Scope 3 emissions account for more than 70 percent of their carbon footprint</a:t>
            </a:r>
            <a:r>
              <a:rPr lang="en-GB" sz="1400" b="0" i="0" dirty="0">
                <a:solidFill>
                  <a:srgbClr val="000000"/>
                </a:solidFill>
                <a:effectLst/>
                <a:latin typeface="Arial" panose="020B0604020202020204" pitchFamily="34" charset="0"/>
                <a:cs typeface="Arial" panose="020B0604020202020204" pitchFamily="34" charset="0"/>
              </a:rPr>
              <a:t>. For example, for an organisation that manufactures products, there will often be significant carbon emissions from the extraction, manufacture and processing of the raw materials.</a:t>
            </a:r>
          </a:p>
          <a:p>
            <a:pPr marL="342900" indent="-342900" algn="l">
              <a:buFont typeface="+mj-lt"/>
              <a:buAutoNum type="arabicPeriod"/>
            </a:pPr>
            <a:endParaRPr lang="en-GB" sz="1400" b="0" i="0" dirty="0">
              <a:solidFill>
                <a:srgbClr val="000000"/>
              </a:solidFill>
              <a:effectLst/>
              <a:latin typeface="Arial" panose="020B0604020202020204" pitchFamily="34" charset="0"/>
              <a:cs typeface="Arial" panose="020B0604020202020204" pitchFamily="34" charset="0"/>
            </a:endParaRPr>
          </a:p>
          <a:p>
            <a:pPr marL="342900" indent="-342900" algn="l">
              <a:buFont typeface="+mj-lt"/>
              <a:buAutoNum type="arabicPeriod"/>
            </a:pPr>
            <a:r>
              <a:rPr lang="en-GB" sz="1400" b="1" i="0" dirty="0">
                <a:solidFill>
                  <a:srgbClr val="000000"/>
                </a:solidFill>
                <a:effectLst/>
                <a:latin typeface="Arial" panose="020B0604020202020204" pitchFamily="34" charset="0"/>
                <a:cs typeface="Arial" panose="020B0604020202020204" pitchFamily="34" charset="0"/>
              </a:rPr>
              <a:t>Businesses also have less control on how Scope 3 emissions are addressed.</a:t>
            </a:r>
          </a:p>
          <a:p>
            <a:pPr lvl="1"/>
            <a:r>
              <a:rPr lang="en-GB" sz="1400" b="0" i="0" dirty="0">
                <a:solidFill>
                  <a:srgbClr val="000000"/>
                </a:solidFill>
                <a:effectLst/>
                <a:latin typeface="Arial" panose="020B0604020202020204" pitchFamily="34" charset="0"/>
                <a:cs typeface="Arial" panose="020B0604020202020204" pitchFamily="34" charset="0"/>
              </a:rPr>
              <a:t>You can offer to </a:t>
            </a:r>
            <a:r>
              <a:rPr lang="en-GB" sz="1400" b="1" i="0" dirty="0">
                <a:solidFill>
                  <a:schemeClr val="accent1"/>
                </a:solidFill>
                <a:effectLst/>
                <a:latin typeface="Arial" panose="020B0604020202020204" pitchFamily="34" charset="0"/>
                <a:cs typeface="Arial" panose="020B0604020202020204" pitchFamily="34" charset="0"/>
              </a:rPr>
              <a:t>collaborate on solutions to reduce emissions with current suppliers</a:t>
            </a:r>
            <a:r>
              <a:rPr lang="en-GB" sz="1400" b="0" i="0" dirty="0">
                <a:solidFill>
                  <a:srgbClr val="000000"/>
                </a:solidFill>
                <a:effectLst/>
                <a:latin typeface="Arial" panose="020B0604020202020204" pitchFamily="34" charset="0"/>
                <a:cs typeface="Arial" panose="020B0604020202020204" pitchFamily="34" charset="0"/>
              </a:rPr>
              <a:t>, or consider changes to your supply chain. However, in most areas, suppliers will have considerable influence on how emissions are reduced through their own purchasing decisions, and product design.</a:t>
            </a:r>
          </a:p>
          <a:p>
            <a:pPr marL="342900" indent="-342900" algn="l">
              <a:buFont typeface="+mj-lt"/>
              <a:buAutoNum type="arabicPeriod"/>
            </a:pPr>
            <a:endParaRPr lang="en-GB" sz="1400" b="0" i="0" dirty="0">
              <a:solidFill>
                <a:srgbClr val="000000"/>
              </a:solidFill>
              <a:effectLst/>
              <a:latin typeface="Arial" panose="020B0604020202020204" pitchFamily="34" charset="0"/>
              <a:cs typeface="Arial" panose="020B0604020202020204" pitchFamily="34" charset="0"/>
            </a:endParaRPr>
          </a:p>
          <a:p>
            <a:pPr marL="342900" indent="-342900" algn="l">
              <a:buFont typeface="+mj-lt"/>
              <a:buAutoNum type="arabicPeriod"/>
            </a:pPr>
            <a:r>
              <a:rPr lang="en-GB" sz="1400" b="1" i="0" dirty="0">
                <a:solidFill>
                  <a:srgbClr val="000000"/>
                </a:solidFill>
                <a:effectLst/>
                <a:latin typeface="Arial" panose="020B0604020202020204" pitchFamily="34" charset="0"/>
                <a:cs typeface="Arial" panose="020B0604020202020204" pitchFamily="34" charset="0"/>
              </a:rPr>
              <a:t>Committing to reach net zero will involve tackling your Scope 3 emissions.</a:t>
            </a:r>
          </a:p>
          <a:p>
            <a:pPr lvl="1"/>
            <a:r>
              <a:rPr lang="en-GB" sz="1400" b="0" i="0" dirty="0">
                <a:solidFill>
                  <a:srgbClr val="000000"/>
                </a:solidFill>
                <a:effectLst/>
                <a:latin typeface="Arial" panose="020B0604020202020204" pitchFamily="34" charset="0"/>
                <a:cs typeface="Arial" panose="020B0604020202020204" pitchFamily="34" charset="0"/>
              </a:rPr>
              <a:t>Definitions for what constitutes net zero ambition can be slippery - but businesses looking to adopt best practice will commit to tackling Scope 3 emissions as part of their plans. </a:t>
            </a:r>
            <a:r>
              <a:rPr lang="en-GB" sz="1400" b="1" i="0" dirty="0">
                <a:solidFill>
                  <a:schemeClr val="accent1"/>
                </a:solidFill>
                <a:effectLst/>
                <a:latin typeface="Arial" panose="020B0604020202020204" pitchFamily="34" charset="0"/>
                <a:cs typeface="Arial" panose="020B0604020202020204" pitchFamily="34" charset="0"/>
              </a:rPr>
              <a:t>Mapping your emissions footprint by scale, and how much control you have over the source will be a good way to start addressing them</a:t>
            </a:r>
            <a:r>
              <a:rPr lang="en-GB" sz="1400" b="0" i="0" dirty="0">
                <a:solidFill>
                  <a:srgbClr val="000000"/>
                </a:solidFill>
                <a:effectLst/>
                <a:latin typeface="Arial" panose="020B0604020202020204" pitchFamily="34" charset="0"/>
                <a:cs typeface="Arial" panose="020B0604020202020204" pitchFamily="34" charset="0"/>
              </a:rPr>
              <a:t>. As well as making the emissions hotspots within easy reach your first ports of call.</a:t>
            </a:r>
          </a:p>
        </p:txBody>
      </p:sp>
    </p:spTree>
    <p:extLst>
      <p:ext uri="{BB962C8B-B14F-4D97-AF65-F5344CB8AC3E}">
        <p14:creationId xmlns:p14="http://schemas.microsoft.com/office/powerpoint/2010/main" val="1537409535"/>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21E9D-6EC6-4504-A80D-ED5E595CCBA3}"/>
              </a:ext>
            </a:extLst>
          </p:cNvPr>
          <p:cNvSpPr txBox="1">
            <a:spLocks/>
          </p:cNvSpPr>
          <p:nvPr/>
        </p:nvSpPr>
        <p:spPr>
          <a:xfrm>
            <a:off x="336739" y="1136625"/>
            <a:ext cx="11666034" cy="94328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latin typeface="Arial" panose="020B0604020202020204" pitchFamily="34" charset="0"/>
                <a:cs typeface="Arial" panose="020B0604020202020204" pitchFamily="34" charset="0"/>
              </a:rPr>
              <a:t>Score Group Timeline to “Net Zero”</a:t>
            </a:r>
          </a:p>
        </p:txBody>
      </p:sp>
      <p:grpSp>
        <p:nvGrpSpPr>
          <p:cNvPr id="3" name="Group 2">
            <a:extLst>
              <a:ext uri="{FF2B5EF4-FFF2-40B4-BE49-F238E27FC236}">
                <a16:creationId xmlns:a16="http://schemas.microsoft.com/office/drawing/2014/main" id="{3C532668-7759-42B5-91A9-63F76E9FC677}"/>
              </a:ext>
            </a:extLst>
          </p:cNvPr>
          <p:cNvGrpSpPr/>
          <p:nvPr/>
        </p:nvGrpSpPr>
        <p:grpSpPr>
          <a:xfrm>
            <a:off x="206830" y="1848450"/>
            <a:ext cx="3787790" cy="4202929"/>
            <a:chOff x="206830" y="1950051"/>
            <a:chExt cx="3787790" cy="4184457"/>
          </a:xfrm>
          <a:solidFill>
            <a:srgbClr val="286AA6"/>
          </a:solidFill>
        </p:grpSpPr>
        <p:sp>
          <p:nvSpPr>
            <p:cNvPr id="4" name="Rectangle 3">
              <a:extLst>
                <a:ext uri="{FF2B5EF4-FFF2-40B4-BE49-F238E27FC236}">
                  <a16:creationId xmlns:a16="http://schemas.microsoft.com/office/drawing/2014/main" id="{7A30DEC1-64C4-4ED9-93CB-9BA4953A9462}"/>
                </a:ext>
              </a:extLst>
            </p:cNvPr>
            <p:cNvSpPr/>
            <p:nvPr/>
          </p:nvSpPr>
          <p:spPr>
            <a:xfrm>
              <a:off x="206831" y="1950051"/>
              <a:ext cx="3787789" cy="4176000"/>
            </a:xfrm>
            <a:prstGeom prst="rect">
              <a:avLst/>
            </a:prstGeom>
            <a:grpFill/>
            <a:ln w="38100">
              <a:solidFill>
                <a:srgbClr val="1E27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 name="Rectangle 4">
              <a:extLst>
                <a:ext uri="{FF2B5EF4-FFF2-40B4-BE49-F238E27FC236}">
                  <a16:creationId xmlns:a16="http://schemas.microsoft.com/office/drawing/2014/main" id="{9728F5B5-C46A-4FCB-8B46-121E007E39D4}"/>
                </a:ext>
              </a:extLst>
            </p:cNvPr>
            <p:cNvSpPr/>
            <p:nvPr/>
          </p:nvSpPr>
          <p:spPr>
            <a:xfrm>
              <a:off x="206830" y="1979524"/>
              <a:ext cx="3787789" cy="4154984"/>
            </a:xfrm>
            <a:prstGeom prst="rect">
              <a:avLst/>
            </a:prstGeom>
            <a:grpFill/>
            <a:ln>
              <a:solidFill>
                <a:srgbClr val="1E274F"/>
              </a:solidFill>
            </a:ln>
            <a:effectLst>
              <a:outerShdw blurRad="50800" dist="38100" dir="5400000" algn="t" rotWithShape="0">
                <a:prstClr val="black">
                  <a:alpha val="40000"/>
                </a:prstClr>
              </a:outerShdw>
            </a:effectLst>
          </p:spPr>
          <p:txBody>
            <a:bodyPr wrap="square" lIns="91440" tIns="45720" rIns="91440" bIns="45720" anchor="t">
              <a:spAutoFit/>
            </a:bodyPr>
            <a:lstStyle/>
            <a:p>
              <a:pPr defTabSz="685784">
                <a:spcBef>
                  <a:spcPts val="600"/>
                </a:spcBef>
              </a:pPr>
              <a:r>
                <a:rPr lang="en-GB" b="1" dirty="0">
                  <a:solidFill>
                    <a:srgbClr val="FFFFFF"/>
                  </a:solidFill>
                  <a:effectLst>
                    <a:outerShdw blurRad="38100" dist="38100" dir="2700000" algn="tl">
                      <a:srgbClr val="000000">
                        <a:alpha val="43137"/>
                      </a:srgbClr>
                    </a:outerShdw>
                  </a:effectLst>
                  <a:latin typeface="Arial"/>
                  <a:cs typeface="Arial"/>
                </a:rPr>
                <a:t>SHORT TERM  (&lt; 1YEAR ) </a:t>
              </a:r>
            </a:p>
            <a:p>
              <a:pPr defTabSz="685784">
                <a:spcBef>
                  <a:spcPts val="600"/>
                </a:spcBef>
              </a:pPr>
              <a:r>
                <a:rPr lang="en-GB" b="1" dirty="0">
                  <a:solidFill>
                    <a:srgbClr val="FFFFFF"/>
                  </a:solidFill>
                  <a:effectLst>
                    <a:outerShdw blurRad="38100" dist="38100" dir="2700000" algn="tl">
                      <a:srgbClr val="000000">
                        <a:alpha val="43137"/>
                      </a:srgbClr>
                    </a:outerShdw>
                  </a:effectLst>
                  <a:latin typeface="Arial"/>
                  <a:cs typeface="Arial"/>
                </a:rPr>
                <a:t>Compliance &amp; Beyond</a:t>
              </a:r>
            </a:p>
            <a:p>
              <a:pPr defTabSz="685784">
                <a:spcBef>
                  <a:spcPts val="600"/>
                </a:spcBef>
              </a:pPr>
              <a:endParaRPr lang="en-GB" sz="5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71450" indent="-171450" defTabSz="685784">
                <a:spcBef>
                  <a:spcPts val="600"/>
                </a:spcBef>
                <a:buFont typeface="Arial" panose="020B0604020202020204" pitchFamily="34" charset="0"/>
                <a:buChar char="•"/>
              </a:pPr>
              <a:r>
                <a:rPr lang="en-GB" sz="1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4-step GHG Emissions Elimination Program (EEP)</a:t>
              </a:r>
            </a:p>
            <a:p>
              <a:pPr defTabSz="685784">
                <a:spcBef>
                  <a:spcPts val="600"/>
                </a:spcBef>
              </a:pPr>
              <a:endParaRPr lang="en-GB" sz="1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71450" indent="-171450" defTabSz="685784">
                <a:spcBef>
                  <a:spcPts val="600"/>
                </a:spcBef>
                <a:buFont typeface="Arial" panose="020B0604020202020204" pitchFamily="34" charset="0"/>
                <a:buChar char="•"/>
              </a:pPr>
              <a:r>
                <a:rPr lang="en-GB" sz="1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Prioritisation – Surveys – Analysis – Quantification – Rectification – Continuous improvement</a:t>
              </a:r>
            </a:p>
            <a:p>
              <a:pPr marL="171450" indent="-171450" defTabSz="685784">
                <a:spcBef>
                  <a:spcPts val="600"/>
                </a:spcBef>
                <a:buFont typeface="Arial" panose="020B0604020202020204" pitchFamily="34" charset="0"/>
                <a:buChar char="•"/>
              </a:pPr>
              <a:endParaRPr lang="en-GB" sz="1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defTabSz="685784">
                <a:spcBef>
                  <a:spcPts val="600"/>
                </a:spcBef>
              </a:pPr>
              <a:endParaRPr lang="en-GB" sz="1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71450" indent="-171450" defTabSz="685784">
                <a:spcBef>
                  <a:spcPts val="600"/>
                </a:spcBef>
                <a:buFont typeface="Arial" panose="020B0604020202020204" pitchFamily="34" charset="0"/>
                <a:buChar char="•"/>
              </a:pPr>
              <a:endParaRPr lang="en-GB" sz="1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71450" indent="-171450" defTabSz="685784">
                <a:spcBef>
                  <a:spcPts val="600"/>
                </a:spcBef>
                <a:buFont typeface="Arial" panose="020B0604020202020204" pitchFamily="34" charset="0"/>
                <a:buChar char="•"/>
              </a:pPr>
              <a:endParaRPr lang="en-GB" sz="1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71450" indent="-171450" defTabSz="685784">
                <a:spcBef>
                  <a:spcPts val="600"/>
                </a:spcBef>
                <a:buFont typeface="Arial" panose="020B0604020202020204" pitchFamily="34" charset="0"/>
                <a:buChar char="•"/>
              </a:pPr>
              <a:endParaRPr lang="en-GB" sz="1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71450" indent="-171450" defTabSz="685784">
                <a:spcBef>
                  <a:spcPts val="600"/>
                </a:spcBef>
                <a:buFont typeface="Arial" panose="020B0604020202020204" pitchFamily="34" charset="0"/>
                <a:buChar char="•"/>
              </a:pPr>
              <a:endParaRPr lang="en-GB" sz="1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7352F523-AB29-42B4-A886-CA5206A971F8}"/>
              </a:ext>
            </a:extLst>
          </p:cNvPr>
          <p:cNvGrpSpPr/>
          <p:nvPr/>
        </p:nvGrpSpPr>
        <p:grpSpPr>
          <a:xfrm>
            <a:off x="4193304" y="1848328"/>
            <a:ext cx="3833096" cy="4203051"/>
            <a:chOff x="4193304" y="1950051"/>
            <a:chExt cx="3833096" cy="4233829"/>
          </a:xfrm>
          <a:solidFill>
            <a:srgbClr val="286AA6"/>
          </a:solidFill>
        </p:grpSpPr>
        <p:sp>
          <p:nvSpPr>
            <p:cNvPr id="7" name="Rectangle 6">
              <a:extLst>
                <a:ext uri="{FF2B5EF4-FFF2-40B4-BE49-F238E27FC236}">
                  <a16:creationId xmlns:a16="http://schemas.microsoft.com/office/drawing/2014/main" id="{68C9755A-FD3E-456F-AB9C-A5092E7BBA19}"/>
                </a:ext>
              </a:extLst>
            </p:cNvPr>
            <p:cNvSpPr/>
            <p:nvPr/>
          </p:nvSpPr>
          <p:spPr>
            <a:xfrm>
              <a:off x="4210907" y="1950051"/>
              <a:ext cx="3787789" cy="4176000"/>
            </a:xfrm>
            <a:prstGeom prst="rect">
              <a:avLst/>
            </a:prstGeom>
            <a:grpFill/>
            <a:ln w="38100">
              <a:solidFill>
                <a:srgbClr val="1E27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 name="Rectangle 7">
              <a:extLst>
                <a:ext uri="{FF2B5EF4-FFF2-40B4-BE49-F238E27FC236}">
                  <a16:creationId xmlns:a16="http://schemas.microsoft.com/office/drawing/2014/main" id="{394D344B-725D-408B-BDC4-5F2BD1D69B08}"/>
                </a:ext>
              </a:extLst>
            </p:cNvPr>
            <p:cNvSpPr/>
            <p:nvPr/>
          </p:nvSpPr>
          <p:spPr>
            <a:xfrm>
              <a:off x="4193304" y="1951952"/>
              <a:ext cx="3833096" cy="4231928"/>
            </a:xfrm>
            <a:prstGeom prst="rect">
              <a:avLst/>
            </a:prstGeom>
            <a:grpFill/>
            <a:ln>
              <a:solidFill>
                <a:srgbClr val="1E274F"/>
              </a:solidFill>
            </a:ln>
            <a:effectLst>
              <a:outerShdw blurRad="50800" dist="38100" dir="5400000" algn="t" rotWithShape="0">
                <a:prstClr val="black">
                  <a:alpha val="40000"/>
                </a:prstClr>
              </a:outerShdw>
            </a:effectLst>
          </p:spPr>
          <p:txBody>
            <a:bodyPr wrap="square" lIns="91440" tIns="45720" rIns="91440" bIns="45720" anchor="t">
              <a:spAutoFit/>
            </a:bodyPr>
            <a:lstStyle/>
            <a:p>
              <a:pPr defTabSz="685784">
                <a:spcBef>
                  <a:spcPts val="600"/>
                </a:spcBef>
              </a:pPr>
              <a:r>
                <a:rPr lang="en-GB" b="1" dirty="0">
                  <a:solidFill>
                    <a:srgbClr val="FFFFFF"/>
                  </a:solidFill>
                  <a:effectLst>
                    <a:outerShdw blurRad="38100" dist="38100" dir="2700000" algn="tl">
                      <a:srgbClr val="000000">
                        <a:alpha val="43137"/>
                      </a:srgbClr>
                    </a:outerShdw>
                  </a:effectLst>
                  <a:latin typeface="Arial"/>
                  <a:cs typeface="Arial"/>
                </a:rPr>
                <a:t>MEDIUM TERM (Year 1-3) </a:t>
              </a:r>
            </a:p>
            <a:p>
              <a:pPr defTabSz="685784">
                <a:spcBef>
                  <a:spcPts val="600"/>
                </a:spcBef>
              </a:pPr>
              <a:r>
                <a:rPr lang="en-GB" b="1" dirty="0">
                  <a:solidFill>
                    <a:srgbClr val="FFFFFF"/>
                  </a:solidFill>
                  <a:effectLst>
                    <a:outerShdw blurRad="38100" dist="38100" dir="2700000" algn="tl">
                      <a:srgbClr val="000000">
                        <a:alpha val="43137"/>
                      </a:srgbClr>
                    </a:outerShdw>
                  </a:effectLst>
                  <a:latin typeface="Arial"/>
                  <a:cs typeface="Arial"/>
                </a:rPr>
                <a:t>Enhanced Emissions Elimination</a:t>
              </a:r>
            </a:p>
            <a:p>
              <a:pPr defTabSz="685784">
                <a:spcBef>
                  <a:spcPts val="600"/>
                </a:spcBef>
              </a:pPr>
              <a:endParaRPr lang="en-GB" sz="100" b="1" i="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71450" indent="-171450" defTabSz="685784">
                <a:spcBef>
                  <a:spcPts val="600"/>
                </a:spcBef>
                <a:buFont typeface="Arial" panose="020B0604020202020204" pitchFamily="34" charset="0"/>
                <a:buChar char="•"/>
              </a:pPr>
              <a:r>
                <a:rPr lang="en-GB" sz="1400" dirty="0">
                  <a:solidFill>
                    <a:srgbClr val="FFFFFF"/>
                  </a:solidFill>
                  <a:effectLst>
                    <a:outerShdw blurRad="38100" dist="38100" dir="2700000" algn="tl">
                      <a:srgbClr val="000000">
                        <a:alpha val="43137"/>
                      </a:srgbClr>
                    </a:outerShdw>
                  </a:effectLst>
                  <a:latin typeface="Arial"/>
                  <a:cs typeface="Arial"/>
                </a:rPr>
                <a:t>Improved accuracy and cost-effective methods</a:t>
              </a:r>
            </a:p>
            <a:p>
              <a:pPr marL="171450" indent="-171450" defTabSz="685784">
                <a:spcBef>
                  <a:spcPts val="600"/>
                </a:spcBef>
                <a:buFont typeface="Arial" panose="020B0604020202020204" pitchFamily="34" charset="0"/>
                <a:buChar char="•"/>
              </a:pPr>
              <a:r>
                <a:rPr lang="en-GB" sz="1400" dirty="0">
                  <a:solidFill>
                    <a:srgbClr val="FFFFFF"/>
                  </a:solidFill>
                  <a:effectLst>
                    <a:outerShdw blurRad="38100" dist="38100" dir="2700000" algn="tl">
                      <a:srgbClr val="000000">
                        <a:alpha val="43137"/>
                      </a:srgbClr>
                    </a:outerShdw>
                  </a:effectLst>
                  <a:latin typeface="Arial"/>
                  <a:cs typeface="Arial"/>
                </a:rPr>
                <a:t>Support services to generate and deliver Net Present Value (NPV)  positive solutions to reduce (eliminate) flaring/venting/fugitive emissions</a:t>
              </a:r>
            </a:p>
            <a:p>
              <a:pPr marL="171450" indent="-171450" defTabSz="685784">
                <a:spcBef>
                  <a:spcPts val="600"/>
                </a:spcBef>
                <a:buFont typeface="Arial" panose="020B0604020202020204" pitchFamily="34" charset="0"/>
                <a:buChar char="•"/>
              </a:pPr>
              <a:r>
                <a:rPr lang="en-GB" sz="1400" dirty="0">
                  <a:solidFill>
                    <a:srgbClr val="FFFFFF"/>
                  </a:solidFill>
                  <a:effectLst>
                    <a:outerShdw blurRad="38100" dist="38100" dir="2700000" algn="tl">
                      <a:srgbClr val="000000">
                        <a:alpha val="43137"/>
                      </a:srgbClr>
                    </a:outerShdw>
                  </a:effectLst>
                  <a:latin typeface="Arial"/>
                  <a:cs typeface="Arial"/>
                </a:rPr>
                <a:t>Broader approach to reduce environmental losses </a:t>
              </a:r>
            </a:p>
            <a:p>
              <a:pPr marL="171450" indent="-171450" defTabSz="685784">
                <a:spcBef>
                  <a:spcPts val="600"/>
                </a:spcBef>
                <a:buFont typeface="Arial" panose="020B0604020202020204" pitchFamily="34" charset="0"/>
                <a:buChar char="•"/>
              </a:pPr>
              <a:endParaRPr lang="en-GB" sz="1400" dirty="0">
                <a:solidFill>
                  <a:srgbClr val="FFFFFF"/>
                </a:solidFill>
                <a:effectLst>
                  <a:outerShdw blurRad="38100" dist="38100" dir="2700000" algn="tl">
                    <a:srgbClr val="000000">
                      <a:alpha val="43137"/>
                    </a:srgbClr>
                  </a:outerShdw>
                </a:effectLst>
                <a:latin typeface="Arial"/>
                <a:cs typeface="Arial"/>
              </a:endParaRPr>
            </a:p>
            <a:p>
              <a:pPr marL="171450" indent="-171450" defTabSz="685784">
                <a:spcBef>
                  <a:spcPts val="600"/>
                </a:spcBef>
                <a:buFont typeface="Arial" panose="020B0604020202020204" pitchFamily="34" charset="0"/>
                <a:buChar char="•"/>
              </a:pPr>
              <a:endParaRPr lang="en-GB" sz="1400" dirty="0">
                <a:solidFill>
                  <a:srgbClr val="FFFFFF"/>
                </a:solidFill>
                <a:effectLst>
                  <a:outerShdw blurRad="38100" dist="38100" dir="2700000" algn="tl">
                    <a:srgbClr val="000000">
                      <a:alpha val="43137"/>
                    </a:srgbClr>
                  </a:outerShdw>
                </a:effectLst>
                <a:latin typeface="Arial"/>
                <a:cs typeface="Arial"/>
              </a:endParaRPr>
            </a:p>
            <a:p>
              <a:pPr marL="171450" indent="-171450" defTabSz="685784">
                <a:spcBef>
                  <a:spcPts val="600"/>
                </a:spcBef>
                <a:buFont typeface="Arial" panose="020B0604020202020204" pitchFamily="34" charset="0"/>
                <a:buChar char="•"/>
              </a:pPr>
              <a:endParaRPr lang="en-GB" sz="1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71450" indent="-171450" defTabSz="685784">
                <a:spcBef>
                  <a:spcPts val="600"/>
                </a:spcBef>
                <a:buFont typeface="Arial" panose="020B0604020202020204" pitchFamily="34" charset="0"/>
                <a:buChar char="•"/>
              </a:pPr>
              <a:endParaRPr lang="en-GB" sz="1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defTabSz="685784">
                <a:spcBef>
                  <a:spcPts val="600"/>
                </a:spcBef>
              </a:pPr>
              <a:endParaRPr lang="en-GB" sz="1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7331A6EC-35E7-424E-A0DA-3E05254DF160}"/>
              </a:ext>
            </a:extLst>
          </p:cNvPr>
          <p:cNvGrpSpPr/>
          <p:nvPr/>
        </p:nvGrpSpPr>
        <p:grpSpPr>
          <a:xfrm>
            <a:off x="8214984" y="1848449"/>
            <a:ext cx="3787789" cy="4202929"/>
            <a:chOff x="8214984" y="1950051"/>
            <a:chExt cx="3787789" cy="4176000"/>
          </a:xfrm>
          <a:solidFill>
            <a:srgbClr val="286AA6"/>
          </a:solidFill>
        </p:grpSpPr>
        <p:sp>
          <p:nvSpPr>
            <p:cNvPr id="10" name="Rectangle 9">
              <a:extLst>
                <a:ext uri="{FF2B5EF4-FFF2-40B4-BE49-F238E27FC236}">
                  <a16:creationId xmlns:a16="http://schemas.microsoft.com/office/drawing/2014/main" id="{AB456FC2-BE74-4F41-BD75-DE53513BEFD5}"/>
                </a:ext>
              </a:extLst>
            </p:cNvPr>
            <p:cNvSpPr/>
            <p:nvPr/>
          </p:nvSpPr>
          <p:spPr>
            <a:xfrm>
              <a:off x="8214984" y="1950051"/>
              <a:ext cx="3787789" cy="4176000"/>
            </a:xfrm>
            <a:prstGeom prst="rect">
              <a:avLst/>
            </a:prstGeom>
            <a:grpFill/>
            <a:ln w="38100">
              <a:solidFill>
                <a:srgbClr val="1E27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1" name="Rectangle 10">
              <a:extLst>
                <a:ext uri="{FF2B5EF4-FFF2-40B4-BE49-F238E27FC236}">
                  <a16:creationId xmlns:a16="http://schemas.microsoft.com/office/drawing/2014/main" id="{A89B0AF4-677E-46F5-A9E5-CCBCEEDCD0BD}"/>
                </a:ext>
              </a:extLst>
            </p:cNvPr>
            <p:cNvSpPr/>
            <p:nvPr/>
          </p:nvSpPr>
          <p:spPr>
            <a:xfrm>
              <a:off x="8242687" y="1961052"/>
              <a:ext cx="3760086" cy="4139595"/>
            </a:xfrm>
            <a:prstGeom prst="rect">
              <a:avLst/>
            </a:prstGeom>
            <a:grpFill/>
            <a:ln>
              <a:solidFill>
                <a:srgbClr val="1E274F"/>
              </a:solidFill>
            </a:ln>
            <a:effectLst>
              <a:outerShdw blurRad="50800" dist="38100" dir="5400000" algn="t" rotWithShape="0">
                <a:prstClr val="black">
                  <a:alpha val="40000"/>
                </a:prstClr>
              </a:outerShdw>
            </a:effectLst>
          </p:spPr>
          <p:txBody>
            <a:bodyPr wrap="square">
              <a:spAutoFit/>
            </a:bodyPr>
            <a:lstStyle/>
            <a:p>
              <a:pPr defTabSz="685784">
                <a:spcBef>
                  <a:spcPts val="600"/>
                </a:spcBef>
              </a:pPr>
              <a:r>
                <a:rPr lang="en-GB"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LONG-TERM (Year 3+) </a:t>
              </a:r>
              <a:br>
                <a:rPr lang="en-GB"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Optimised Emissions Elimination</a:t>
              </a:r>
            </a:p>
            <a:p>
              <a:pPr defTabSz="685784">
                <a:spcBef>
                  <a:spcPts val="600"/>
                </a:spcBef>
              </a:pPr>
              <a:endParaRPr lang="en-GB" sz="100" b="1" i="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71450" indent="-171450" defTabSz="685784">
                <a:spcBef>
                  <a:spcPts val="600"/>
                </a:spcBef>
                <a:buFont typeface="Arial" panose="020B0604020202020204" pitchFamily="34" charset="0"/>
                <a:buChar char="•"/>
              </a:pPr>
              <a:r>
                <a:rPr lang="en-GB" sz="1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Macro solutions for flaring and emissions </a:t>
              </a:r>
            </a:p>
            <a:p>
              <a:pPr marL="171450" indent="-171450" defTabSz="685784">
                <a:spcBef>
                  <a:spcPts val="600"/>
                </a:spcBef>
                <a:buFont typeface="Arial" panose="020B0604020202020204" pitchFamily="34" charset="0"/>
                <a:buChar char="•"/>
              </a:pPr>
              <a:r>
                <a:rPr lang="en-GB" sz="1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Permanently installed sensors/systems enhancing remote monitoring capabilities, no survey requirement </a:t>
              </a:r>
            </a:p>
            <a:p>
              <a:pPr marL="171450" indent="-171450" defTabSz="685784">
                <a:spcBef>
                  <a:spcPts val="600"/>
                </a:spcBef>
                <a:buFont typeface="Arial" panose="020B0604020202020204" pitchFamily="34" charset="0"/>
                <a:buChar char="•"/>
              </a:pPr>
              <a:r>
                <a:rPr lang="en-GB" sz="1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Continuous improvement of plant assets and systems, valve performance etc.</a:t>
              </a:r>
            </a:p>
            <a:p>
              <a:pPr marL="171450" indent="-171450" defTabSz="685784">
                <a:spcBef>
                  <a:spcPts val="600"/>
                </a:spcBef>
                <a:buFont typeface="Arial" panose="020B0604020202020204" pitchFamily="34" charset="0"/>
                <a:buChar char="•"/>
              </a:pPr>
              <a:r>
                <a:rPr lang="en-GB" sz="1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Thinking beyond - supporting the transition journey to green energy</a:t>
              </a:r>
            </a:p>
            <a:p>
              <a:pPr marL="447675" lvl="1" indent="-265113" defTabSz="685784">
                <a:spcBef>
                  <a:spcPts val="600"/>
                </a:spcBef>
                <a:buFont typeface="Arial" panose="020B0604020202020204" pitchFamily="34" charset="0"/>
                <a:buChar char="•"/>
              </a:pPr>
              <a:r>
                <a:rPr lang="en-GB" sz="1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Valve recycling</a:t>
              </a:r>
            </a:p>
            <a:p>
              <a:pPr marL="447675" lvl="1" indent="-265113" defTabSz="685784">
                <a:spcBef>
                  <a:spcPts val="600"/>
                </a:spcBef>
                <a:buFont typeface="Arial" panose="020B0604020202020204" pitchFamily="34" charset="0"/>
                <a:buChar char="•"/>
              </a:pPr>
              <a:r>
                <a:rPr lang="en-GB" sz="1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Engineering support</a:t>
              </a:r>
            </a:p>
            <a:p>
              <a:pPr marL="447675" lvl="1" indent="-265113" defTabSz="685784">
                <a:spcBef>
                  <a:spcPts val="600"/>
                </a:spcBef>
                <a:buFont typeface="Arial" panose="020B0604020202020204" pitchFamily="34" charset="0"/>
                <a:buChar char="•"/>
              </a:pPr>
              <a:r>
                <a:rPr lang="en-GB" sz="1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Materials engineering – Hydrogen/CCUS</a:t>
              </a:r>
            </a:p>
          </p:txBody>
        </p:sp>
      </p:grpSp>
      <p:cxnSp>
        <p:nvCxnSpPr>
          <p:cNvPr id="12" name="Connettore diritto 20">
            <a:extLst>
              <a:ext uri="{FF2B5EF4-FFF2-40B4-BE49-F238E27FC236}">
                <a16:creationId xmlns:a16="http://schemas.microsoft.com/office/drawing/2014/main" id="{F3D28B6A-BF89-1FDD-E3D7-E9724A8B0F64}"/>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164958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21E9D-6EC6-4504-A80D-ED5E595CCBA3}"/>
              </a:ext>
            </a:extLst>
          </p:cNvPr>
          <p:cNvSpPr txBox="1">
            <a:spLocks/>
          </p:cNvSpPr>
          <p:nvPr/>
        </p:nvSpPr>
        <p:spPr>
          <a:xfrm>
            <a:off x="336739" y="1136625"/>
            <a:ext cx="11666034" cy="94328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latin typeface="Arial" panose="020B0604020202020204" pitchFamily="34" charset="0"/>
                <a:cs typeface="Arial" panose="020B0604020202020204" pitchFamily="34" charset="0"/>
              </a:rPr>
              <a:t>EEP</a:t>
            </a:r>
          </a:p>
        </p:txBody>
      </p:sp>
      <p:cxnSp>
        <p:nvCxnSpPr>
          <p:cNvPr id="12" name="Connettore diritto 20">
            <a:extLst>
              <a:ext uri="{FF2B5EF4-FFF2-40B4-BE49-F238E27FC236}">
                <a16:creationId xmlns:a16="http://schemas.microsoft.com/office/drawing/2014/main" id="{F3D28B6A-BF89-1FDD-E3D7-E9724A8B0F64}"/>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pic>
        <p:nvPicPr>
          <p:cNvPr id="13" name="Picture 1">
            <a:extLst>
              <a:ext uri="{FF2B5EF4-FFF2-40B4-BE49-F238E27FC236}">
                <a16:creationId xmlns:a16="http://schemas.microsoft.com/office/drawing/2014/main" id="{EF5A804A-8FCC-6806-C0AD-BD3C4C387DC7}"/>
              </a:ext>
            </a:extLst>
          </p:cNvPr>
          <p:cNvPicPr>
            <a:picLocks noChangeAspect="1"/>
          </p:cNvPicPr>
          <p:nvPr/>
        </p:nvPicPr>
        <p:blipFill rotWithShape="1">
          <a:blip r:embed="rId2"/>
          <a:srcRect t="24985" b="4333"/>
          <a:stretch/>
        </p:blipFill>
        <p:spPr>
          <a:xfrm>
            <a:off x="0" y="1608268"/>
            <a:ext cx="12192000" cy="4946535"/>
          </a:xfrm>
          <a:prstGeom prst="rect">
            <a:avLst/>
          </a:prstGeom>
        </p:spPr>
      </p:pic>
    </p:spTree>
    <p:extLst>
      <p:ext uri="{BB962C8B-B14F-4D97-AF65-F5344CB8AC3E}">
        <p14:creationId xmlns:p14="http://schemas.microsoft.com/office/powerpoint/2010/main" val="1656309622"/>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21E9D-6EC6-4504-A80D-ED5E595CCBA3}"/>
              </a:ext>
            </a:extLst>
          </p:cNvPr>
          <p:cNvSpPr txBox="1">
            <a:spLocks/>
          </p:cNvSpPr>
          <p:nvPr/>
        </p:nvSpPr>
        <p:spPr>
          <a:xfrm>
            <a:off x="336739" y="1136625"/>
            <a:ext cx="11666034" cy="94328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473"/>
              </a:lnSpc>
            </a:pPr>
            <a:r>
              <a:rPr lang="en-US" sz="2800" b="1" dirty="0">
                <a:latin typeface="Arial" panose="020B0604020202020204" pitchFamily="34" charset="0"/>
                <a:cs typeface="Arial" panose="020B0604020202020204" pitchFamily="34" charset="0"/>
              </a:rPr>
              <a:t>WHY ZERO EMISSIONS IS OUR GOAL</a:t>
            </a:r>
          </a:p>
        </p:txBody>
      </p:sp>
      <p:cxnSp>
        <p:nvCxnSpPr>
          <p:cNvPr id="12" name="Connettore diritto 20">
            <a:extLst>
              <a:ext uri="{FF2B5EF4-FFF2-40B4-BE49-F238E27FC236}">
                <a16:creationId xmlns:a16="http://schemas.microsoft.com/office/drawing/2014/main" id="{F3D28B6A-BF89-1FDD-E3D7-E9724A8B0F64}"/>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pic>
        <p:nvPicPr>
          <p:cNvPr id="5" name="Picture 2">
            <a:extLst>
              <a:ext uri="{FF2B5EF4-FFF2-40B4-BE49-F238E27FC236}">
                <a16:creationId xmlns:a16="http://schemas.microsoft.com/office/drawing/2014/main" id="{9FE82BB9-3CF2-231E-95B7-7732A7CBC2C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7606" b="11081"/>
          <a:stretch/>
        </p:blipFill>
        <p:spPr>
          <a:xfrm>
            <a:off x="0" y="1608268"/>
            <a:ext cx="12192000" cy="4985036"/>
          </a:xfrm>
          <a:prstGeom prst="rect">
            <a:avLst/>
          </a:prstGeom>
        </p:spPr>
      </p:pic>
      <p:grpSp>
        <p:nvGrpSpPr>
          <p:cNvPr id="3" name="Gruppo 2">
            <a:extLst>
              <a:ext uri="{FF2B5EF4-FFF2-40B4-BE49-F238E27FC236}">
                <a16:creationId xmlns:a16="http://schemas.microsoft.com/office/drawing/2014/main" id="{8117DB31-0BE3-E70C-EC76-86A4B6F65915}"/>
              </a:ext>
            </a:extLst>
          </p:cNvPr>
          <p:cNvGrpSpPr/>
          <p:nvPr/>
        </p:nvGrpSpPr>
        <p:grpSpPr>
          <a:xfrm>
            <a:off x="442913" y="1815690"/>
            <a:ext cx="4443496" cy="4644139"/>
            <a:chOff x="496330" y="799435"/>
            <a:chExt cx="5140642" cy="5372765"/>
          </a:xfrm>
        </p:grpSpPr>
        <p:pic>
          <p:nvPicPr>
            <p:cNvPr id="7" name="Picture 3">
              <a:extLst>
                <a:ext uri="{FF2B5EF4-FFF2-40B4-BE49-F238E27FC236}">
                  <a16:creationId xmlns:a16="http://schemas.microsoft.com/office/drawing/2014/main" id="{58F8C8DA-C8AB-538B-2DC5-0FE817BF986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96330" y="1031558"/>
              <a:ext cx="5140642" cy="5140642"/>
            </a:xfrm>
            <a:prstGeom prst="rect">
              <a:avLst/>
            </a:prstGeom>
          </p:spPr>
        </p:pic>
        <p:grpSp>
          <p:nvGrpSpPr>
            <p:cNvPr id="8" name="Group 4">
              <a:extLst>
                <a:ext uri="{FF2B5EF4-FFF2-40B4-BE49-F238E27FC236}">
                  <a16:creationId xmlns:a16="http://schemas.microsoft.com/office/drawing/2014/main" id="{DB524C01-BDA4-CAE7-5E02-BB8367C7073B}"/>
                </a:ext>
              </a:extLst>
            </p:cNvPr>
            <p:cNvGrpSpPr/>
            <p:nvPr/>
          </p:nvGrpSpPr>
          <p:grpSpPr>
            <a:xfrm>
              <a:off x="1579136" y="2122631"/>
              <a:ext cx="2975029" cy="2975029"/>
              <a:chOff x="0" y="0"/>
              <a:chExt cx="6350000" cy="6350000"/>
            </a:xfrm>
          </p:grpSpPr>
          <p:sp>
            <p:nvSpPr>
              <p:cNvPr id="9" name="Freeform 5">
                <a:extLst>
                  <a:ext uri="{FF2B5EF4-FFF2-40B4-BE49-F238E27FC236}">
                    <a16:creationId xmlns:a16="http://schemas.microsoft.com/office/drawing/2014/main" id="{4B7DB13A-4A25-C9C7-50FB-FE94F12A9DDF}"/>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72941"/>
                </a:srgbClr>
              </a:solidFill>
            </p:spPr>
          </p:sp>
        </p:grpSp>
        <p:pic>
          <p:nvPicPr>
            <p:cNvPr id="10" name="Picture 9">
              <a:extLst>
                <a:ext uri="{FF2B5EF4-FFF2-40B4-BE49-F238E27FC236}">
                  <a16:creationId xmlns:a16="http://schemas.microsoft.com/office/drawing/2014/main" id="{074D2A5D-7DB5-A9B7-0C46-E407427D8BE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4869552" y="3271362"/>
              <a:ext cx="661034" cy="661034"/>
            </a:xfrm>
            <a:prstGeom prst="rect">
              <a:avLst/>
            </a:prstGeom>
          </p:spPr>
        </p:pic>
        <p:pic>
          <p:nvPicPr>
            <p:cNvPr id="11" name="Picture 10">
              <a:extLst>
                <a:ext uri="{FF2B5EF4-FFF2-40B4-BE49-F238E27FC236}">
                  <a16:creationId xmlns:a16="http://schemas.microsoft.com/office/drawing/2014/main" id="{4A4CD61A-D27E-734B-31A0-9775227453D3}"/>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a:off x="2743435" y="1142922"/>
              <a:ext cx="646431" cy="573561"/>
            </a:xfrm>
            <a:prstGeom prst="rect">
              <a:avLst/>
            </a:prstGeom>
          </p:spPr>
        </p:pic>
        <p:pic>
          <p:nvPicPr>
            <p:cNvPr id="14" name="Picture 11">
              <a:extLst>
                <a:ext uri="{FF2B5EF4-FFF2-40B4-BE49-F238E27FC236}">
                  <a16:creationId xmlns:a16="http://schemas.microsoft.com/office/drawing/2014/main" id="{EC5C6088-9164-D671-284B-C5BA1CB4FB8B}"/>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p:blipFill>
          <p:spPr>
            <a:xfrm>
              <a:off x="638175" y="3307109"/>
              <a:ext cx="642198" cy="606075"/>
            </a:xfrm>
            <a:prstGeom prst="rect">
              <a:avLst/>
            </a:prstGeom>
          </p:spPr>
        </p:pic>
        <p:pic>
          <p:nvPicPr>
            <p:cNvPr id="15" name="Picture 12">
              <a:extLst>
                <a:ext uri="{FF2B5EF4-FFF2-40B4-BE49-F238E27FC236}">
                  <a16:creationId xmlns:a16="http://schemas.microsoft.com/office/drawing/2014/main" id="{311BC7C4-EAB0-7DCD-4605-519FD8D7C8BB}"/>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p:blipFill>
          <p:spPr>
            <a:xfrm>
              <a:off x="2713005" y="5352901"/>
              <a:ext cx="707291" cy="711740"/>
            </a:xfrm>
            <a:prstGeom prst="rect">
              <a:avLst/>
            </a:prstGeom>
          </p:spPr>
        </p:pic>
        <p:pic>
          <p:nvPicPr>
            <p:cNvPr id="16" name="Picture 13">
              <a:extLst>
                <a:ext uri="{FF2B5EF4-FFF2-40B4-BE49-F238E27FC236}">
                  <a16:creationId xmlns:a16="http://schemas.microsoft.com/office/drawing/2014/main" id="{916159A7-5781-2F80-A4BC-987797FF98D3}"/>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p:blipFill>
          <p:spPr>
            <a:xfrm>
              <a:off x="1695051" y="2238545"/>
              <a:ext cx="2743200" cy="2743200"/>
            </a:xfrm>
            <a:prstGeom prst="rect">
              <a:avLst/>
            </a:prstGeom>
          </p:spPr>
        </p:pic>
        <p:pic>
          <p:nvPicPr>
            <p:cNvPr id="17" name="Picture 14">
              <a:extLst>
                <a:ext uri="{FF2B5EF4-FFF2-40B4-BE49-F238E27FC236}">
                  <a16:creationId xmlns:a16="http://schemas.microsoft.com/office/drawing/2014/main" id="{ABCA51C8-1E89-A48A-A3BD-D1464CE8B51D}"/>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p:blipFill>
          <p:spPr>
            <a:xfrm>
              <a:off x="2617294" y="3111264"/>
              <a:ext cx="898715" cy="915888"/>
            </a:xfrm>
            <a:prstGeom prst="rect">
              <a:avLst/>
            </a:prstGeom>
          </p:spPr>
        </p:pic>
        <p:sp>
          <p:nvSpPr>
            <p:cNvPr id="18" name="AutoShape 20">
              <a:extLst>
                <a:ext uri="{FF2B5EF4-FFF2-40B4-BE49-F238E27FC236}">
                  <a16:creationId xmlns:a16="http://schemas.microsoft.com/office/drawing/2014/main" id="{94541E4C-B5AA-8AC5-6EED-1D28CA855B9A}"/>
                </a:ext>
              </a:extLst>
            </p:cNvPr>
            <p:cNvSpPr/>
            <p:nvPr/>
          </p:nvSpPr>
          <p:spPr>
            <a:xfrm>
              <a:off x="496330" y="799435"/>
              <a:ext cx="862482" cy="73791"/>
            </a:xfrm>
            <a:prstGeom prst="rect">
              <a:avLst/>
            </a:prstGeom>
            <a:solidFill>
              <a:srgbClr val="CB2D6F"/>
            </a:solidFill>
          </p:spPr>
        </p:sp>
      </p:grpSp>
      <p:grpSp>
        <p:nvGrpSpPr>
          <p:cNvPr id="42" name="Group 6">
            <a:extLst>
              <a:ext uri="{FF2B5EF4-FFF2-40B4-BE49-F238E27FC236}">
                <a16:creationId xmlns:a16="http://schemas.microsoft.com/office/drawing/2014/main" id="{2647FCB8-2D0F-FC05-2B83-0FF112759C68}"/>
              </a:ext>
            </a:extLst>
          </p:cNvPr>
          <p:cNvGrpSpPr/>
          <p:nvPr/>
        </p:nvGrpSpPr>
        <p:grpSpPr>
          <a:xfrm>
            <a:off x="5435603" y="1608268"/>
            <a:ext cx="6726762" cy="4985036"/>
            <a:chOff x="0" y="0"/>
            <a:chExt cx="3039496" cy="3118030"/>
          </a:xfrm>
        </p:grpSpPr>
        <p:sp>
          <p:nvSpPr>
            <p:cNvPr id="43" name="Freeform 7">
              <a:extLst>
                <a:ext uri="{FF2B5EF4-FFF2-40B4-BE49-F238E27FC236}">
                  <a16:creationId xmlns:a16="http://schemas.microsoft.com/office/drawing/2014/main" id="{F7D85E21-7CB5-31F2-9B40-B204EB9B2839}"/>
                </a:ext>
              </a:extLst>
            </p:cNvPr>
            <p:cNvSpPr/>
            <p:nvPr/>
          </p:nvSpPr>
          <p:spPr>
            <a:xfrm>
              <a:off x="0" y="0"/>
              <a:ext cx="3039496" cy="3118030"/>
            </a:xfrm>
            <a:custGeom>
              <a:avLst/>
              <a:gdLst/>
              <a:ahLst/>
              <a:cxnLst/>
              <a:rect l="l" t="t" r="r" b="b"/>
              <a:pathLst>
                <a:path w="3039496" h="3082636">
                  <a:moveTo>
                    <a:pt x="2542926" y="0"/>
                  </a:moveTo>
                  <a:lnTo>
                    <a:pt x="496570" y="0"/>
                  </a:lnTo>
                  <a:lnTo>
                    <a:pt x="0" y="496570"/>
                  </a:lnTo>
                  <a:lnTo>
                    <a:pt x="0" y="2586066"/>
                  </a:lnTo>
                  <a:lnTo>
                    <a:pt x="496570" y="3082636"/>
                  </a:lnTo>
                  <a:lnTo>
                    <a:pt x="2542926" y="3082636"/>
                  </a:lnTo>
                  <a:lnTo>
                    <a:pt x="3039496" y="2586066"/>
                  </a:lnTo>
                  <a:lnTo>
                    <a:pt x="3039496" y="496570"/>
                  </a:lnTo>
                  <a:close/>
                </a:path>
              </a:pathLst>
            </a:custGeom>
            <a:solidFill>
              <a:srgbClr val="0F292F">
                <a:alpha val="80784"/>
              </a:srgbClr>
            </a:solidFill>
          </p:spPr>
          <p:txBody>
            <a:bodyPr/>
            <a:lstStyle/>
            <a:p>
              <a:endParaRPr lang="it-IT" dirty="0"/>
            </a:p>
          </p:txBody>
        </p:sp>
      </p:grpSp>
      <p:sp>
        <p:nvSpPr>
          <p:cNvPr id="44" name="AutoShape 22">
            <a:extLst>
              <a:ext uri="{FF2B5EF4-FFF2-40B4-BE49-F238E27FC236}">
                <a16:creationId xmlns:a16="http://schemas.microsoft.com/office/drawing/2014/main" id="{08627B14-03DD-DF45-13CA-D777654A3FF2}"/>
              </a:ext>
            </a:extLst>
          </p:cNvPr>
          <p:cNvSpPr/>
          <p:nvPr/>
        </p:nvSpPr>
        <p:spPr>
          <a:xfrm rot="8100000">
            <a:off x="5330152" y="1862850"/>
            <a:ext cx="1176100" cy="188893"/>
          </a:xfrm>
          <a:prstGeom prst="line">
            <a:avLst/>
          </a:prstGeom>
          <a:ln w="47625" cap="rnd">
            <a:solidFill>
              <a:srgbClr val="FFFFFF"/>
            </a:solidFill>
            <a:prstDash val="solid"/>
            <a:headEnd type="none" w="sm" len="sm"/>
            <a:tailEnd type="none" w="sm" len="sm"/>
          </a:ln>
        </p:spPr>
      </p:sp>
      <p:sp>
        <p:nvSpPr>
          <p:cNvPr id="45" name="AutoShape 21">
            <a:extLst>
              <a:ext uri="{FF2B5EF4-FFF2-40B4-BE49-F238E27FC236}">
                <a16:creationId xmlns:a16="http://schemas.microsoft.com/office/drawing/2014/main" id="{F756AB8A-6887-F457-867A-49E8C1BDB070}"/>
              </a:ext>
            </a:extLst>
          </p:cNvPr>
          <p:cNvSpPr/>
          <p:nvPr/>
        </p:nvSpPr>
        <p:spPr>
          <a:xfrm rot="5400000" flipV="1">
            <a:off x="3677725" y="4096475"/>
            <a:ext cx="3245880" cy="3925"/>
          </a:xfrm>
          <a:prstGeom prst="line">
            <a:avLst/>
          </a:prstGeom>
          <a:ln w="47625" cap="rnd">
            <a:solidFill>
              <a:srgbClr val="FFFFFF"/>
            </a:solidFill>
            <a:prstDash val="solid"/>
            <a:headEnd type="none" w="sm" len="sm"/>
            <a:tailEnd type="none" w="sm" len="sm"/>
          </a:ln>
        </p:spPr>
      </p:sp>
      <p:sp>
        <p:nvSpPr>
          <p:cNvPr id="46" name="AutoShape 23">
            <a:extLst>
              <a:ext uri="{FF2B5EF4-FFF2-40B4-BE49-F238E27FC236}">
                <a16:creationId xmlns:a16="http://schemas.microsoft.com/office/drawing/2014/main" id="{C570B988-B1B8-7F9D-CA0C-92F013DCFB6B}"/>
              </a:ext>
            </a:extLst>
          </p:cNvPr>
          <p:cNvSpPr/>
          <p:nvPr/>
        </p:nvSpPr>
        <p:spPr>
          <a:xfrm rot="-8100000" flipV="1">
            <a:off x="5348269" y="6146456"/>
            <a:ext cx="956986" cy="149377"/>
          </a:xfrm>
          <a:prstGeom prst="line">
            <a:avLst/>
          </a:prstGeom>
          <a:ln w="47625" cap="rnd">
            <a:solidFill>
              <a:srgbClr val="FFFFFF"/>
            </a:solidFill>
            <a:prstDash val="solid"/>
            <a:headEnd type="none" w="sm" len="sm"/>
            <a:tailEnd type="none" w="sm" len="sm"/>
          </a:ln>
        </p:spPr>
      </p:sp>
      <p:grpSp>
        <p:nvGrpSpPr>
          <p:cNvPr id="73" name="Gruppo 72">
            <a:extLst>
              <a:ext uri="{FF2B5EF4-FFF2-40B4-BE49-F238E27FC236}">
                <a16:creationId xmlns:a16="http://schemas.microsoft.com/office/drawing/2014/main" id="{8F4F1B68-8C4D-C049-B41A-94FBDF2CC144}"/>
              </a:ext>
            </a:extLst>
          </p:cNvPr>
          <p:cNvGrpSpPr/>
          <p:nvPr/>
        </p:nvGrpSpPr>
        <p:grpSpPr>
          <a:xfrm>
            <a:off x="6299980" y="1718738"/>
            <a:ext cx="4415875" cy="722346"/>
            <a:chOff x="6299980" y="1786175"/>
            <a:chExt cx="4415875" cy="722346"/>
          </a:xfrm>
        </p:grpSpPr>
        <p:pic>
          <p:nvPicPr>
            <p:cNvPr id="47" name="Picture 16">
              <a:extLst>
                <a:ext uri="{FF2B5EF4-FFF2-40B4-BE49-F238E27FC236}">
                  <a16:creationId xmlns:a16="http://schemas.microsoft.com/office/drawing/2014/main" id="{B09DB42F-5EDA-57B9-8B4B-079CCDFF1DA6}"/>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a:off x="6299980" y="1786175"/>
              <a:ext cx="456863" cy="405362"/>
            </a:xfrm>
            <a:prstGeom prst="rect">
              <a:avLst/>
            </a:prstGeom>
          </p:spPr>
        </p:pic>
        <p:grpSp>
          <p:nvGrpSpPr>
            <p:cNvPr id="48" name="Group 24">
              <a:extLst>
                <a:ext uri="{FF2B5EF4-FFF2-40B4-BE49-F238E27FC236}">
                  <a16:creationId xmlns:a16="http://schemas.microsoft.com/office/drawing/2014/main" id="{CAD4FB88-C625-2F4E-02B8-890C4A036A6B}"/>
                </a:ext>
              </a:extLst>
            </p:cNvPr>
            <p:cNvGrpSpPr/>
            <p:nvPr/>
          </p:nvGrpSpPr>
          <p:grpSpPr>
            <a:xfrm>
              <a:off x="6949990" y="1852476"/>
              <a:ext cx="3765865" cy="656045"/>
              <a:chOff x="0" y="-28575"/>
              <a:chExt cx="7531729" cy="1312092"/>
            </a:xfrm>
          </p:grpSpPr>
          <p:sp>
            <p:nvSpPr>
              <p:cNvPr id="49" name="TextBox 25">
                <a:extLst>
                  <a:ext uri="{FF2B5EF4-FFF2-40B4-BE49-F238E27FC236}">
                    <a16:creationId xmlns:a16="http://schemas.microsoft.com/office/drawing/2014/main" id="{AD0ABA9C-DC0D-3985-8C5C-B71405DD46D1}"/>
                  </a:ext>
                </a:extLst>
              </p:cNvPr>
              <p:cNvSpPr txBox="1"/>
              <p:nvPr/>
            </p:nvSpPr>
            <p:spPr>
              <a:xfrm>
                <a:off x="0" y="-28575"/>
                <a:ext cx="7531729" cy="428322"/>
              </a:xfrm>
              <a:prstGeom prst="rect">
                <a:avLst/>
              </a:prstGeom>
            </p:spPr>
            <p:txBody>
              <a:bodyPr lIns="0" tIns="0" rIns="0" bIns="0" rtlCol="0" anchor="t">
                <a:spAutoFit/>
              </a:bodyPr>
              <a:lstStyle/>
              <a:p>
                <a:pPr>
                  <a:lnSpc>
                    <a:spcPts val="1835"/>
                  </a:lnSpc>
                </a:pPr>
                <a:r>
                  <a:rPr lang="en-US" sz="1411" spc="127" dirty="0">
                    <a:solidFill>
                      <a:srgbClr val="FFFFFF"/>
                    </a:solidFill>
                    <a:latin typeface="Arial" panose="020B0604020202020204" pitchFamily="34" charset="0"/>
                    <a:cs typeface="Arial" panose="020B0604020202020204" pitchFamily="34" charset="0"/>
                  </a:rPr>
                  <a:t>HEALTH AND SAFETY</a:t>
                </a:r>
              </a:p>
            </p:txBody>
          </p:sp>
          <p:sp>
            <p:nvSpPr>
              <p:cNvPr id="50" name="TextBox 26">
                <a:extLst>
                  <a:ext uri="{FF2B5EF4-FFF2-40B4-BE49-F238E27FC236}">
                    <a16:creationId xmlns:a16="http://schemas.microsoft.com/office/drawing/2014/main" id="{7CE742F0-F3D6-40EE-8732-6ADC23F4BB52}"/>
                  </a:ext>
                </a:extLst>
              </p:cNvPr>
              <p:cNvSpPr txBox="1"/>
              <p:nvPr/>
            </p:nvSpPr>
            <p:spPr>
              <a:xfrm>
                <a:off x="0" y="395964"/>
                <a:ext cx="7531729" cy="887553"/>
              </a:xfrm>
              <a:prstGeom prst="rect">
                <a:avLst/>
              </a:prstGeom>
            </p:spPr>
            <p:txBody>
              <a:bodyPr lIns="0" tIns="0" rIns="0" bIns="0" rtlCol="0" anchor="t">
                <a:spAutoFit/>
              </a:bodyPr>
              <a:lstStyle/>
              <a:p>
                <a:pPr marL="253999" lvl="1" indent="-126999">
                  <a:lnSpc>
                    <a:spcPts val="1764"/>
                  </a:lnSpc>
                  <a:buFont typeface="Arial"/>
                  <a:buChar char="•"/>
                </a:pPr>
                <a:r>
                  <a:rPr lang="en-US" sz="1176" spc="11" dirty="0">
                    <a:solidFill>
                      <a:srgbClr val="FFFFFF"/>
                    </a:solidFill>
                    <a:latin typeface="Arial" panose="020B0604020202020204" pitchFamily="34" charset="0"/>
                    <a:cs typeface="Arial" panose="020B0604020202020204" pitchFamily="34" charset="0"/>
                  </a:rPr>
                  <a:t>Target zero accidents, incidents and near-misses</a:t>
                </a:r>
              </a:p>
              <a:p>
                <a:pPr marL="253999" lvl="1" indent="-126999">
                  <a:lnSpc>
                    <a:spcPts val="1764"/>
                  </a:lnSpc>
                  <a:buFont typeface="Arial"/>
                  <a:buChar char="•"/>
                </a:pPr>
                <a:r>
                  <a:rPr lang="en-US" sz="1176" spc="7" dirty="0">
                    <a:solidFill>
                      <a:srgbClr val="FFFFFF"/>
                    </a:solidFill>
                    <a:latin typeface="Arial" panose="020B0604020202020204" pitchFamily="34" charset="0"/>
                    <a:cs typeface="Arial" panose="020B0604020202020204" pitchFamily="34" charset="0"/>
                  </a:rPr>
                  <a:t>Eliminate exposure to any/all process fluid releases</a:t>
                </a:r>
              </a:p>
            </p:txBody>
          </p:sp>
        </p:grpSp>
      </p:grpSp>
      <p:grpSp>
        <p:nvGrpSpPr>
          <p:cNvPr id="72" name="Gruppo 71">
            <a:extLst>
              <a:ext uri="{FF2B5EF4-FFF2-40B4-BE49-F238E27FC236}">
                <a16:creationId xmlns:a16="http://schemas.microsoft.com/office/drawing/2014/main" id="{743489FF-2BDF-10F2-1A0B-BF42F47936B1}"/>
              </a:ext>
            </a:extLst>
          </p:cNvPr>
          <p:cNvGrpSpPr/>
          <p:nvPr/>
        </p:nvGrpSpPr>
        <p:grpSpPr>
          <a:xfrm>
            <a:off x="5609999" y="2516881"/>
            <a:ext cx="4406950" cy="877302"/>
            <a:chOff x="5623473" y="2593733"/>
            <a:chExt cx="4406950" cy="877302"/>
          </a:xfrm>
        </p:grpSpPr>
        <p:pic>
          <p:nvPicPr>
            <p:cNvPr id="51" name="Picture 15">
              <a:extLst>
                <a:ext uri="{FF2B5EF4-FFF2-40B4-BE49-F238E27FC236}">
                  <a16:creationId xmlns:a16="http://schemas.microsoft.com/office/drawing/2014/main" id="{F126EDD8-D10F-8C8C-C258-BA25CB97A6B4}"/>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5623473" y="2603737"/>
              <a:ext cx="456863" cy="456863"/>
            </a:xfrm>
            <a:prstGeom prst="rect">
              <a:avLst/>
            </a:prstGeom>
          </p:spPr>
        </p:pic>
        <p:grpSp>
          <p:nvGrpSpPr>
            <p:cNvPr id="52" name="Group 33">
              <a:extLst>
                <a:ext uri="{FF2B5EF4-FFF2-40B4-BE49-F238E27FC236}">
                  <a16:creationId xmlns:a16="http://schemas.microsoft.com/office/drawing/2014/main" id="{70BCD85F-6E6F-B968-6661-257E7B1BD577}"/>
                </a:ext>
              </a:extLst>
            </p:cNvPr>
            <p:cNvGrpSpPr/>
            <p:nvPr/>
          </p:nvGrpSpPr>
          <p:grpSpPr>
            <a:xfrm>
              <a:off x="6251084" y="2593733"/>
              <a:ext cx="3779339" cy="877302"/>
              <a:chOff x="-26948" y="-28575"/>
              <a:chExt cx="7558677" cy="1754604"/>
            </a:xfrm>
          </p:grpSpPr>
          <p:sp>
            <p:nvSpPr>
              <p:cNvPr id="53" name="TextBox 34">
                <a:extLst>
                  <a:ext uri="{FF2B5EF4-FFF2-40B4-BE49-F238E27FC236}">
                    <a16:creationId xmlns:a16="http://schemas.microsoft.com/office/drawing/2014/main" id="{EF191072-E15C-37F8-9FD4-A5AAEF7984CA}"/>
                  </a:ext>
                </a:extLst>
              </p:cNvPr>
              <p:cNvSpPr txBox="1"/>
              <p:nvPr/>
            </p:nvSpPr>
            <p:spPr>
              <a:xfrm>
                <a:off x="0" y="-28575"/>
                <a:ext cx="7531729" cy="428322"/>
              </a:xfrm>
              <a:prstGeom prst="rect">
                <a:avLst/>
              </a:prstGeom>
            </p:spPr>
            <p:txBody>
              <a:bodyPr lIns="0" tIns="0" rIns="0" bIns="0" rtlCol="0" anchor="t">
                <a:spAutoFit/>
              </a:bodyPr>
              <a:lstStyle/>
              <a:p>
                <a:pPr>
                  <a:lnSpc>
                    <a:spcPts val="1835"/>
                  </a:lnSpc>
                </a:pPr>
                <a:r>
                  <a:rPr lang="en-US" sz="1411" spc="127" dirty="0">
                    <a:solidFill>
                      <a:srgbClr val="FFFFFF"/>
                    </a:solidFill>
                    <a:latin typeface="Arial" panose="020B0604020202020204" pitchFamily="34" charset="0"/>
                    <a:cs typeface="Arial" panose="020B0604020202020204" pitchFamily="34" charset="0"/>
                  </a:rPr>
                  <a:t>ENVIRONMENT</a:t>
                </a:r>
              </a:p>
            </p:txBody>
          </p:sp>
          <p:sp>
            <p:nvSpPr>
              <p:cNvPr id="54" name="TextBox 35">
                <a:extLst>
                  <a:ext uri="{FF2B5EF4-FFF2-40B4-BE49-F238E27FC236}">
                    <a16:creationId xmlns:a16="http://schemas.microsoft.com/office/drawing/2014/main" id="{64F7E9A5-40F7-5884-64B6-A0D8DC6E1E40}"/>
                  </a:ext>
                </a:extLst>
              </p:cNvPr>
              <p:cNvSpPr txBox="1"/>
              <p:nvPr/>
            </p:nvSpPr>
            <p:spPr>
              <a:xfrm>
                <a:off x="-26948" y="387841"/>
                <a:ext cx="7531729" cy="1338188"/>
              </a:xfrm>
              <a:prstGeom prst="rect">
                <a:avLst/>
              </a:prstGeom>
            </p:spPr>
            <p:txBody>
              <a:bodyPr lIns="0" tIns="0" rIns="0" bIns="0" rtlCol="0" anchor="t">
                <a:spAutoFit/>
              </a:bodyPr>
              <a:lstStyle/>
              <a:p>
                <a:pPr marL="253999" lvl="1" indent="-127000">
                  <a:lnSpc>
                    <a:spcPts val="1764"/>
                  </a:lnSpc>
                  <a:buFont typeface="Arial"/>
                  <a:buChar char="•"/>
                </a:pPr>
                <a:r>
                  <a:rPr lang="en-US" sz="1176" spc="11" dirty="0">
                    <a:solidFill>
                      <a:srgbClr val="FFFFFF"/>
                    </a:solidFill>
                    <a:latin typeface="Arial" panose="020B0604020202020204" pitchFamily="34" charset="0"/>
                    <a:cs typeface="Arial" panose="020B0604020202020204" pitchFamily="34" charset="0"/>
                  </a:rPr>
                  <a:t>Drive towards net zero</a:t>
                </a:r>
              </a:p>
              <a:p>
                <a:pPr marL="253999" lvl="1" indent="-127000">
                  <a:lnSpc>
                    <a:spcPts val="1764"/>
                  </a:lnSpc>
                  <a:buFont typeface="Arial"/>
                  <a:buChar char="•"/>
                </a:pPr>
                <a:r>
                  <a:rPr lang="en-US" sz="1176" spc="7" dirty="0">
                    <a:solidFill>
                      <a:srgbClr val="FFFFFF"/>
                    </a:solidFill>
                    <a:latin typeface="Arial" panose="020B0604020202020204" pitchFamily="34" charset="0"/>
                    <a:cs typeface="Arial" panose="020B0604020202020204" pitchFamily="34" charset="0"/>
                  </a:rPr>
                  <a:t>Environmental stewardship and sustainability</a:t>
                </a:r>
              </a:p>
              <a:p>
                <a:pPr marL="253999" lvl="1" indent="-127000">
                  <a:lnSpc>
                    <a:spcPts val="1764"/>
                  </a:lnSpc>
                  <a:buFont typeface="Arial"/>
                  <a:buChar char="•"/>
                </a:pPr>
                <a:r>
                  <a:rPr lang="en-US" sz="1176" spc="7" dirty="0">
                    <a:solidFill>
                      <a:srgbClr val="FFFFFF"/>
                    </a:solidFill>
                    <a:latin typeface="Arial" panose="020B0604020202020204" pitchFamily="34" charset="0"/>
                    <a:cs typeface="Arial" panose="020B0604020202020204" pitchFamily="34" charset="0"/>
                  </a:rPr>
                  <a:t>Compliance with legislation</a:t>
                </a:r>
              </a:p>
            </p:txBody>
          </p:sp>
        </p:grpSp>
      </p:grpSp>
      <p:grpSp>
        <p:nvGrpSpPr>
          <p:cNvPr id="4" name="Gruppo 3">
            <a:extLst>
              <a:ext uri="{FF2B5EF4-FFF2-40B4-BE49-F238E27FC236}">
                <a16:creationId xmlns:a16="http://schemas.microsoft.com/office/drawing/2014/main" id="{28B0F25E-8CF4-1D6C-AE38-01634773DA5B}"/>
              </a:ext>
            </a:extLst>
          </p:cNvPr>
          <p:cNvGrpSpPr/>
          <p:nvPr/>
        </p:nvGrpSpPr>
        <p:grpSpPr>
          <a:xfrm>
            <a:off x="5623320" y="3460984"/>
            <a:ext cx="4457182" cy="1119886"/>
            <a:chOff x="5612101" y="3538494"/>
            <a:chExt cx="4457182" cy="1119886"/>
          </a:xfrm>
        </p:grpSpPr>
        <p:pic>
          <p:nvPicPr>
            <p:cNvPr id="62" name="Picture 17">
              <a:extLst>
                <a:ext uri="{FF2B5EF4-FFF2-40B4-BE49-F238E27FC236}">
                  <a16:creationId xmlns:a16="http://schemas.microsoft.com/office/drawing/2014/main" id="{000F04D3-FFB1-ACC3-F99F-1EFAA2C210BE}"/>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p:blipFill>
          <p:spPr>
            <a:xfrm>
              <a:off x="5612101" y="3576178"/>
              <a:ext cx="576808" cy="580436"/>
            </a:xfrm>
            <a:prstGeom prst="rect">
              <a:avLst/>
            </a:prstGeom>
          </p:spPr>
        </p:pic>
        <p:grpSp>
          <p:nvGrpSpPr>
            <p:cNvPr id="63" name="Group 27">
              <a:extLst>
                <a:ext uri="{FF2B5EF4-FFF2-40B4-BE49-F238E27FC236}">
                  <a16:creationId xmlns:a16="http://schemas.microsoft.com/office/drawing/2014/main" id="{6713A0B0-AEFD-250B-67FF-0251D17532E8}"/>
                </a:ext>
              </a:extLst>
            </p:cNvPr>
            <p:cNvGrpSpPr/>
            <p:nvPr/>
          </p:nvGrpSpPr>
          <p:grpSpPr>
            <a:xfrm>
              <a:off x="6303418" y="3538494"/>
              <a:ext cx="3765865" cy="1119886"/>
              <a:chOff x="0" y="-28575"/>
              <a:chExt cx="7531729" cy="2239772"/>
            </a:xfrm>
          </p:grpSpPr>
          <p:sp>
            <p:nvSpPr>
              <p:cNvPr id="64" name="TextBox 28">
                <a:extLst>
                  <a:ext uri="{FF2B5EF4-FFF2-40B4-BE49-F238E27FC236}">
                    <a16:creationId xmlns:a16="http://schemas.microsoft.com/office/drawing/2014/main" id="{F0E91DA6-50C3-0657-25C7-97C46E43B208}"/>
                  </a:ext>
                </a:extLst>
              </p:cNvPr>
              <p:cNvSpPr txBox="1"/>
              <p:nvPr/>
            </p:nvSpPr>
            <p:spPr>
              <a:xfrm>
                <a:off x="0" y="-28575"/>
                <a:ext cx="7531729" cy="428322"/>
              </a:xfrm>
              <a:prstGeom prst="rect">
                <a:avLst/>
              </a:prstGeom>
            </p:spPr>
            <p:txBody>
              <a:bodyPr lIns="0" tIns="0" rIns="0" bIns="0" rtlCol="0" anchor="t">
                <a:spAutoFit/>
              </a:bodyPr>
              <a:lstStyle/>
              <a:p>
                <a:pPr>
                  <a:lnSpc>
                    <a:spcPts val="1835"/>
                  </a:lnSpc>
                </a:pPr>
                <a:r>
                  <a:rPr lang="en-US" sz="1411" spc="127" dirty="0">
                    <a:solidFill>
                      <a:srgbClr val="FFFFFF"/>
                    </a:solidFill>
                    <a:latin typeface="Arial" panose="020B0604020202020204" pitchFamily="34" charset="0"/>
                    <a:cs typeface="Arial" panose="020B0604020202020204" pitchFamily="34" charset="0"/>
                  </a:rPr>
                  <a:t>FINANCIAL COST</a:t>
                </a:r>
              </a:p>
            </p:txBody>
          </p:sp>
          <p:sp>
            <p:nvSpPr>
              <p:cNvPr id="65" name="TextBox 29">
                <a:extLst>
                  <a:ext uri="{FF2B5EF4-FFF2-40B4-BE49-F238E27FC236}">
                    <a16:creationId xmlns:a16="http://schemas.microsoft.com/office/drawing/2014/main" id="{DA51BAEA-2798-2F65-0FA6-2141C66AF6C8}"/>
                  </a:ext>
                </a:extLst>
              </p:cNvPr>
              <p:cNvSpPr txBox="1"/>
              <p:nvPr/>
            </p:nvSpPr>
            <p:spPr>
              <a:xfrm>
                <a:off x="0" y="411345"/>
                <a:ext cx="7531729" cy="1799852"/>
              </a:xfrm>
              <a:prstGeom prst="rect">
                <a:avLst/>
              </a:prstGeom>
            </p:spPr>
            <p:txBody>
              <a:bodyPr lIns="0" tIns="0" rIns="0" bIns="0" rtlCol="0" anchor="t">
                <a:spAutoFit/>
              </a:bodyPr>
              <a:lstStyle/>
              <a:p>
                <a:pPr marL="253999" lvl="1" indent="-127000">
                  <a:lnSpc>
                    <a:spcPts val="1764"/>
                  </a:lnSpc>
                  <a:buFont typeface="Arial"/>
                  <a:buChar char="•"/>
                </a:pPr>
                <a:r>
                  <a:rPr lang="en-US" sz="1176" spc="11" dirty="0">
                    <a:solidFill>
                      <a:srgbClr val="FFFFFF"/>
                    </a:solidFill>
                    <a:latin typeface="Arial" panose="020B0604020202020204" pitchFamily="34" charset="0"/>
                    <a:cs typeface="Arial" panose="020B0604020202020204" pitchFamily="34" charset="0"/>
                  </a:rPr>
                  <a:t>Avoid unplanned outages</a:t>
                </a:r>
              </a:p>
              <a:p>
                <a:pPr marL="253999" lvl="1" indent="-127000">
                  <a:lnSpc>
                    <a:spcPts val="1764"/>
                  </a:lnSpc>
                  <a:buFont typeface="Arial"/>
                  <a:buChar char="•"/>
                </a:pPr>
                <a:r>
                  <a:rPr lang="en-US" sz="1176" spc="7" dirty="0">
                    <a:solidFill>
                      <a:srgbClr val="FFFFFF"/>
                    </a:solidFill>
                    <a:latin typeface="Arial" panose="020B0604020202020204" pitchFamily="34" charset="0"/>
                    <a:cs typeface="Arial" panose="020B0604020202020204" pitchFamily="34" charset="0"/>
                  </a:rPr>
                  <a:t>Maximise return on investment in maintenance</a:t>
                </a:r>
              </a:p>
              <a:p>
                <a:pPr marL="253999" lvl="1" indent="-127000">
                  <a:lnSpc>
                    <a:spcPts val="1764"/>
                  </a:lnSpc>
                  <a:buFont typeface="Arial"/>
                  <a:buChar char="•"/>
                </a:pPr>
                <a:r>
                  <a:rPr lang="en-US" sz="1176" spc="7" dirty="0">
                    <a:solidFill>
                      <a:srgbClr val="FFFFFF"/>
                    </a:solidFill>
                    <a:latin typeface="Arial" panose="020B0604020202020204" pitchFamily="34" charset="0"/>
                    <a:cs typeface="Arial" panose="020B0604020202020204" pitchFamily="34" charset="0"/>
                  </a:rPr>
                  <a:t>Recovered product/sales</a:t>
                </a:r>
              </a:p>
              <a:p>
                <a:pPr marL="253999" lvl="1" indent="-127000">
                  <a:lnSpc>
                    <a:spcPts val="1764"/>
                  </a:lnSpc>
                  <a:buFont typeface="Arial"/>
                  <a:buChar char="•"/>
                </a:pPr>
                <a:r>
                  <a:rPr lang="en-US" sz="1176" spc="7" dirty="0">
                    <a:solidFill>
                      <a:srgbClr val="FFFFFF"/>
                    </a:solidFill>
                    <a:latin typeface="Arial" panose="020B0604020202020204" pitchFamily="34" charset="0"/>
                    <a:cs typeface="Arial" panose="020B0604020202020204" pitchFamily="34" charset="0"/>
                  </a:rPr>
                  <a:t>Avoidance of penalties/fines</a:t>
                </a:r>
              </a:p>
            </p:txBody>
          </p:sp>
        </p:grpSp>
      </p:grpSp>
      <p:grpSp>
        <p:nvGrpSpPr>
          <p:cNvPr id="74" name="Gruppo 73">
            <a:extLst>
              <a:ext uri="{FF2B5EF4-FFF2-40B4-BE49-F238E27FC236}">
                <a16:creationId xmlns:a16="http://schemas.microsoft.com/office/drawing/2014/main" id="{2727C3E1-F268-E09C-477A-095DDE56727D}"/>
              </a:ext>
            </a:extLst>
          </p:cNvPr>
          <p:cNvGrpSpPr/>
          <p:nvPr/>
        </p:nvGrpSpPr>
        <p:grpSpPr>
          <a:xfrm>
            <a:off x="5571048" y="4632259"/>
            <a:ext cx="4458293" cy="885302"/>
            <a:chOff x="5623713" y="5211627"/>
            <a:chExt cx="4458293" cy="885302"/>
          </a:xfrm>
        </p:grpSpPr>
        <p:pic>
          <p:nvPicPr>
            <p:cNvPr id="66" name="Picture 18">
              <a:extLst>
                <a:ext uri="{FF2B5EF4-FFF2-40B4-BE49-F238E27FC236}">
                  <a16:creationId xmlns:a16="http://schemas.microsoft.com/office/drawing/2014/main" id="{8E8DCE83-D923-25AB-AAEF-B7A1F60707F0}"/>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p:blipFill>
          <p:spPr>
            <a:xfrm>
              <a:off x="5623713" y="5211627"/>
              <a:ext cx="528997" cy="499241"/>
            </a:xfrm>
            <a:prstGeom prst="rect">
              <a:avLst/>
            </a:prstGeom>
          </p:spPr>
        </p:pic>
        <p:grpSp>
          <p:nvGrpSpPr>
            <p:cNvPr id="67" name="Group 30">
              <a:extLst>
                <a:ext uri="{FF2B5EF4-FFF2-40B4-BE49-F238E27FC236}">
                  <a16:creationId xmlns:a16="http://schemas.microsoft.com/office/drawing/2014/main" id="{4CFE768C-DEF9-88CE-93CF-14A063B29C19}"/>
                </a:ext>
              </a:extLst>
            </p:cNvPr>
            <p:cNvGrpSpPr/>
            <p:nvPr/>
          </p:nvGrpSpPr>
          <p:grpSpPr>
            <a:xfrm>
              <a:off x="6316141" y="5213674"/>
              <a:ext cx="3765865" cy="883255"/>
              <a:chOff x="0" y="-28575"/>
              <a:chExt cx="7531729" cy="1766510"/>
            </a:xfrm>
          </p:grpSpPr>
          <p:sp>
            <p:nvSpPr>
              <p:cNvPr id="68" name="TextBox 31">
                <a:extLst>
                  <a:ext uri="{FF2B5EF4-FFF2-40B4-BE49-F238E27FC236}">
                    <a16:creationId xmlns:a16="http://schemas.microsoft.com/office/drawing/2014/main" id="{7FA02E42-F95F-A4D4-C27B-2B825F353EFC}"/>
                  </a:ext>
                </a:extLst>
              </p:cNvPr>
              <p:cNvSpPr txBox="1"/>
              <p:nvPr/>
            </p:nvSpPr>
            <p:spPr>
              <a:xfrm>
                <a:off x="0" y="-28575"/>
                <a:ext cx="7531729" cy="428322"/>
              </a:xfrm>
              <a:prstGeom prst="rect">
                <a:avLst/>
              </a:prstGeom>
            </p:spPr>
            <p:txBody>
              <a:bodyPr lIns="0" tIns="0" rIns="0" bIns="0" rtlCol="0" anchor="t">
                <a:spAutoFit/>
              </a:bodyPr>
              <a:lstStyle/>
              <a:p>
                <a:pPr>
                  <a:lnSpc>
                    <a:spcPts val="1835"/>
                  </a:lnSpc>
                </a:pPr>
                <a:r>
                  <a:rPr lang="en-US" sz="1411" spc="127" dirty="0">
                    <a:solidFill>
                      <a:srgbClr val="FFFFFF"/>
                    </a:solidFill>
                    <a:latin typeface="Arial" panose="020B0604020202020204" pitchFamily="34" charset="0"/>
                    <a:cs typeface="Arial" panose="020B0604020202020204" pitchFamily="34" charset="0"/>
                  </a:rPr>
                  <a:t>PRODUCTION</a:t>
                </a:r>
              </a:p>
            </p:txBody>
          </p:sp>
          <p:sp>
            <p:nvSpPr>
              <p:cNvPr id="69" name="TextBox 32">
                <a:extLst>
                  <a:ext uri="{FF2B5EF4-FFF2-40B4-BE49-F238E27FC236}">
                    <a16:creationId xmlns:a16="http://schemas.microsoft.com/office/drawing/2014/main" id="{3C244C57-4E09-FAE0-42DA-EBFC1FE42238}"/>
                  </a:ext>
                </a:extLst>
              </p:cNvPr>
              <p:cNvSpPr txBox="1"/>
              <p:nvPr/>
            </p:nvSpPr>
            <p:spPr>
              <a:xfrm>
                <a:off x="0" y="399747"/>
                <a:ext cx="7531729" cy="1338188"/>
              </a:xfrm>
              <a:prstGeom prst="rect">
                <a:avLst/>
              </a:prstGeom>
            </p:spPr>
            <p:txBody>
              <a:bodyPr lIns="0" tIns="0" rIns="0" bIns="0" rtlCol="0" anchor="t">
                <a:spAutoFit/>
              </a:bodyPr>
              <a:lstStyle/>
              <a:p>
                <a:pPr marL="253999" lvl="1" indent="-127000">
                  <a:lnSpc>
                    <a:spcPts val="1764"/>
                  </a:lnSpc>
                  <a:buFont typeface="Arial"/>
                  <a:buChar char="•"/>
                </a:pPr>
                <a:r>
                  <a:rPr lang="en-US" sz="1176" spc="11" dirty="0">
                    <a:solidFill>
                      <a:srgbClr val="FFFFFF"/>
                    </a:solidFill>
                    <a:latin typeface="Arial" panose="020B0604020202020204" pitchFamily="34" charset="0"/>
                    <a:cs typeface="Arial" panose="020B0604020202020204" pitchFamily="34" charset="0"/>
                  </a:rPr>
                  <a:t>Optimised production and operating efficiencies</a:t>
                </a:r>
              </a:p>
              <a:p>
                <a:pPr marL="253999" lvl="1" indent="-127000">
                  <a:lnSpc>
                    <a:spcPts val="1764"/>
                  </a:lnSpc>
                  <a:buFont typeface="Arial"/>
                  <a:buChar char="•"/>
                </a:pPr>
                <a:r>
                  <a:rPr lang="en-US" sz="1176" spc="7" dirty="0">
                    <a:solidFill>
                      <a:srgbClr val="FFFFFF"/>
                    </a:solidFill>
                    <a:latin typeface="Arial" panose="020B0604020202020204" pitchFamily="34" charset="0"/>
                    <a:cs typeface="Arial" panose="020B0604020202020204" pitchFamily="34" charset="0"/>
                  </a:rPr>
                  <a:t>Increased availability and reliability</a:t>
                </a:r>
              </a:p>
              <a:p>
                <a:pPr marL="253999" lvl="1" indent="-127000">
                  <a:lnSpc>
                    <a:spcPts val="1764"/>
                  </a:lnSpc>
                  <a:buFont typeface="Arial"/>
                  <a:buChar char="•"/>
                </a:pPr>
                <a:r>
                  <a:rPr lang="en-US" sz="1176" spc="7" dirty="0">
                    <a:solidFill>
                      <a:srgbClr val="FFFFFF"/>
                    </a:solidFill>
                    <a:latin typeface="Arial" panose="020B0604020202020204" pitchFamily="34" charset="0"/>
                    <a:cs typeface="Arial" panose="020B0604020202020204" pitchFamily="34" charset="0"/>
                  </a:rPr>
                  <a:t>Reduced outages/downtime</a:t>
                </a:r>
              </a:p>
            </p:txBody>
          </p:sp>
        </p:grpSp>
      </p:grpSp>
      <p:grpSp>
        <p:nvGrpSpPr>
          <p:cNvPr id="79" name="Gruppo 78">
            <a:extLst>
              <a:ext uri="{FF2B5EF4-FFF2-40B4-BE49-F238E27FC236}">
                <a16:creationId xmlns:a16="http://schemas.microsoft.com/office/drawing/2014/main" id="{F984CAF7-5DD2-C51E-8EB1-A7E5AD148070}"/>
              </a:ext>
            </a:extLst>
          </p:cNvPr>
          <p:cNvGrpSpPr/>
          <p:nvPr/>
        </p:nvGrpSpPr>
        <p:grpSpPr>
          <a:xfrm>
            <a:off x="6400800" y="5599992"/>
            <a:ext cx="4403418" cy="883255"/>
            <a:chOff x="6251084" y="5842592"/>
            <a:chExt cx="4403418" cy="883255"/>
          </a:xfrm>
        </p:grpSpPr>
        <p:pic>
          <p:nvPicPr>
            <p:cNvPr id="75" name="Picture 19">
              <a:extLst>
                <a:ext uri="{FF2B5EF4-FFF2-40B4-BE49-F238E27FC236}">
                  <a16:creationId xmlns:a16="http://schemas.microsoft.com/office/drawing/2014/main" id="{1591095D-082C-8403-119B-0E748B28F276}"/>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p:blipFill>
          <p:spPr>
            <a:xfrm>
              <a:off x="6251084" y="5878949"/>
              <a:ext cx="474121" cy="483181"/>
            </a:xfrm>
            <a:prstGeom prst="rect">
              <a:avLst/>
            </a:prstGeom>
          </p:spPr>
        </p:pic>
        <p:grpSp>
          <p:nvGrpSpPr>
            <p:cNvPr id="76" name="Group 36">
              <a:extLst>
                <a:ext uri="{FF2B5EF4-FFF2-40B4-BE49-F238E27FC236}">
                  <a16:creationId xmlns:a16="http://schemas.microsoft.com/office/drawing/2014/main" id="{94416D95-1F5F-75E3-35F4-A01C0BA4966B}"/>
                </a:ext>
              </a:extLst>
            </p:cNvPr>
            <p:cNvGrpSpPr/>
            <p:nvPr/>
          </p:nvGrpSpPr>
          <p:grpSpPr>
            <a:xfrm>
              <a:off x="6858180" y="5842592"/>
              <a:ext cx="3796322" cy="883255"/>
              <a:chOff x="-60914" y="-28575"/>
              <a:chExt cx="7592643" cy="1766510"/>
            </a:xfrm>
          </p:grpSpPr>
          <p:sp>
            <p:nvSpPr>
              <p:cNvPr id="77" name="TextBox 37">
                <a:extLst>
                  <a:ext uri="{FF2B5EF4-FFF2-40B4-BE49-F238E27FC236}">
                    <a16:creationId xmlns:a16="http://schemas.microsoft.com/office/drawing/2014/main" id="{7255CC6B-1730-28C1-9CFA-C9EA65E28FBF}"/>
                  </a:ext>
                </a:extLst>
              </p:cNvPr>
              <p:cNvSpPr txBox="1"/>
              <p:nvPr/>
            </p:nvSpPr>
            <p:spPr>
              <a:xfrm>
                <a:off x="0" y="-28575"/>
                <a:ext cx="7531729" cy="428322"/>
              </a:xfrm>
              <a:prstGeom prst="rect">
                <a:avLst/>
              </a:prstGeom>
            </p:spPr>
            <p:txBody>
              <a:bodyPr lIns="0" tIns="0" rIns="0" bIns="0" rtlCol="0" anchor="t">
                <a:spAutoFit/>
              </a:bodyPr>
              <a:lstStyle/>
              <a:p>
                <a:pPr>
                  <a:lnSpc>
                    <a:spcPts val="1835"/>
                  </a:lnSpc>
                </a:pPr>
                <a:r>
                  <a:rPr lang="en-US" sz="1411" spc="127" dirty="0">
                    <a:solidFill>
                      <a:srgbClr val="FFFFFF"/>
                    </a:solidFill>
                    <a:latin typeface="Arial" panose="020B0604020202020204" pitchFamily="34" charset="0"/>
                    <a:cs typeface="Arial" panose="020B0604020202020204" pitchFamily="34" charset="0"/>
                  </a:rPr>
                  <a:t>REPUTATION</a:t>
                </a:r>
              </a:p>
            </p:txBody>
          </p:sp>
          <p:sp>
            <p:nvSpPr>
              <p:cNvPr id="78" name="TextBox 38">
                <a:extLst>
                  <a:ext uri="{FF2B5EF4-FFF2-40B4-BE49-F238E27FC236}">
                    <a16:creationId xmlns:a16="http://schemas.microsoft.com/office/drawing/2014/main" id="{97DD69BD-99AF-AE49-614B-8351BA61CEAD}"/>
                  </a:ext>
                </a:extLst>
              </p:cNvPr>
              <p:cNvSpPr txBox="1"/>
              <p:nvPr/>
            </p:nvSpPr>
            <p:spPr>
              <a:xfrm>
                <a:off x="-60914" y="399747"/>
                <a:ext cx="7531729" cy="1338188"/>
              </a:xfrm>
              <a:prstGeom prst="rect">
                <a:avLst/>
              </a:prstGeom>
            </p:spPr>
            <p:txBody>
              <a:bodyPr lIns="0" tIns="0" rIns="0" bIns="0" rtlCol="0" anchor="t">
                <a:spAutoFit/>
              </a:bodyPr>
              <a:lstStyle/>
              <a:p>
                <a:pPr marL="253999" lvl="1" indent="-127000">
                  <a:lnSpc>
                    <a:spcPts val="1764"/>
                  </a:lnSpc>
                  <a:buFont typeface="Arial"/>
                  <a:buChar char="•"/>
                </a:pPr>
                <a:r>
                  <a:rPr lang="en-US" sz="1176" spc="11" dirty="0">
                    <a:solidFill>
                      <a:srgbClr val="FFFFFF"/>
                    </a:solidFill>
                    <a:latin typeface="Arial" panose="020B0604020202020204" pitchFamily="34" charset="0"/>
                    <a:cs typeface="Arial" panose="020B0604020202020204" pitchFamily="34" charset="0"/>
                  </a:rPr>
                  <a:t>Image &amp; brand accountability and enhancement</a:t>
                </a:r>
              </a:p>
              <a:p>
                <a:pPr marL="253999" lvl="1" indent="-127000">
                  <a:lnSpc>
                    <a:spcPts val="1764"/>
                  </a:lnSpc>
                  <a:buFont typeface="Arial"/>
                  <a:buChar char="•"/>
                </a:pPr>
                <a:r>
                  <a:rPr lang="en-US" sz="1176" spc="7" dirty="0">
                    <a:solidFill>
                      <a:srgbClr val="FFFFFF"/>
                    </a:solidFill>
                    <a:latin typeface="Arial" panose="020B0604020202020204" pitchFamily="34" charset="0"/>
                    <a:cs typeface="Arial" panose="020B0604020202020204" pitchFamily="34" charset="0"/>
                  </a:rPr>
                  <a:t>Positive Public Relations</a:t>
                </a:r>
              </a:p>
              <a:p>
                <a:pPr marL="253999" lvl="1" indent="-127000">
                  <a:lnSpc>
                    <a:spcPts val="1764"/>
                  </a:lnSpc>
                  <a:buFont typeface="Arial"/>
                  <a:buChar char="•"/>
                </a:pPr>
                <a:r>
                  <a:rPr lang="en-US" sz="1176" spc="7" dirty="0">
                    <a:solidFill>
                      <a:srgbClr val="FFFFFF"/>
                    </a:solidFill>
                    <a:latin typeface="Arial" panose="020B0604020202020204" pitchFamily="34" charset="0"/>
                    <a:cs typeface="Arial" panose="020B0604020202020204" pitchFamily="34" charset="0"/>
                  </a:rPr>
                  <a:t>Leadership positioning in marketplace</a:t>
                </a:r>
              </a:p>
            </p:txBody>
          </p:sp>
        </p:grpSp>
      </p:grpSp>
    </p:spTree>
    <p:extLst>
      <p:ext uri="{BB962C8B-B14F-4D97-AF65-F5344CB8AC3E}">
        <p14:creationId xmlns:p14="http://schemas.microsoft.com/office/powerpoint/2010/main" val="3368511987"/>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8F2791CE-109D-4FD0-8BF1-F725EEFC11F8}"/>
              </a:ext>
            </a:extLst>
          </p:cNvPr>
          <p:cNvGraphicFramePr/>
          <p:nvPr>
            <p:extLst>
              <p:ext uri="{D42A27DB-BD31-4B8C-83A1-F6EECF244321}">
                <p14:modId xmlns:p14="http://schemas.microsoft.com/office/powerpoint/2010/main" val="2885277994"/>
              </p:ext>
            </p:extLst>
          </p:nvPr>
        </p:nvGraphicFramePr>
        <p:xfrm>
          <a:off x="-189146" y="2200800"/>
          <a:ext cx="5782733" cy="3518386"/>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E8FCA655-E58A-4572-A936-C03A132E81B4}"/>
              </a:ext>
            </a:extLst>
          </p:cNvPr>
          <p:cNvSpPr txBox="1"/>
          <p:nvPr/>
        </p:nvSpPr>
        <p:spPr>
          <a:xfrm>
            <a:off x="184727" y="1714994"/>
            <a:ext cx="5139009" cy="369332"/>
          </a:xfrm>
          <a:prstGeom prst="rect">
            <a:avLst/>
          </a:prstGeom>
          <a:noFill/>
        </p:spPr>
        <p:txBody>
          <a:bodyPr wrap="square" rtlCol="0">
            <a:spAutoFit/>
          </a:bodyPr>
          <a:lstStyle/>
          <a:p>
            <a:pPr defTabSz="228549"/>
            <a:r>
              <a:rPr lang="en-US" b="1" dirty="0">
                <a:solidFill>
                  <a:schemeClr val="accent1"/>
                </a:solidFill>
                <a:latin typeface="Arial" panose="020B0604020202020204"/>
                <a:ea typeface="Lato" panose="020F0502020204030203" pitchFamily="34" charset="0"/>
                <a:cs typeface="Poppins Medium" pitchFamily="2" charset="77"/>
              </a:rPr>
              <a:t>Fugitive Emission Sources by Percentage</a:t>
            </a:r>
          </a:p>
        </p:txBody>
      </p:sp>
      <p:sp>
        <p:nvSpPr>
          <p:cNvPr id="4" name="TextBox 3">
            <a:extLst>
              <a:ext uri="{FF2B5EF4-FFF2-40B4-BE49-F238E27FC236}">
                <a16:creationId xmlns:a16="http://schemas.microsoft.com/office/drawing/2014/main" id="{512FA7D6-1367-4492-B933-1C06E85B504E}"/>
              </a:ext>
            </a:extLst>
          </p:cNvPr>
          <p:cNvSpPr txBox="1"/>
          <p:nvPr/>
        </p:nvSpPr>
        <p:spPr>
          <a:xfrm>
            <a:off x="1065424" y="5655043"/>
            <a:ext cx="3273592" cy="646331"/>
          </a:xfrm>
          <a:prstGeom prst="rect">
            <a:avLst/>
          </a:prstGeom>
          <a:noFill/>
        </p:spPr>
        <p:txBody>
          <a:bodyPr wrap="square" rtlCol="0">
            <a:spAutoFit/>
          </a:bodyPr>
          <a:lstStyle/>
          <a:p>
            <a:pPr algn="ctr" defTabSz="228549"/>
            <a:r>
              <a:rPr lang="en-US" sz="1200" i="1" dirty="0">
                <a:solidFill>
                  <a:srgbClr val="000000"/>
                </a:solidFill>
                <a:latin typeface="Arial" panose="020B0604020202020204"/>
                <a:ea typeface="Lato" panose="020F0502020204030203" pitchFamily="34" charset="0"/>
                <a:cs typeface="Poppins Medium" pitchFamily="2" charset="77"/>
              </a:rPr>
              <a:t>Source – Monitoring and containment of Fugitive Emissions from Valve Stems, University of British Columbia, Vancouver</a:t>
            </a:r>
          </a:p>
        </p:txBody>
      </p:sp>
      <p:sp>
        <p:nvSpPr>
          <p:cNvPr id="5" name="Title 2">
            <a:extLst>
              <a:ext uri="{FF2B5EF4-FFF2-40B4-BE49-F238E27FC236}">
                <a16:creationId xmlns:a16="http://schemas.microsoft.com/office/drawing/2014/main" id="{E853C3D9-104C-43C2-8F9E-3CFBA28CEB16}"/>
              </a:ext>
            </a:extLst>
          </p:cNvPr>
          <p:cNvSpPr txBox="1">
            <a:spLocks/>
          </p:cNvSpPr>
          <p:nvPr/>
        </p:nvSpPr>
        <p:spPr>
          <a:xfrm>
            <a:off x="341239" y="1020039"/>
            <a:ext cx="11666034" cy="94328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latin typeface="Arial" panose="020B0604020202020204" pitchFamily="34" charset="0"/>
                <a:cs typeface="Arial" panose="020B0604020202020204" pitchFamily="34" charset="0"/>
              </a:rPr>
              <a:t>Why are valves a primary focus for “Net Zero” discussions? </a:t>
            </a:r>
          </a:p>
        </p:txBody>
      </p:sp>
      <p:sp>
        <p:nvSpPr>
          <p:cNvPr id="6" name="TextBox 5">
            <a:extLst>
              <a:ext uri="{FF2B5EF4-FFF2-40B4-BE49-F238E27FC236}">
                <a16:creationId xmlns:a16="http://schemas.microsoft.com/office/drawing/2014/main" id="{77608C2F-A06E-4851-8E2A-4276F2F51226}"/>
              </a:ext>
            </a:extLst>
          </p:cNvPr>
          <p:cNvSpPr txBox="1"/>
          <p:nvPr/>
        </p:nvSpPr>
        <p:spPr>
          <a:xfrm>
            <a:off x="5913236" y="6121384"/>
            <a:ext cx="5845952" cy="369332"/>
          </a:xfrm>
          <a:prstGeom prst="rect">
            <a:avLst/>
          </a:prstGeom>
          <a:noFill/>
        </p:spPr>
        <p:txBody>
          <a:bodyPr wrap="square" rtlCol="0">
            <a:spAutoFit/>
          </a:bodyPr>
          <a:lstStyle/>
          <a:p>
            <a:pPr algn="ctr" defTabSz="228549"/>
            <a:r>
              <a:rPr lang="en-US" b="1" dirty="0">
                <a:solidFill>
                  <a:schemeClr val="accent1"/>
                </a:solidFill>
                <a:latin typeface="+mj-lt"/>
                <a:ea typeface="Lato" panose="020F0502020204030203" pitchFamily="34" charset="0"/>
                <a:cs typeface="Poppins Medium" pitchFamily="2" charset="77"/>
              </a:rPr>
              <a:t>Leak Paths on Ball, Globe, Relief and Gate Valves</a:t>
            </a:r>
          </a:p>
        </p:txBody>
      </p:sp>
      <p:grpSp>
        <p:nvGrpSpPr>
          <p:cNvPr id="7" name="Group 6">
            <a:extLst>
              <a:ext uri="{FF2B5EF4-FFF2-40B4-BE49-F238E27FC236}">
                <a16:creationId xmlns:a16="http://schemas.microsoft.com/office/drawing/2014/main" id="{8E7B3D8A-7250-4903-A9ED-99EB2C08CC27}"/>
              </a:ext>
            </a:extLst>
          </p:cNvPr>
          <p:cNvGrpSpPr/>
          <p:nvPr/>
        </p:nvGrpSpPr>
        <p:grpSpPr>
          <a:xfrm>
            <a:off x="5615477" y="1897206"/>
            <a:ext cx="6147024" cy="4160228"/>
            <a:chOff x="4211608" y="1179771"/>
            <a:chExt cx="4610268" cy="3120171"/>
          </a:xfrm>
        </p:grpSpPr>
        <p:pic>
          <p:nvPicPr>
            <p:cNvPr id="8" name="Picture 7">
              <a:extLst>
                <a:ext uri="{FF2B5EF4-FFF2-40B4-BE49-F238E27FC236}">
                  <a16:creationId xmlns:a16="http://schemas.microsoft.com/office/drawing/2014/main" id="{4494151F-C771-4CAF-BBBC-4B5CCA7113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80312" y="1179771"/>
              <a:ext cx="1441564" cy="1490470"/>
            </a:xfrm>
            <a:prstGeom prst="rect">
              <a:avLst/>
            </a:prstGeom>
            <a:ln w="9525">
              <a:solidFill>
                <a:schemeClr val="tx1"/>
              </a:solidFill>
            </a:ln>
          </p:spPr>
        </p:pic>
        <p:pic>
          <p:nvPicPr>
            <p:cNvPr id="9" name="Picture 8">
              <a:extLst>
                <a:ext uri="{FF2B5EF4-FFF2-40B4-BE49-F238E27FC236}">
                  <a16:creationId xmlns:a16="http://schemas.microsoft.com/office/drawing/2014/main" id="{C87328F2-1D33-446A-B184-91792738A5E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80782" y="2809470"/>
              <a:ext cx="804647" cy="1490472"/>
            </a:xfrm>
            <a:prstGeom prst="rect">
              <a:avLst/>
            </a:prstGeom>
            <a:ln w="9525">
              <a:solidFill>
                <a:schemeClr val="tx1"/>
              </a:solidFill>
            </a:ln>
          </p:spPr>
        </p:pic>
        <p:pic>
          <p:nvPicPr>
            <p:cNvPr id="10" name="Picture 2" descr="C:\Users\S018829.USERSCO-UUG7VF1\Desktop\still 1.jpg">
              <a:extLst>
                <a:ext uri="{FF2B5EF4-FFF2-40B4-BE49-F238E27FC236}">
                  <a16:creationId xmlns:a16="http://schemas.microsoft.com/office/drawing/2014/main" id="{745B8F4E-77CB-4A25-9F86-56B0F9AF0E26}"/>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7551" r="4289"/>
            <a:stretch/>
          </p:blipFill>
          <p:spPr bwMode="auto">
            <a:xfrm>
              <a:off x="4211608" y="1182683"/>
              <a:ext cx="1742848" cy="14940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21394AD-F844-44C6-8D99-8392B17863B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05921" y="2809471"/>
              <a:ext cx="990346" cy="1490471"/>
            </a:xfrm>
            <a:prstGeom prst="rect">
              <a:avLst/>
            </a:prstGeom>
            <a:ln w="9525">
              <a:solidFill>
                <a:schemeClr val="tx1"/>
              </a:solidFill>
            </a:ln>
          </p:spPr>
        </p:pic>
      </p:grpSp>
      <p:grpSp>
        <p:nvGrpSpPr>
          <p:cNvPr id="12" name="Group 11">
            <a:extLst>
              <a:ext uri="{FF2B5EF4-FFF2-40B4-BE49-F238E27FC236}">
                <a16:creationId xmlns:a16="http://schemas.microsoft.com/office/drawing/2014/main" id="{5FF06D2D-E89D-423A-BCCD-884BA75064FE}"/>
              </a:ext>
            </a:extLst>
          </p:cNvPr>
          <p:cNvGrpSpPr/>
          <p:nvPr/>
        </p:nvGrpSpPr>
        <p:grpSpPr>
          <a:xfrm>
            <a:off x="6482122" y="1897206"/>
            <a:ext cx="4608881" cy="3489281"/>
            <a:chOff x="4861591" y="1179771"/>
            <a:chExt cx="3456661" cy="2616961"/>
          </a:xfrm>
        </p:grpSpPr>
        <p:sp>
          <p:nvSpPr>
            <p:cNvPr id="13" name="Oval 12">
              <a:extLst>
                <a:ext uri="{FF2B5EF4-FFF2-40B4-BE49-F238E27FC236}">
                  <a16:creationId xmlns:a16="http://schemas.microsoft.com/office/drawing/2014/main" id="{27612305-530F-4CBF-B50D-B221E81F7FB7}"/>
                </a:ext>
              </a:extLst>
            </p:cNvPr>
            <p:cNvSpPr/>
            <p:nvPr/>
          </p:nvSpPr>
          <p:spPr>
            <a:xfrm>
              <a:off x="8000772" y="1683398"/>
              <a:ext cx="284584" cy="275858"/>
            </a:xfrm>
            <a:prstGeom prst="ellipse">
              <a:avLst/>
            </a:prstGeom>
            <a:solidFill>
              <a:srgbClr val="CCFFCC">
                <a:alpha val="50000"/>
              </a:srgb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4" name="TextBox 13">
              <a:extLst>
                <a:ext uri="{FF2B5EF4-FFF2-40B4-BE49-F238E27FC236}">
                  <a16:creationId xmlns:a16="http://schemas.microsoft.com/office/drawing/2014/main" id="{4D9A8B25-A65F-41A8-BC89-4E2DE5C5449A}"/>
                </a:ext>
              </a:extLst>
            </p:cNvPr>
            <p:cNvSpPr txBox="1"/>
            <p:nvPr/>
          </p:nvSpPr>
          <p:spPr>
            <a:xfrm>
              <a:off x="6173260" y="1179771"/>
              <a:ext cx="1012645" cy="408085"/>
            </a:xfrm>
            <a:prstGeom prst="rect">
              <a:avLst/>
            </a:prstGeom>
            <a:solidFill>
              <a:srgbClr val="CCFFCC">
                <a:alpha val="95000"/>
              </a:srgbClr>
            </a:solidFill>
            <a:ln w="12700">
              <a:solidFill>
                <a:schemeClr val="accent1">
                  <a:lumMod val="75000"/>
                </a:schemeClr>
              </a:solidFill>
            </a:ln>
            <a:effectLst>
              <a:outerShdw blurRad="63500" sx="102000" sy="102000" algn="ctr" rotWithShape="0">
                <a:prstClr val="black">
                  <a:alpha val="40000"/>
                </a:prstClr>
              </a:outerShdw>
            </a:effectLst>
          </p:spPr>
          <p:txBody>
            <a:bodyPr wrap="square" lIns="91431" tIns="45715" rIns="91431" bIns="45715" rtlCol="0">
              <a:spAutoFit/>
            </a:bodyPr>
            <a:lstStyle/>
            <a:p>
              <a:pPr marR="17778" algn="ctr">
                <a:lnSpc>
                  <a:spcPct val="115000"/>
                </a:lnSpc>
              </a:pPr>
              <a:r>
                <a:rPr lang="en-GB" sz="1333" b="1" dirty="0">
                  <a:latin typeface="Arial"/>
                  <a:ea typeface="Calibri"/>
                  <a:cs typeface="Times New Roman"/>
                </a:rPr>
                <a:t>Stem Seal Failure</a:t>
              </a:r>
            </a:p>
          </p:txBody>
        </p:sp>
        <p:sp>
          <p:nvSpPr>
            <p:cNvPr id="15" name="Oval 14">
              <a:extLst>
                <a:ext uri="{FF2B5EF4-FFF2-40B4-BE49-F238E27FC236}">
                  <a16:creationId xmlns:a16="http://schemas.microsoft.com/office/drawing/2014/main" id="{BDEE1242-CCD0-4B7A-AED7-B4FDBB568BDA}"/>
                </a:ext>
              </a:extLst>
            </p:cNvPr>
            <p:cNvSpPr/>
            <p:nvPr/>
          </p:nvSpPr>
          <p:spPr>
            <a:xfrm>
              <a:off x="5045809" y="3520874"/>
              <a:ext cx="284584" cy="275858"/>
            </a:xfrm>
            <a:prstGeom prst="ellipse">
              <a:avLst/>
            </a:prstGeom>
            <a:solidFill>
              <a:srgbClr val="CCFFCC">
                <a:alpha val="50000"/>
              </a:srgb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6" name="Oval 15">
              <a:extLst>
                <a:ext uri="{FF2B5EF4-FFF2-40B4-BE49-F238E27FC236}">
                  <a16:creationId xmlns:a16="http://schemas.microsoft.com/office/drawing/2014/main" id="{452772FF-B2A6-4E2B-A562-0403E2BBCE8B}"/>
                </a:ext>
              </a:extLst>
            </p:cNvPr>
            <p:cNvSpPr/>
            <p:nvPr/>
          </p:nvSpPr>
          <p:spPr>
            <a:xfrm>
              <a:off x="8033668" y="3222941"/>
              <a:ext cx="284584" cy="275858"/>
            </a:xfrm>
            <a:prstGeom prst="ellipse">
              <a:avLst/>
            </a:prstGeom>
            <a:solidFill>
              <a:srgbClr val="CCFFCC">
                <a:alpha val="50000"/>
              </a:srgb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7" name="Oval 16">
              <a:extLst>
                <a:ext uri="{FF2B5EF4-FFF2-40B4-BE49-F238E27FC236}">
                  <a16:creationId xmlns:a16="http://schemas.microsoft.com/office/drawing/2014/main" id="{8B1DB264-EEA3-4C08-B2D5-BB98BC35F370}"/>
                </a:ext>
              </a:extLst>
            </p:cNvPr>
            <p:cNvSpPr/>
            <p:nvPr/>
          </p:nvSpPr>
          <p:spPr>
            <a:xfrm>
              <a:off x="4861591" y="1322915"/>
              <a:ext cx="284584" cy="275858"/>
            </a:xfrm>
            <a:prstGeom prst="ellipse">
              <a:avLst/>
            </a:prstGeom>
            <a:solidFill>
              <a:srgbClr val="CCFFCC">
                <a:alpha val="50000"/>
              </a:srgb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nvGrpSpPr>
          <p:cNvPr id="18" name="Group 17">
            <a:extLst>
              <a:ext uri="{FF2B5EF4-FFF2-40B4-BE49-F238E27FC236}">
                <a16:creationId xmlns:a16="http://schemas.microsoft.com/office/drawing/2014/main" id="{D4D20980-5B1A-4696-BD5E-E3F051C0D86E}"/>
              </a:ext>
            </a:extLst>
          </p:cNvPr>
          <p:cNvGrpSpPr/>
          <p:nvPr/>
        </p:nvGrpSpPr>
        <p:grpSpPr>
          <a:xfrm>
            <a:off x="5646656" y="2527007"/>
            <a:ext cx="6003361" cy="3495847"/>
            <a:chOff x="4234991" y="1652122"/>
            <a:chExt cx="4502521" cy="2621885"/>
          </a:xfrm>
        </p:grpSpPr>
        <p:sp>
          <p:nvSpPr>
            <p:cNvPr id="19" name="TextBox 18">
              <a:extLst>
                <a:ext uri="{FF2B5EF4-FFF2-40B4-BE49-F238E27FC236}">
                  <a16:creationId xmlns:a16="http://schemas.microsoft.com/office/drawing/2014/main" id="{F1364711-EEC8-4B96-9AF8-3D9D6CFBD68B}"/>
                </a:ext>
              </a:extLst>
            </p:cNvPr>
            <p:cNvSpPr txBox="1"/>
            <p:nvPr/>
          </p:nvSpPr>
          <p:spPr>
            <a:xfrm>
              <a:off x="6173260" y="1652122"/>
              <a:ext cx="1012645" cy="408085"/>
            </a:xfrm>
            <a:prstGeom prst="rect">
              <a:avLst/>
            </a:prstGeom>
            <a:solidFill>
              <a:srgbClr val="FFCCFF">
                <a:alpha val="94902"/>
              </a:srgbClr>
            </a:solidFill>
            <a:ln w="12700">
              <a:solidFill>
                <a:schemeClr val="accent1">
                  <a:lumMod val="75000"/>
                </a:schemeClr>
              </a:solidFill>
              <a:extLst>
                <a:ext uri="{C807C97D-BFC1-408E-A445-0C87EB9F89A2}">
                  <ask:lineSketchStyleProps xmlns:ask="http://schemas.microsoft.com/office/drawing/2018/sketchyshapes" sd="25469283">
                    <a:custGeom>
                      <a:avLst/>
                      <a:gdLst>
                        <a:gd name="connsiteX0" fmla="*/ 0 w 2288699"/>
                        <a:gd name="connsiteY0" fmla="*/ 0 h 254227"/>
                        <a:gd name="connsiteX1" fmla="*/ 595062 w 2288699"/>
                        <a:gd name="connsiteY1" fmla="*/ 0 h 254227"/>
                        <a:gd name="connsiteX2" fmla="*/ 1213010 w 2288699"/>
                        <a:gd name="connsiteY2" fmla="*/ 0 h 254227"/>
                        <a:gd name="connsiteX3" fmla="*/ 1739411 w 2288699"/>
                        <a:gd name="connsiteY3" fmla="*/ 0 h 254227"/>
                        <a:gd name="connsiteX4" fmla="*/ 2288699 w 2288699"/>
                        <a:gd name="connsiteY4" fmla="*/ 0 h 254227"/>
                        <a:gd name="connsiteX5" fmla="*/ 2288699 w 2288699"/>
                        <a:gd name="connsiteY5" fmla="*/ 254227 h 254227"/>
                        <a:gd name="connsiteX6" fmla="*/ 1716524 w 2288699"/>
                        <a:gd name="connsiteY6" fmla="*/ 254227 h 254227"/>
                        <a:gd name="connsiteX7" fmla="*/ 1098576 w 2288699"/>
                        <a:gd name="connsiteY7" fmla="*/ 254227 h 254227"/>
                        <a:gd name="connsiteX8" fmla="*/ 572175 w 2288699"/>
                        <a:gd name="connsiteY8" fmla="*/ 254227 h 254227"/>
                        <a:gd name="connsiteX9" fmla="*/ 0 w 2288699"/>
                        <a:gd name="connsiteY9" fmla="*/ 254227 h 254227"/>
                        <a:gd name="connsiteX10" fmla="*/ 0 w 2288699"/>
                        <a:gd name="connsiteY10" fmla="*/ 0 h 25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8699" h="254227" fill="none" extrusionOk="0">
                          <a:moveTo>
                            <a:pt x="0" y="0"/>
                          </a:moveTo>
                          <a:cubicBezTo>
                            <a:pt x="286950" y="-57512"/>
                            <a:pt x="397347" y="14492"/>
                            <a:pt x="595062" y="0"/>
                          </a:cubicBezTo>
                          <a:cubicBezTo>
                            <a:pt x="792777" y="-14492"/>
                            <a:pt x="1048726" y="70896"/>
                            <a:pt x="1213010" y="0"/>
                          </a:cubicBezTo>
                          <a:cubicBezTo>
                            <a:pt x="1377294" y="-70896"/>
                            <a:pt x="1557190" y="62205"/>
                            <a:pt x="1739411" y="0"/>
                          </a:cubicBezTo>
                          <a:cubicBezTo>
                            <a:pt x="1921632" y="-62205"/>
                            <a:pt x="2023456" y="26536"/>
                            <a:pt x="2288699" y="0"/>
                          </a:cubicBezTo>
                          <a:cubicBezTo>
                            <a:pt x="2288719" y="100569"/>
                            <a:pt x="2283278" y="197920"/>
                            <a:pt x="2288699" y="254227"/>
                          </a:cubicBezTo>
                          <a:cubicBezTo>
                            <a:pt x="2141707" y="275678"/>
                            <a:pt x="1950640" y="214856"/>
                            <a:pt x="1716524" y="254227"/>
                          </a:cubicBezTo>
                          <a:cubicBezTo>
                            <a:pt x="1482408" y="293598"/>
                            <a:pt x="1389301" y="207039"/>
                            <a:pt x="1098576" y="254227"/>
                          </a:cubicBezTo>
                          <a:cubicBezTo>
                            <a:pt x="807851" y="301415"/>
                            <a:pt x="744333" y="219261"/>
                            <a:pt x="572175" y="254227"/>
                          </a:cubicBezTo>
                          <a:cubicBezTo>
                            <a:pt x="400017" y="289193"/>
                            <a:pt x="186589" y="235247"/>
                            <a:pt x="0" y="254227"/>
                          </a:cubicBezTo>
                          <a:cubicBezTo>
                            <a:pt x="-22998" y="139947"/>
                            <a:pt x="12682" y="110392"/>
                            <a:pt x="0" y="0"/>
                          </a:cubicBezTo>
                          <a:close/>
                        </a:path>
                        <a:path w="2288699" h="254227" stroke="0" extrusionOk="0">
                          <a:moveTo>
                            <a:pt x="0" y="0"/>
                          </a:moveTo>
                          <a:cubicBezTo>
                            <a:pt x="112482" y="-20360"/>
                            <a:pt x="332788" y="31629"/>
                            <a:pt x="503514" y="0"/>
                          </a:cubicBezTo>
                          <a:cubicBezTo>
                            <a:pt x="674240" y="-31629"/>
                            <a:pt x="859890" y="28948"/>
                            <a:pt x="1098576" y="0"/>
                          </a:cubicBezTo>
                          <a:cubicBezTo>
                            <a:pt x="1337262" y="-28948"/>
                            <a:pt x="1430047" y="18498"/>
                            <a:pt x="1624976" y="0"/>
                          </a:cubicBezTo>
                          <a:cubicBezTo>
                            <a:pt x="1819905" y="-18498"/>
                            <a:pt x="2037809" y="27229"/>
                            <a:pt x="2288699" y="0"/>
                          </a:cubicBezTo>
                          <a:cubicBezTo>
                            <a:pt x="2310531" y="54329"/>
                            <a:pt x="2263787" y="185405"/>
                            <a:pt x="2288699" y="254227"/>
                          </a:cubicBezTo>
                          <a:cubicBezTo>
                            <a:pt x="2032279" y="282230"/>
                            <a:pt x="1963310" y="233658"/>
                            <a:pt x="1716524" y="254227"/>
                          </a:cubicBezTo>
                          <a:cubicBezTo>
                            <a:pt x="1469738" y="274796"/>
                            <a:pt x="1358937" y="197773"/>
                            <a:pt x="1167236" y="254227"/>
                          </a:cubicBezTo>
                          <a:cubicBezTo>
                            <a:pt x="975535" y="310681"/>
                            <a:pt x="698193" y="191157"/>
                            <a:pt x="549288" y="254227"/>
                          </a:cubicBezTo>
                          <a:cubicBezTo>
                            <a:pt x="400383" y="317297"/>
                            <a:pt x="266248" y="220868"/>
                            <a:pt x="0" y="254227"/>
                          </a:cubicBezTo>
                          <a:cubicBezTo>
                            <a:pt x="-18585" y="197829"/>
                            <a:pt x="16382" y="60729"/>
                            <a:pt x="0" y="0"/>
                          </a:cubicBezTo>
                          <a:close/>
                        </a:path>
                      </a:pathLst>
                    </a:custGeom>
                    <ask:type>
                      <ask:lineSketchNone/>
                    </ask:type>
                  </ask:lineSketchStyleProps>
                </a:ext>
              </a:extLst>
            </a:ln>
            <a:effectLst>
              <a:outerShdw blurRad="63500" sx="102000" sy="102000" algn="ctr" rotWithShape="0">
                <a:prstClr val="black">
                  <a:alpha val="40000"/>
                </a:prstClr>
              </a:outerShdw>
            </a:effectLst>
          </p:spPr>
          <p:txBody>
            <a:bodyPr wrap="square" lIns="91431" tIns="45715" rIns="91431" bIns="45715" rtlCol="0">
              <a:spAutoFit/>
            </a:bodyPr>
            <a:lstStyle/>
            <a:p>
              <a:pPr marR="17778" algn="ctr">
                <a:lnSpc>
                  <a:spcPct val="115000"/>
                </a:lnSpc>
              </a:pPr>
              <a:r>
                <a:rPr lang="en-GB" sz="1333" b="1" dirty="0">
                  <a:latin typeface="Arial"/>
                  <a:ea typeface="Calibri"/>
                  <a:cs typeface="Times New Roman"/>
                </a:rPr>
                <a:t>Flange Bolting</a:t>
              </a:r>
            </a:p>
          </p:txBody>
        </p:sp>
        <p:sp>
          <p:nvSpPr>
            <p:cNvPr id="20" name="Oval 19">
              <a:extLst>
                <a:ext uri="{FF2B5EF4-FFF2-40B4-BE49-F238E27FC236}">
                  <a16:creationId xmlns:a16="http://schemas.microsoft.com/office/drawing/2014/main" id="{B9ACE125-3F3C-4BE5-B620-E14CFFC42791}"/>
                </a:ext>
              </a:extLst>
            </p:cNvPr>
            <p:cNvSpPr/>
            <p:nvPr/>
          </p:nvSpPr>
          <p:spPr>
            <a:xfrm>
              <a:off x="4690615" y="3996670"/>
              <a:ext cx="284584" cy="275858"/>
            </a:xfrm>
            <a:prstGeom prst="ellipse">
              <a:avLst/>
            </a:prstGeom>
            <a:solidFill>
              <a:srgbClr val="FFCCFF">
                <a:alpha val="50000"/>
              </a:srgb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1" name="Oval 20">
              <a:extLst>
                <a:ext uri="{FF2B5EF4-FFF2-40B4-BE49-F238E27FC236}">
                  <a16:creationId xmlns:a16="http://schemas.microsoft.com/office/drawing/2014/main" id="{61DD1288-36EF-49D2-8A4C-B8AE4CC856E6}"/>
                </a:ext>
              </a:extLst>
            </p:cNvPr>
            <p:cNvSpPr/>
            <p:nvPr/>
          </p:nvSpPr>
          <p:spPr>
            <a:xfrm>
              <a:off x="5172624" y="3998149"/>
              <a:ext cx="284584" cy="275858"/>
            </a:xfrm>
            <a:prstGeom prst="ellipse">
              <a:avLst/>
            </a:prstGeom>
            <a:solidFill>
              <a:srgbClr val="FFCCFF">
                <a:alpha val="50000"/>
              </a:srgb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2" name="Oval 21">
              <a:extLst>
                <a:ext uri="{FF2B5EF4-FFF2-40B4-BE49-F238E27FC236}">
                  <a16:creationId xmlns:a16="http://schemas.microsoft.com/office/drawing/2014/main" id="{AC8383A2-0921-4C07-97E4-244581A8968D}"/>
                </a:ext>
              </a:extLst>
            </p:cNvPr>
            <p:cNvSpPr/>
            <p:nvPr/>
          </p:nvSpPr>
          <p:spPr>
            <a:xfrm>
              <a:off x="8285356" y="3882062"/>
              <a:ext cx="284584" cy="275858"/>
            </a:xfrm>
            <a:prstGeom prst="ellipse">
              <a:avLst/>
            </a:prstGeom>
            <a:solidFill>
              <a:srgbClr val="FFCCFF">
                <a:alpha val="50000"/>
              </a:srgb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3" name="Oval 22">
              <a:extLst>
                <a:ext uri="{FF2B5EF4-FFF2-40B4-BE49-F238E27FC236}">
                  <a16:creationId xmlns:a16="http://schemas.microsoft.com/office/drawing/2014/main" id="{C99BD806-2C70-4A00-A298-4CB8F6E30328}"/>
                </a:ext>
              </a:extLst>
            </p:cNvPr>
            <p:cNvSpPr/>
            <p:nvPr/>
          </p:nvSpPr>
          <p:spPr>
            <a:xfrm>
              <a:off x="7668344" y="3996670"/>
              <a:ext cx="284584" cy="275858"/>
            </a:xfrm>
            <a:prstGeom prst="ellipse">
              <a:avLst/>
            </a:prstGeom>
            <a:solidFill>
              <a:srgbClr val="FFCCFF">
                <a:alpha val="50000"/>
              </a:srgb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4" name="Oval 23">
              <a:extLst>
                <a:ext uri="{FF2B5EF4-FFF2-40B4-BE49-F238E27FC236}">
                  <a16:creationId xmlns:a16="http://schemas.microsoft.com/office/drawing/2014/main" id="{2ED1F35B-BEA3-4805-B0A1-691DFF7B79AC}"/>
                </a:ext>
              </a:extLst>
            </p:cNvPr>
            <p:cNvSpPr/>
            <p:nvPr/>
          </p:nvSpPr>
          <p:spPr>
            <a:xfrm>
              <a:off x="8452928" y="2318350"/>
              <a:ext cx="284584" cy="275858"/>
            </a:xfrm>
            <a:prstGeom prst="ellipse">
              <a:avLst/>
            </a:prstGeom>
            <a:solidFill>
              <a:srgbClr val="FFCCFF">
                <a:alpha val="50000"/>
              </a:srgb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5" name="Oval 24">
              <a:extLst>
                <a:ext uri="{FF2B5EF4-FFF2-40B4-BE49-F238E27FC236}">
                  <a16:creationId xmlns:a16="http://schemas.microsoft.com/office/drawing/2014/main" id="{BC60D376-7823-45E6-849C-DFA2407F73DA}"/>
                </a:ext>
              </a:extLst>
            </p:cNvPr>
            <p:cNvSpPr/>
            <p:nvPr/>
          </p:nvSpPr>
          <p:spPr>
            <a:xfrm>
              <a:off x="7463629" y="2369250"/>
              <a:ext cx="284584" cy="275858"/>
            </a:xfrm>
            <a:prstGeom prst="ellipse">
              <a:avLst/>
            </a:prstGeom>
            <a:solidFill>
              <a:srgbClr val="FFCCFF">
                <a:alpha val="50000"/>
              </a:srgb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6" name="Oval 25">
              <a:extLst>
                <a:ext uri="{FF2B5EF4-FFF2-40B4-BE49-F238E27FC236}">
                  <a16:creationId xmlns:a16="http://schemas.microsoft.com/office/drawing/2014/main" id="{FC0C07AB-0196-4F3B-A2C4-E98AB9A1211C}"/>
                </a:ext>
              </a:extLst>
            </p:cNvPr>
            <p:cNvSpPr/>
            <p:nvPr/>
          </p:nvSpPr>
          <p:spPr>
            <a:xfrm>
              <a:off x="5552944" y="2207695"/>
              <a:ext cx="284584" cy="275858"/>
            </a:xfrm>
            <a:prstGeom prst="ellipse">
              <a:avLst/>
            </a:prstGeom>
            <a:solidFill>
              <a:srgbClr val="FFCCFF">
                <a:alpha val="50000"/>
              </a:srgb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7" name="Oval 26">
              <a:extLst>
                <a:ext uri="{FF2B5EF4-FFF2-40B4-BE49-F238E27FC236}">
                  <a16:creationId xmlns:a16="http://schemas.microsoft.com/office/drawing/2014/main" id="{77D09758-2582-464E-BD1F-B23701568C46}"/>
                </a:ext>
              </a:extLst>
            </p:cNvPr>
            <p:cNvSpPr/>
            <p:nvPr/>
          </p:nvSpPr>
          <p:spPr>
            <a:xfrm>
              <a:off x="4234991" y="2369250"/>
              <a:ext cx="284584" cy="275858"/>
            </a:xfrm>
            <a:prstGeom prst="ellipse">
              <a:avLst/>
            </a:prstGeom>
            <a:solidFill>
              <a:srgbClr val="FFCCFF">
                <a:alpha val="50000"/>
              </a:srgb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nvGrpSpPr>
          <p:cNvPr id="28" name="Group 27">
            <a:extLst>
              <a:ext uri="{FF2B5EF4-FFF2-40B4-BE49-F238E27FC236}">
                <a16:creationId xmlns:a16="http://schemas.microsoft.com/office/drawing/2014/main" id="{08C8D3D6-C6BF-489C-877F-0192F9DF09D1}"/>
              </a:ext>
            </a:extLst>
          </p:cNvPr>
          <p:cNvGrpSpPr/>
          <p:nvPr/>
        </p:nvGrpSpPr>
        <p:grpSpPr>
          <a:xfrm>
            <a:off x="6234577" y="2935095"/>
            <a:ext cx="4841977" cy="2831961"/>
            <a:chOff x="4675932" y="1941712"/>
            <a:chExt cx="3631483" cy="2123971"/>
          </a:xfrm>
        </p:grpSpPr>
        <p:sp>
          <p:nvSpPr>
            <p:cNvPr id="29" name="TextBox 28">
              <a:extLst>
                <a:ext uri="{FF2B5EF4-FFF2-40B4-BE49-F238E27FC236}">
                  <a16:creationId xmlns:a16="http://schemas.microsoft.com/office/drawing/2014/main" id="{B4F5B0A7-CCC1-4958-9653-6800A864BC9F}"/>
                </a:ext>
              </a:extLst>
            </p:cNvPr>
            <p:cNvSpPr txBox="1"/>
            <p:nvPr/>
          </p:nvSpPr>
          <p:spPr>
            <a:xfrm>
              <a:off x="6173259" y="2108884"/>
              <a:ext cx="1012647" cy="408085"/>
            </a:xfrm>
            <a:prstGeom prst="rect">
              <a:avLst/>
            </a:prstGeom>
            <a:solidFill>
              <a:srgbClr val="CCECFF">
                <a:alpha val="94902"/>
              </a:srgbClr>
            </a:solidFill>
            <a:ln w="12700">
              <a:solidFill>
                <a:schemeClr val="accent1">
                  <a:lumMod val="75000"/>
                </a:schemeClr>
              </a:solidFill>
            </a:ln>
            <a:effectLst>
              <a:outerShdw blurRad="63500" sx="102000" sy="102000" algn="ctr" rotWithShape="0">
                <a:prstClr val="black">
                  <a:alpha val="40000"/>
                </a:prstClr>
              </a:outerShdw>
            </a:effectLst>
          </p:spPr>
          <p:txBody>
            <a:bodyPr wrap="square" lIns="91431" tIns="45715" rIns="91431" bIns="45715" rtlCol="0">
              <a:spAutoFit/>
            </a:bodyPr>
            <a:lstStyle/>
            <a:p>
              <a:pPr marR="17778" algn="ctr">
                <a:lnSpc>
                  <a:spcPct val="115000"/>
                </a:lnSpc>
              </a:pPr>
              <a:r>
                <a:rPr lang="en-GB" sz="1333" b="1" dirty="0">
                  <a:latin typeface="Arial"/>
                  <a:ea typeface="Calibri"/>
                  <a:cs typeface="Times New Roman"/>
                </a:rPr>
                <a:t>Through   Seat</a:t>
              </a:r>
            </a:p>
          </p:txBody>
        </p:sp>
        <p:sp>
          <p:nvSpPr>
            <p:cNvPr id="30" name="Oval 29">
              <a:extLst>
                <a:ext uri="{FF2B5EF4-FFF2-40B4-BE49-F238E27FC236}">
                  <a16:creationId xmlns:a16="http://schemas.microsoft.com/office/drawing/2014/main" id="{2486891F-1D9D-471C-9333-2168B40D5352}"/>
                </a:ext>
              </a:extLst>
            </p:cNvPr>
            <p:cNvSpPr/>
            <p:nvPr/>
          </p:nvSpPr>
          <p:spPr>
            <a:xfrm>
              <a:off x="4675932" y="1963378"/>
              <a:ext cx="284584" cy="275858"/>
            </a:xfrm>
            <a:prstGeom prst="ellipse">
              <a:avLst/>
            </a:prstGeom>
            <a:solidFill>
              <a:schemeClr val="accent1">
                <a:lumMod val="40000"/>
                <a:lumOff val="60000"/>
                <a:alpha val="5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31" name="Oval 30">
              <a:extLst>
                <a:ext uri="{FF2B5EF4-FFF2-40B4-BE49-F238E27FC236}">
                  <a16:creationId xmlns:a16="http://schemas.microsoft.com/office/drawing/2014/main" id="{7A2E20BE-C021-48E5-9866-83E34E645734}"/>
                </a:ext>
              </a:extLst>
            </p:cNvPr>
            <p:cNvSpPr/>
            <p:nvPr/>
          </p:nvSpPr>
          <p:spPr>
            <a:xfrm>
              <a:off x="5102092" y="1941712"/>
              <a:ext cx="284584" cy="275858"/>
            </a:xfrm>
            <a:prstGeom prst="ellipse">
              <a:avLst/>
            </a:prstGeom>
            <a:solidFill>
              <a:schemeClr val="accent1">
                <a:lumMod val="40000"/>
                <a:lumOff val="60000"/>
                <a:alpha val="5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32" name="Oval 31">
              <a:extLst>
                <a:ext uri="{FF2B5EF4-FFF2-40B4-BE49-F238E27FC236}">
                  <a16:creationId xmlns:a16="http://schemas.microsoft.com/office/drawing/2014/main" id="{CF13323D-03B6-412D-97EA-B1C115E657B5}"/>
                </a:ext>
              </a:extLst>
            </p:cNvPr>
            <p:cNvSpPr/>
            <p:nvPr/>
          </p:nvSpPr>
          <p:spPr>
            <a:xfrm>
              <a:off x="7993444" y="2063842"/>
              <a:ext cx="284584" cy="275858"/>
            </a:xfrm>
            <a:prstGeom prst="ellipse">
              <a:avLst/>
            </a:prstGeom>
            <a:solidFill>
              <a:schemeClr val="accent1">
                <a:lumMod val="40000"/>
                <a:lumOff val="60000"/>
                <a:alpha val="5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33" name="Oval 32">
              <a:extLst>
                <a:ext uri="{FF2B5EF4-FFF2-40B4-BE49-F238E27FC236}">
                  <a16:creationId xmlns:a16="http://schemas.microsoft.com/office/drawing/2014/main" id="{3DCCD6CA-83AB-46B1-8CC7-CD950EB1CA82}"/>
                </a:ext>
              </a:extLst>
            </p:cNvPr>
            <p:cNvSpPr/>
            <p:nvPr/>
          </p:nvSpPr>
          <p:spPr>
            <a:xfrm>
              <a:off x="5043424" y="3789825"/>
              <a:ext cx="284584" cy="275858"/>
            </a:xfrm>
            <a:prstGeom prst="ellipse">
              <a:avLst/>
            </a:prstGeom>
            <a:solidFill>
              <a:schemeClr val="accent1">
                <a:lumMod val="40000"/>
                <a:lumOff val="60000"/>
                <a:alpha val="5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34" name="Oval 33">
              <a:extLst>
                <a:ext uri="{FF2B5EF4-FFF2-40B4-BE49-F238E27FC236}">
                  <a16:creationId xmlns:a16="http://schemas.microsoft.com/office/drawing/2014/main" id="{ACCECFE0-A356-4515-92D4-948DD94D9292}"/>
                </a:ext>
              </a:extLst>
            </p:cNvPr>
            <p:cNvSpPr/>
            <p:nvPr/>
          </p:nvSpPr>
          <p:spPr>
            <a:xfrm>
              <a:off x="8022831" y="3789825"/>
              <a:ext cx="284584" cy="275858"/>
            </a:xfrm>
            <a:prstGeom prst="ellipse">
              <a:avLst/>
            </a:prstGeom>
            <a:solidFill>
              <a:schemeClr val="accent1">
                <a:lumMod val="40000"/>
                <a:lumOff val="60000"/>
                <a:alpha val="5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nvGrpSpPr>
          <p:cNvPr id="35" name="Group 34">
            <a:extLst>
              <a:ext uri="{FF2B5EF4-FFF2-40B4-BE49-F238E27FC236}">
                <a16:creationId xmlns:a16="http://schemas.microsoft.com/office/drawing/2014/main" id="{DE707C1E-9A00-46E7-A1C2-6CAFCDD92B86}"/>
              </a:ext>
            </a:extLst>
          </p:cNvPr>
          <p:cNvGrpSpPr/>
          <p:nvPr/>
        </p:nvGrpSpPr>
        <p:grpSpPr>
          <a:xfrm>
            <a:off x="5631214" y="2543117"/>
            <a:ext cx="6114501" cy="3517371"/>
            <a:chOff x="4223410" y="1664205"/>
            <a:chExt cx="4585876" cy="2638028"/>
          </a:xfrm>
        </p:grpSpPr>
        <p:sp>
          <p:nvSpPr>
            <p:cNvPr id="36" name="TextBox 35">
              <a:extLst>
                <a:ext uri="{FF2B5EF4-FFF2-40B4-BE49-F238E27FC236}">
                  <a16:creationId xmlns:a16="http://schemas.microsoft.com/office/drawing/2014/main" id="{4FB14D9F-30F7-42B1-A1CD-554BCA448036}"/>
                </a:ext>
              </a:extLst>
            </p:cNvPr>
            <p:cNvSpPr txBox="1"/>
            <p:nvPr/>
          </p:nvSpPr>
          <p:spPr>
            <a:xfrm>
              <a:off x="6173257" y="2601520"/>
              <a:ext cx="1012647" cy="408085"/>
            </a:xfrm>
            <a:prstGeom prst="rect">
              <a:avLst/>
            </a:prstGeom>
            <a:solidFill>
              <a:srgbClr val="9999FF">
                <a:alpha val="94902"/>
              </a:srgbClr>
            </a:solidFill>
            <a:ln w="12700">
              <a:solidFill>
                <a:schemeClr val="accent1">
                  <a:lumMod val="75000"/>
                </a:schemeClr>
              </a:solidFill>
            </a:ln>
            <a:effectLst>
              <a:outerShdw blurRad="63500" sx="102000" sy="102000" algn="ctr" rotWithShape="0">
                <a:prstClr val="black">
                  <a:alpha val="40000"/>
                </a:prstClr>
              </a:outerShdw>
            </a:effectLst>
          </p:spPr>
          <p:txBody>
            <a:bodyPr wrap="square" lIns="91431" tIns="45715" rIns="91431" bIns="45715" rtlCol="0">
              <a:spAutoFit/>
            </a:bodyPr>
            <a:lstStyle/>
            <a:p>
              <a:pPr marR="17778" algn="ctr">
                <a:lnSpc>
                  <a:spcPct val="115000"/>
                </a:lnSpc>
              </a:pPr>
              <a:r>
                <a:rPr lang="en-GB" sz="1333" b="1" dirty="0">
                  <a:latin typeface="Arial"/>
                  <a:ea typeface="Calibri"/>
                  <a:cs typeface="Times New Roman"/>
                </a:rPr>
                <a:t>Flange Facings</a:t>
              </a:r>
            </a:p>
          </p:txBody>
        </p:sp>
        <p:sp>
          <p:nvSpPr>
            <p:cNvPr id="37" name="Oval 36">
              <a:extLst>
                <a:ext uri="{FF2B5EF4-FFF2-40B4-BE49-F238E27FC236}">
                  <a16:creationId xmlns:a16="http://schemas.microsoft.com/office/drawing/2014/main" id="{E4A5D879-E780-4B20-A78C-1C4860D0F1C3}"/>
                </a:ext>
              </a:extLst>
            </p:cNvPr>
            <p:cNvSpPr/>
            <p:nvPr/>
          </p:nvSpPr>
          <p:spPr>
            <a:xfrm>
              <a:off x="7618014" y="3687871"/>
              <a:ext cx="284584" cy="275858"/>
            </a:xfrm>
            <a:prstGeom prst="ellipse">
              <a:avLst/>
            </a:prstGeom>
            <a:solidFill>
              <a:srgbClr val="725992">
                <a:alpha val="50000"/>
              </a:srgb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38" name="Oval 37">
              <a:extLst>
                <a:ext uri="{FF2B5EF4-FFF2-40B4-BE49-F238E27FC236}">
                  <a16:creationId xmlns:a16="http://schemas.microsoft.com/office/drawing/2014/main" id="{7A44B97B-A824-4393-9597-C62EB0174C6C}"/>
                </a:ext>
              </a:extLst>
            </p:cNvPr>
            <p:cNvSpPr/>
            <p:nvPr/>
          </p:nvSpPr>
          <p:spPr>
            <a:xfrm>
              <a:off x="8318252" y="3513967"/>
              <a:ext cx="284584" cy="275858"/>
            </a:xfrm>
            <a:prstGeom prst="ellipse">
              <a:avLst/>
            </a:prstGeom>
            <a:solidFill>
              <a:srgbClr val="725992">
                <a:alpha val="50000"/>
              </a:srgb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39" name="Oval 38">
              <a:extLst>
                <a:ext uri="{FF2B5EF4-FFF2-40B4-BE49-F238E27FC236}">
                  <a16:creationId xmlns:a16="http://schemas.microsoft.com/office/drawing/2014/main" id="{6A0EE5FA-2C2A-461A-8B83-C6C229F53ABC}"/>
                </a:ext>
              </a:extLst>
            </p:cNvPr>
            <p:cNvSpPr/>
            <p:nvPr/>
          </p:nvSpPr>
          <p:spPr>
            <a:xfrm>
              <a:off x="8524702" y="1925006"/>
              <a:ext cx="284584" cy="275858"/>
            </a:xfrm>
            <a:prstGeom prst="ellipse">
              <a:avLst/>
            </a:prstGeom>
            <a:solidFill>
              <a:srgbClr val="725992">
                <a:alpha val="50000"/>
              </a:srgb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0" name="Oval 39">
              <a:extLst>
                <a:ext uri="{FF2B5EF4-FFF2-40B4-BE49-F238E27FC236}">
                  <a16:creationId xmlns:a16="http://schemas.microsoft.com/office/drawing/2014/main" id="{9025DC8D-B764-4773-84D5-CD24C68F98B3}"/>
                </a:ext>
              </a:extLst>
            </p:cNvPr>
            <p:cNvSpPr/>
            <p:nvPr/>
          </p:nvSpPr>
          <p:spPr>
            <a:xfrm>
              <a:off x="7449456" y="2063842"/>
              <a:ext cx="284584" cy="275858"/>
            </a:xfrm>
            <a:prstGeom prst="ellipse">
              <a:avLst/>
            </a:prstGeom>
            <a:solidFill>
              <a:srgbClr val="725992">
                <a:alpha val="50000"/>
              </a:srgb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1" name="Oval 40">
              <a:extLst>
                <a:ext uri="{FF2B5EF4-FFF2-40B4-BE49-F238E27FC236}">
                  <a16:creationId xmlns:a16="http://schemas.microsoft.com/office/drawing/2014/main" id="{8422758A-184F-40F5-9B22-11C0D7D67DE5}"/>
                </a:ext>
              </a:extLst>
            </p:cNvPr>
            <p:cNvSpPr/>
            <p:nvPr/>
          </p:nvSpPr>
          <p:spPr>
            <a:xfrm>
              <a:off x="5624784" y="1664205"/>
              <a:ext cx="284584" cy="275858"/>
            </a:xfrm>
            <a:prstGeom prst="ellipse">
              <a:avLst/>
            </a:prstGeom>
            <a:solidFill>
              <a:srgbClr val="725992">
                <a:alpha val="50000"/>
              </a:srgb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2" name="Oval 41">
              <a:extLst>
                <a:ext uri="{FF2B5EF4-FFF2-40B4-BE49-F238E27FC236}">
                  <a16:creationId xmlns:a16="http://schemas.microsoft.com/office/drawing/2014/main" id="{D5EA23BD-244B-4B1D-B55D-1BB503DC7E44}"/>
                </a:ext>
              </a:extLst>
            </p:cNvPr>
            <p:cNvSpPr/>
            <p:nvPr/>
          </p:nvSpPr>
          <p:spPr>
            <a:xfrm>
              <a:off x="4223410" y="1811967"/>
              <a:ext cx="284584" cy="275858"/>
            </a:xfrm>
            <a:prstGeom prst="ellipse">
              <a:avLst/>
            </a:prstGeom>
            <a:solidFill>
              <a:srgbClr val="725992">
                <a:alpha val="50000"/>
              </a:srgb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3" name="Oval 42">
              <a:extLst>
                <a:ext uri="{FF2B5EF4-FFF2-40B4-BE49-F238E27FC236}">
                  <a16:creationId xmlns:a16="http://schemas.microsoft.com/office/drawing/2014/main" id="{146D3F1C-9912-4821-8525-98A90C876325}"/>
                </a:ext>
              </a:extLst>
            </p:cNvPr>
            <p:cNvSpPr/>
            <p:nvPr/>
          </p:nvSpPr>
          <p:spPr>
            <a:xfrm>
              <a:off x="4940740" y="4026375"/>
              <a:ext cx="284584" cy="275858"/>
            </a:xfrm>
            <a:prstGeom prst="ellipse">
              <a:avLst/>
            </a:prstGeom>
            <a:solidFill>
              <a:srgbClr val="725992">
                <a:alpha val="50000"/>
              </a:srgb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4" name="Oval 43">
              <a:extLst>
                <a:ext uri="{FF2B5EF4-FFF2-40B4-BE49-F238E27FC236}">
                  <a16:creationId xmlns:a16="http://schemas.microsoft.com/office/drawing/2014/main" id="{5CA27BF1-7B65-4345-AD62-7DF2879BCB6B}"/>
                </a:ext>
              </a:extLst>
            </p:cNvPr>
            <p:cNvSpPr/>
            <p:nvPr/>
          </p:nvSpPr>
          <p:spPr>
            <a:xfrm>
              <a:off x="4679567" y="3637149"/>
              <a:ext cx="284584" cy="275858"/>
            </a:xfrm>
            <a:prstGeom prst="ellipse">
              <a:avLst/>
            </a:prstGeom>
            <a:solidFill>
              <a:srgbClr val="725992">
                <a:alpha val="50000"/>
              </a:srgb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nvGrpSpPr>
          <p:cNvPr id="45" name="Group 44">
            <a:extLst>
              <a:ext uri="{FF2B5EF4-FFF2-40B4-BE49-F238E27FC236}">
                <a16:creationId xmlns:a16="http://schemas.microsoft.com/office/drawing/2014/main" id="{00BB1FBD-C067-4C09-9EE4-ABF0BD46AE2A}"/>
              </a:ext>
            </a:extLst>
          </p:cNvPr>
          <p:cNvGrpSpPr/>
          <p:nvPr/>
        </p:nvGrpSpPr>
        <p:grpSpPr>
          <a:xfrm>
            <a:off x="6605172" y="3443778"/>
            <a:ext cx="2976035" cy="2621405"/>
            <a:chOff x="4953879" y="2339700"/>
            <a:chExt cx="2232026" cy="1966054"/>
          </a:xfrm>
        </p:grpSpPr>
        <p:sp>
          <p:nvSpPr>
            <p:cNvPr id="46" name="TextBox 45">
              <a:extLst>
                <a:ext uri="{FF2B5EF4-FFF2-40B4-BE49-F238E27FC236}">
                  <a16:creationId xmlns:a16="http://schemas.microsoft.com/office/drawing/2014/main" id="{16E459C1-6AD7-4485-8C14-09340133D1FA}"/>
                </a:ext>
              </a:extLst>
            </p:cNvPr>
            <p:cNvSpPr txBox="1"/>
            <p:nvPr/>
          </p:nvSpPr>
          <p:spPr>
            <a:xfrm>
              <a:off x="6173257" y="3897669"/>
              <a:ext cx="1012648" cy="408085"/>
            </a:xfrm>
            <a:prstGeom prst="rect">
              <a:avLst/>
            </a:prstGeom>
            <a:solidFill>
              <a:srgbClr val="00CCFF">
                <a:alpha val="94902"/>
              </a:srgbClr>
            </a:solidFill>
            <a:ln w="12700">
              <a:solidFill>
                <a:schemeClr val="accent1">
                  <a:lumMod val="75000"/>
                </a:schemeClr>
              </a:solidFill>
            </a:ln>
            <a:effectLst>
              <a:outerShdw blurRad="63500" sx="102000" sy="102000" algn="ctr" rotWithShape="0">
                <a:prstClr val="black">
                  <a:alpha val="40000"/>
                </a:prstClr>
              </a:outerShdw>
            </a:effectLst>
          </p:spPr>
          <p:txBody>
            <a:bodyPr wrap="square" lIns="91431" tIns="45715" rIns="91431" bIns="45715" rtlCol="0">
              <a:spAutoFit/>
            </a:bodyPr>
            <a:lstStyle/>
            <a:p>
              <a:pPr marR="17778" algn="ctr">
                <a:lnSpc>
                  <a:spcPct val="115000"/>
                </a:lnSpc>
              </a:pPr>
              <a:r>
                <a:rPr lang="en-GB" sz="1333" b="1" dirty="0">
                  <a:latin typeface="Arial"/>
                  <a:ea typeface="Calibri"/>
                  <a:cs typeface="Times New Roman"/>
                </a:rPr>
                <a:t>Plug and Vent Fittings</a:t>
              </a:r>
            </a:p>
          </p:txBody>
        </p:sp>
        <p:sp>
          <p:nvSpPr>
            <p:cNvPr id="47" name="Oval 46">
              <a:extLst>
                <a:ext uri="{FF2B5EF4-FFF2-40B4-BE49-F238E27FC236}">
                  <a16:creationId xmlns:a16="http://schemas.microsoft.com/office/drawing/2014/main" id="{75D88133-C89C-4B07-BA07-390EF77FA719}"/>
                </a:ext>
              </a:extLst>
            </p:cNvPr>
            <p:cNvSpPr/>
            <p:nvPr/>
          </p:nvSpPr>
          <p:spPr>
            <a:xfrm>
              <a:off x="4953879" y="2339700"/>
              <a:ext cx="284584" cy="275858"/>
            </a:xfrm>
            <a:prstGeom prst="ellipse">
              <a:avLst/>
            </a:prstGeom>
            <a:solidFill>
              <a:srgbClr val="00CCFF">
                <a:alpha val="50000"/>
              </a:srgb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nvGrpSpPr>
          <p:cNvPr id="48" name="Group 47">
            <a:extLst>
              <a:ext uri="{FF2B5EF4-FFF2-40B4-BE49-F238E27FC236}">
                <a16:creationId xmlns:a16="http://schemas.microsoft.com/office/drawing/2014/main" id="{E349C041-CC81-4244-93A4-39516C07F387}"/>
              </a:ext>
            </a:extLst>
          </p:cNvPr>
          <p:cNvGrpSpPr/>
          <p:nvPr/>
        </p:nvGrpSpPr>
        <p:grpSpPr>
          <a:xfrm>
            <a:off x="6312678" y="2434019"/>
            <a:ext cx="4471013" cy="3002900"/>
            <a:chOff x="4734508" y="1582381"/>
            <a:chExt cx="3353260" cy="2252175"/>
          </a:xfrm>
        </p:grpSpPr>
        <p:sp>
          <p:nvSpPr>
            <p:cNvPr id="49" name="TextBox 48">
              <a:extLst>
                <a:ext uri="{FF2B5EF4-FFF2-40B4-BE49-F238E27FC236}">
                  <a16:creationId xmlns:a16="http://schemas.microsoft.com/office/drawing/2014/main" id="{C173AE7E-956E-4618-BA24-EE721E9FEE12}"/>
                </a:ext>
              </a:extLst>
            </p:cNvPr>
            <p:cNvSpPr txBox="1"/>
            <p:nvPr/>
          </p:nvSpPr>
          <p:spPr>
            <a:xfrm>
              <a:off x="6173257" y="3072624"/>
              <a:ext cx="1012648" cy="761932"/>
            </a:xfrm>
            <a:prstGeom prst="rect">
              <a:avLst/>
            </a:prstGeom>
            <a:solidFill>
              <a:srgbClr val="FFFF99">
                <a:alpha val="94902"/>
              </a:srgbClr>
            </a:solidFill>
            <a:ln w="12700">
              <a:solidFill>
                <a:schemeClr val="accent1">
                  <a:lumMod val="75000"/>
                </a:schemeClr>
              </a:solidFill>
            </a:ln>
            <a:effectLst>
              <a:outerShdw blurRad="63500" sx="102000" sy="102000" algn="ctr" rotWithShape="0">
                <a:prstClr val="black">
                  <a:alpha val="40000"/>
                </a:prstClr>
              </a:outerShdw>
            </a:effectLst>
          </p:spPr>
          <p:txBody>
            <a:bodyPr wrap="square" lIns="91431" tIns="45715" rIns="91431" bIns="45715" rtlCol="0">
              <a:spAutoFit/>
            </a:bodyPr>
            <a:lstStyle/>
            <a:p>
              <a:pPr marR="17778" algn="ctr">
                <a:lnSpc>
                  <a:spcPct val="115000"/>
                </a:lnSpc>
              </a:pPr>
              <a:r>
                <a:rPr lang="en-GB" sz="1333" b="1" dirty="0">
                  <a:latin typeface="Arial"/>
                  <a:ea typeface="Calibri"/>
                  <a:cs typeface="Times New Roman"/>
                </a:rPr>
                <a:t>Body to Bonnet and Trunnion  Bolting</a:t>
              </a:r>
            </a:p>
          </p:txBody>
        </p:sp>
        <p:sp>
          <p:nvSpPr>
            <p:cNvPr id="50" name="Oval 49">
              <a:extLst>
                <a:ext uri="{FF2B5EF4-FFF2-40B4-BE49-F238E27FC236}">
                  <a16:creationId xmlns:a16="http://schemas.microsoft.com/office/drawing/2014/main" id="{AC126A9B-2605-42A2-80D2-2904C51FD99C}"/>
                </a:ext>
              </a:extLst>
            </p:cNvPr>
            <p:cNvSpPr/>
            <p:nvPr/>
          </p:nvSpPr>
          <p:spPr>
            <a:xfrm>
              <a:off x="4839807" y="3512950"/>
              <a:ext cx="284584" cy="275858"/>
            </a:xfrm>
            <a:prstGeom prst="ellipse">
              <a:avLst/>
            </a:prstGeom>
            <a:solidFill>
              <a:srgbClr val="FFFF99">
                <a:alpha val="50000"/>
              </a:srgb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51" name="Oval 50">
              <a:extLst>
                <a:ext uri="{FF2B5EF4-FFF2-40B4-BE49-F238E27FC236}">
                  <a16:creationId xmlns:a16="http://schemas.microsoft.com/office/drawing/2014/main" id="{32141BC6-FBBC-4328-A259-FC396C563BB5}"/>
                </a:ext>
              </a:extLst>
            </p:cNvPr>
            <p:cNvSpPr/>
            <p:nvPr/>
          </p:nvSpPr>
          <p:spPr>
            <a:xfrm>
              <a:off x="7803184" y="3341927"/>
              <a:ext cx="284584" cy="275858"/>
            </a:xfrm>
            <a:prstGeom prst="ellipse">
              <a:avLst/>
            </a:prstGeom>
            <a:solidFill>
              <a:srgbClr val="FFFF99">
                <a:alpha val="50000"/>
              </a:srgb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52" name="Oval 51">
              <a:extLst>
                <a:ext uri="{FF2B5EF4-FFF2-40B4-BE49-F238E27FC236}">
                  <a16:creationId xmlns:a16="http://schemas.microsoft.com/office/drawing/2014/main" id="{755D7FBB-AA24-4F82-B6C3-664356530BAB}"/>
                </a:ext>
              </a:extLst>
            </p:cNvPr>
            <p:cNvSpPr/>
            <p:nvPr/>
          </p:nvSpPr>
          <p:spPr>
            <a:xfrm>
              <a:off x="7803184" y="1787370"/>
              <a:ext cx="284584" cy="275858"/>
            </a:xfrm>
            <a:prstGeom prst="ellipse">
              <a:avLst/>
            </a:prstGeom>
            <a:solidFill>
              <a:srgbClr val="FFFF99">
                <a:alpha val="50000"/>
              </a:srgb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53" name="Oval 52">
              <a:extLst>
                <a:ext uri="{FF2B5EF4-FFF2-40B4-BE49-F238E27FC236}">
                  <a16:creationId xmlns:a16="http://schemas.microsoft.com/office/drawing/2014/main" id="{836988B0-7111-4F4F-BBF0-6CD440EB0ED8}"/>
                </a:ext>
              </a:extLst>
            </p:cNvPr>
            <p:cNvSpPr/>
            <p:nvPr/>
          </p:nvSpPr>
          <p:spPr>
            <a:xfrm>
              <a:off x="4734508" y="1582381"/>
              <a:ext cx="284584" cy="275858"/>
            </a:xfrm>
            <a:prstGeom prst="ellipse">
              <a:avLst/>
            </a:prstGeom>
            <a:solidFill>
              <a:srgbClr val="FFFF99">
                <a:alpha val="50000"/>
              </a:srgb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54" name="Oval 53">
              <a:extLst>
                <a:ext uri="{FF2B5EF4-FFF2-40B4-BE49-F238E27FC236}">
                  <a16:creationId xmlns:a16="http://schemas.microsoft.com/office/drawing/2014/main" id="{C454C12A-026D-44E4-8CDA-9D2D19F77D5D}"/>
                </a:ext>
              </a:extLst>
            </p:cNvPr>
            <p:cNvSpPr/>
            <p:nvPr/>
          </p:nvSpPr>
          <p:spPr>
            <a:xfrm>
              <a:off x="4743219" y="2381809"/>
              <a:ext cx="284584" cy="275858"/>
            </a:xfrm>
            <a:prstGeom prst="ellipse">
              <a:avLst/>
            </a:prstGeom>
            <a:solidFill>
              <a:srgbClr val="FFFF99">
                <a:alpha val="50000"/>
              </a:srgb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cxnSp>
        <p:nvCxnSpPr>
          <p:cNvPr id="55" name="Connettore diritto 20">
            <a:extLst>
              <a:ext uri="{FF2B5EF4-FFF2-40B4-BE49-F238E27FC236}">
                <a16:creationId xmlns:a16="http://schemas.microsoft.com/office/drawing/2014/main" id="{93EFB581-FF4B-FCEA-AB4D-EE5064F3835D}"/>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005257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21E9D-6EC6-4504-A80D-ED5E595CCBA3}"/>
              </a:ext>
            </a:extLst>
          </p:cNvPr>
          <p:cNvSpPr txBox="1">
            <a:spLocks/>
          </p:cNvSpPr>
          <p:nvPr/>
        </p:nvSpPr>
        <p:spPr>
          <a:xfrm>
            <a:off x="336739" y="1136625"/>
            <a:ext cx="11666034" cy="94328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939"/>
              </a:lnSpc>
            </a:pPr>
            <a:r>
              <a:rPr lang="en-US" sz="2800" b="1" dirty="0">
                <a:solidFill>
                  <a:srgbClr val="0F292F"/>
                </a:solidFill>
                <a:latin typeface="Arial" panose="020B0604020202020204" pitchFamily="34" charset="0"/>
                <a:cs typeface="Arial" panose="020B0604020202020204" pitchFamily="34" charset="0"/>
              </a:rPr>
              <a:t>Target Leaks and Emissions Sources - A holistic approach</a:t>
            </a:r>
          </a:p>
        </p:txBody>
      </p:sp>
      <p:cxnSp>
        <p:nvCxnSpPr>
          <p:cNvPr id="12" name="Connettore diritto 20">
            <a:extLst>
              <a:ext uri="{FF2B5EF4-FFF2-40B4-BE49-F238E27FC236}">
                <a16:creationId xmlns:a16="http://schemas.microsoft.com/office/drawing/2014/main" id="{F3D28B6A-BF89-1FDD-E3D7-E9724A8B0F64}"/>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pic>
        <p:nvPicPr>
          <p:cNvPr id="14" name="Picture 3">
            <a:extLst>
              <a:ext uri="{FF2B5EF4-FFF2-40B4-BE49-F238E27FC236}">
                <a16:creationId xmlns:a16="http://schemas.microsoft.com/office/drawing/2014/main" id="{90D32C67-45DA-BBDA-70A7-A008E371AF6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5165" b="9943"/>
          <a:stretch/>
        </p:blipFill>
        <p:spPr>
          <a:xfrm>
            <a:off x="-1" y="1608268"/>
            <a:ext cx="11011301" cy="4956160"/>
          </a:xfrm>
          <a:prstGeom prst="rect">
            <a:avLst/>
          </a:prstGeom>
        </p:spPr>
      </p:pic>
      <p:grpSp>
        <p:nvGrpSpPr>
          <p:cNvPr id="16" name="Group 61">
            <a:extLst>
              <a:ext uri="{FF2B5EF4-FFF2-40B4-BE49-F238E27FC236}">
                <a16:creationId xmlns:a16="http://schemas.microsoft.com/office/drawing/2014/main" id="{6EB01A9A-B45B-62A2-3046-7FA1C853C4E5}"/>
              </a:ext>
            </a:extLst>
          </p:cNvPr>
          <p:cNvGrpSpPr/>
          <p:nvPr/>
        </p:nvGrpSpPr>
        <p:grpSpPr>
          <a:xfrm>
            <a:off x="6668424" y="1819555"/>
            <a:ext cx="4246479" cy="4533585"/>
            <a:chOff x="7534273" y="685800"/>
            <a:chExt cx="4246479" cy="4533585"/>
          </a:xfrm>
        </p:grpSpPr>
        <p:sp>
          <p:nvSpPr>
            <p:cNvPr id="17" name="AutoShape 12">
              <a:extLst>
                <a:ext uri="{FF2B5EF4-FFF2-40B4-BE49-F238E27FC236}">
                  <a16:creationId xmlns:a16="http://schemas.microsoft.com/office/drawing/2014/main" id="{97A40BFE-A9E0-FD79-45AE-33B53E6BBABC}"/>
                </a:ext>
              </a:extLst>
            </p:cNvPr>
            <p:cNvSpPr/>
            <p:nvPr/>
          </p:nvSpPr>
          <p:spPr>
            <a:xfrm>
              <a:off x="7534273" y="685800"/>
              <a:ext cx="4246479" cy="73791"/>
            </a:xfrm>
            <a:prstGeom prst="rect">
              <a:avLst/>
            </a:prstGeom>
            <a:solidFill>
              <a:srgbClr val="CB2D6F"/>
            </a:solidFill>
          </p:spPr>
        </p:sp>
        <p:sp>
          <p:nvSpPr>
            <p:cNvPr id="18" name="AutoShape 13">
              <a:extLst>
                <a:ext uri="{FF2B5EF4-FFF2-40B4-BE49-F238E27FC236}">
                  <a16:creationId xmlns:a16="http://schemas.microsoft.com/office/drawing/2014/main" id="{D8166DEE-4D50-473F-5C6D-AC375DECE12D}"/>
                </a:ext>
              </a:extLst>
            </p:cNvPr>
            <p:cNvSpPr/>
            <p:nvPr/>
          </p:nvSpPr>
          <p:spPr>
            <a:xfrm>
              <a:off x="7534273" y="1562707"/>
              <a:ext cx="4246479" cy="73791"/>
            </a:xfrm>
            <a:prstGeom prst="rect">
              <a:avLst/>
            </a:prstGeom>
            <a:solidFill>
              <a:srgbClr val="CB2D6F"/>
            </a:solidFill>
          </p:spPr>
        </p:sp>
        <p:sp>
          <p:nvSpPr>
            <p:cNvPr id="19" name="AutoShape 14">
              <a:extLst>
                <a:ext uri="{FF2B5EF4-FFF2-40B4-BE49-F238E27FC236}">
                  <a16:creationId xmlns:a16="http://schemas.microsoft.com/office/drawing/2014/main" id="{951E7DF3-349B-8050-482D-3A0AC791487A}"/>
                </a:ext>
              </a:extLst>
            </p:cNvPr>
            <p:cNvSpPr/>
            <p:nvPr/>
          </p:nvSpPr>
          <p:spPr>
            <a:xfrm>
              <a:off x="7534273" y="2731831"/>
              <a:ext cx="4246479" cy="73791"/>
            </a:xfrm>
            <a:prstGeom prst="rect">
              <a:avLst/>
            </a:prstGeom>
            <a:solidFill>
              <a:srgbClr val="CB2D6F"/>
            </a:solidFill>
          </p:spPr>
        </p:sp>
        <p:sp>
          <p:nvSpPr>
            <p:cNvPr id="20" name="AutoShape 15">
              <a:extLst>
                <a:ext uri="{FF2B5EF4-FFF2-40B4-BE49-F238E27FC236}">
                  <a16:creationId xmlns:a16="http://schemas.microsoft.com/office/drawing/2014/main" id="{9C0C5E15-28F0-6BF9-37D0-E1F1573663F6}"/>
                </a:ext>
              </a:extLst>
            </p:cNvPr>
            <p:cNvSpPr/>
            <p:nvPr/>
          </p:nvSpPr>
          <p:spPr>
            <a:xfrm>
              <a:off x="7534273" y="3806621"/>
              <a:ext cx="4246479" cy="73791"/>
            </a:xfrm>
            <a:prstGeom prst="rect">
              <a:avLst/>
            </a:prstGeom>
            <a:solidFill>
              <a:srgbClr val="CB2D6F"/>
            </a:solidFill>
          </p:spPr>
        </p:sp>
        <p:sp>
          <p:nvSpPr>
            <p:cNvPr id="21" name="AutoShape 16">
              <a:extLst>
                <a:ext uri="{FF2B5EF4-FFF2-40B4-BE49-F238E27FC236}">
                  <a16:creationId xmlns:a16="http://schemas.microsoft.com/office/drawing/2014/main" id="{DE30C4BD-4B66-F7FD-AB3D-07851F0FC632}"/>
                </a:ext>
              </a:extLst>
            </p:cNvPr>
            <p:cNvSpPr/>
            <p:nvPr/>
          </p:nvSpPr>
          <p:spPr>
            <a:xfrm>
              <a:off x="7646934" y="4582125"/>
              <a:ext cx="4133818" cy="73791"/>
            </a:xfrm>
            <a:prstGeom prst="rect">
              <a:avLst/>
            </a:prstGeom>
            <a:solidFill>
              <a:srgbClr val="CB2D6F"/>
            </a:solidFill>
          </p:spPr>
        </p:sp>
        <p:grpSp>
          <p:nvGrpSpPr>
            <p:cNvPr id="22" name="Group 17">
              <a:extLst>
                <a:ext uri="{FF2B5EF4-FFF2-40B4-BE49-F238E27FC236}">
                  <a16:creationId xmlns:a16="http://schemas.microsoft.com/office/drawing/2014/main" id="{D0C2B86C-7880-EDD9-4C93-3474BFEF37B0}"/>
                </a:ext>
              </a:extLst>
            </p:cNvPr>
            <p:cNvGrpSpPr/>
            <p:nvPr/>
          </p:nvGrpSpPr>
          <p:grpSpPr>
            <a:xfrm>
              <a:off x="8008852" y="4662675"/>
              <a:ext cx="3771900" cy="556710"/>
              <a:chOff x="0" y="0"/>
              <a:chExt cx="1913890" cy="282479"/>
            </a:xfrm>
          </p:grpSpPr>
          <p:sp>
            <p:nvSpPr>
              <p:cNvPr id="37" name="Freeform 18">
                <a:extLst>
                  <a:ext uri="{FF2B5EF4-FFF2-40B4-BE49-F238E27FC236}">
                    <a16:creationId xmlns:a16="http://schemas.microsoft.com/office/drawing/2014/main" id="{34E41732-5D9C-7D48-B267-A0D910C0A19C}"/>
                  </a:ext>
                </a:extLst>
              </p:cNvPr>
              <p:cNvSpPr/>
              <p:nvPr/>
            </p:nvSpPr>
            <p:spPr>
              <a:xfrm>
                <a:off x="0" y="0"/>
                <a:ext cx="1913890" cy="282479"/>
              </a:xfrm>
              <a:custGeom>
                <a:avLst/>
                <a:gdLst/>
                <a:ahLst/>
                <a:cxnLst/>
                <a:rect l="l" t="t" r="r" b="b"/>
                <a:pathLst>
                  <a:path w="1913890" h="282479">
                    <a:moveTo>
                      <a:pt x="0" y="0"/>
                    </a:moveTo>
                    <a:lnTo>
                      <a:pt x="1913890" y="0"/>
                    </a:lnTo>
                    <a:lnTo>
                      <a:pt x="1913890" y="282479"/>
                    </a:lnTo>
                    <a:lnTo>
                      <a:pt x="0" y="282479"/>
                    </a:lnTo>
                    <a:close/>
                  </a:path>
                </a:pathLst>
              </a:custGeom>
              <a:solidFill>
                <a:srgbClr val="000000">
                  <a:alpha val="45882"/>
                </a:srgbClr>
              </a:solidFill>
            </p:spPr>
          </p:sp>
        </p:grpSp>
        <p:grpSp>
          <p:nvGrpSpPr>
            <p:cNvPr id="23" name="Group 19">
              <a:extLst>
                <a:ext uri="{FF2B5EF4-FFF2-40B4-BE49-F238E27FC236}">
                  <a16:creationId xmlns:a16="http://schemas.microsoft.com/office/drawing/2014/main" id="{EA4F6A42-81BF-3F22-6690-D5507DAC29E2}"/>
                </a:ext>
              </a:extLst>
            </p:cNvPr>
            <p:cNvGrpSpPr/>
            <p:nvPr/>
          </p:nvGrpSpPr>
          <p:grpSpPr>
            <a:xfrm>
              <a:off x="8008852" y="3859597"/>
              <a:ext cx="3771900" cy="581039"/>
              <a:chOff x="0" y="0"/>
              <a:chExt cx="1913890" cy="294823"/>
            </a:xfrm>
          </p:grpSpPr>
          <p:sp>
            <p:nvSpPr>
              <p:cNvPr id="36" name="Freeform 20">
                <a:extLst>
                  <a:ext uri="{FF2B5EF4-FFF2-40B4-BE49-F238E27FC236}">
                    <a16:creationId xmlns:a16="http://schemas.microsoft.com/office/drawing/2014/main" id="{37EF9FD6-CC5D-9A00-8A21-522D57BDB73C}"/>
                  </a:ext>
                </a:extLst>
              </p:cNvPr>
              <p:cNvSpPr/>
              <p:nvPr/>
            </p:nvSpPr>
            <p:spPr>
              <a:xfrm>
                <a:off x="0" y="0"/>
                <a:ext cx="1913890" cy="294823"/>
              </a:xfrm>
              <a:custGeom>
                <a:avLst/>
                <a:gdLst/>
                <a:ahLst/>
                <a:cxnLst/>
                <a:rect l="l" t="t" r="r" b="b"/>
                <a:pathLst>
                  <a:path w="1913890" h="294823">
                    <a:moveTo>
                      <a:pt x="0" y="0"/>
                    </a:moveTo>
                    <a:lnTo>
                      <a:pt x="1913890" y="0"/>
                    </a:lnTo>
                    <a:lnTo>
                      <a:pt x="1913890" y="294823"/>
                    </a:lnTo>
                    <a:lnTo>
                      <a:pt x="0" y="294823"/>
                    </a:lnTo>
                    <a:close/>
                  </a:path>
                </a:pathLst>
              </a:custGeom>
              <a:solidFill>
                <a:srgbClr val="000000">
                  <a:alpha val="45882"/>
                </a:srgbClr>
              </a:solidFill>
            </p:spPr>
          </p:sp>
        </p:grpSp>
        <p:grpSp>
          <p:nvGrpSpPr>
            <p:cNvPr id="24" name="Group 21">
              <a:extLst>
                <a:ext uri="{FF2B5EF4-FFF2-40B4-BE49-F238E27FC236}">
                  <a16:creationId xmlns:a16="http://schemas.microsoft.com/office/drawing/2014/main" id="{F8F4D656-7083-62F1-7FBB-342639527018}"/>
                </a:ext>
              </a:extLst>
            </p:cNvPr>
            <p:cNvGrpSpPr/>
            <p:nvPr/>
          </p:nvGrpSpPr>
          <p:grpSpPr>
            <a:xfrm>
              <a:off x="8008852" y="2822311"/>
              <a:ext cx="3771900" cy="849343"/>
              <a:chOff x="0" y="0"/>
              <a:chExt cx="1913890" cy="430963"/>
            </a:xfrm>
          </p:grpSpPr>
          <p:sp>
            <p:nvSpPr>
              <p:cNvPr id="35" name="Freeform 22">
                <a:extLst>
                  <a:ext uri="{FF2B5EF4-FFF2-40B4-BE49-F238E27FC236}">
                    <a16:creationId xmlns:a16="http://schemas.microsoft.com/office/drawing/2014/main" id="{625BF055-4962-F14D-6ACF-FC063371A485}"/>
                  </a:ext>
                </a:extLst>
              </p:cNvPr>
              <p:cNvSpPr/>
              <p:nvPr/>
            </p:nvSpPr>
            <p:spPr>
              <a:xfrm>
                <a:off x="0" y="0"/>
                <a:ext cx="1913890" cy="430963"/>
              </a:xfrm>
              <a:custGeom>
                <a:avLst/>
                <a:gdLst/>
                <a:ahLst/>
                <a:cxnLst/>
                <a:rect l="l" t="t" r="r" b="b"/>
                <a:pathLst>
                  <a:path w="1913890" h="430963">
                    <a:moveTo>
                      <a:pt x="0" y="0"/>
                    </a:moveTo>
                    <a:lnTo>
                      <a:pt x="1913890" y="0"/>
                    </a:lnTo>
                    <a:lnTo>
                      <a:pt x="1913890" y="430963"/>
                    </a:lnTo>
                    <a:lnTo>
                      <a:pt x="0" y="430963"/>
                    </a:lnTo>
                    <a:close/>
                  </a:path>
                </a:pathLst>
              </a:custGeom>
              <a:solidFill>
                <a:srgbClr val="000000">
                  <a:alpha val="45882"/>
                </a:srgbClr>
              </a:solidFill>
            </p:spPr>
          </p:sp>
        </p:grpSp>
        <p:grpSp>
          <p:nvGrpSpPr>
            <p:cNvPr id="25" name="Group 23">
              <a:extLst>
                <a:ext uri="{FF2B5EF4-FFF2-40B4-BE49-F238E27FC236}">
                  <a16:creationId xmlns:a16="http://schemas.microsoft.com/office/drawing/2014/main" id="{734483B7-C7A6-9F69-963C-E43B974551CE}"/>
                </a:ext>
              </a:extLst>
            </p:cNvPr>
            <p:cNvGrpSpPr/>
            <p:nvPr/>
          </p:nvGrpSpPr>
          <p:grpSpPr>
            <a:xfrm>
              <a:off x="8008852" y="1636497"/>
              <a:ext cx="3771900" cy="1009351"/>
              <a:chOff x="0" y="0"/>
              <a:chExt cx="1913890" cy="512152"/>
            </a:xfrm>
          </p:grpSpPr>
          <p:sp>
            <p:nvSpPr>
              <p:cNvPr id="34" name="Freeform 24">
                <a:extLst>
                  <a:ext uri="{FF2B5EF4-FFF2-40B4-BE49-F238E27FC236}">
                    <a16:creationId xmlns:a16="http://schemas.microsoft.com/office/drawing/2014/main" id="{155B7D26-7312-F251-2D7A-DF64666E0283}"/>
                  </a:ext>
                </a:extLst>
              </p:cNvPr>
              <p:cNvSpPr/>
              <p:nvPr/>
            </p:nvSpPr>
            <p:spPr>
              <a:xfrm>
                <a:off x="0" y="0"/>
                <a:ext cx="1913890" cy="512152"/>
              </a:xfrm>
              <a:custGeom>
                <a:avLst/>
                <a:gdLst/>
                <a:ahLst/>
                <a:cxnLst/>
                <a:rect l="l" t="t" r="r" b="b"/>
                <a:pathLst>
                  <a:path w="1913890" h="512152">
                    <a:moveTo>
                      <a:pt x="0" y="0"/>
                    </a:moveTo>
                    <a:lnTo>
                      <a:pt x="1913890" y="0"/>
                    </a:lnTo>
                    <a:lnTo>
                      <a:pt x="1913890" y="512152"/>
                    </a:lnTo>
                    <a:lnTo>
                      <a:pt x="0" y="512152"/>
                    </a:lnTo>
                    <a:close/>
                  </a:path>
                </a:pathLst>
              </a:custGeom>
              <a:solidFill>
                <a:srgbClr val="000000">
                  <a:alpha val="72941"/>
                </a:srgbClr>
              </a:solidFill>
            </p:spPr>
          </p:sp>
        </p:grpSp>
        <p:grpSp>
          <p:nvGrpSpPr>
            <p:cNvPr id="26" name="Group 25">
              <a:extLst>
                <a:ext uri="{FF2B5EF4-FFF2-40B4-BE49-F238E27FC236}">
                  <a16:creationId xmlns:a16="http://schemas.microsoft.com/office/drawing/2014/main" id="{ADA44F23-DC67-E981-B0D0-54C0939443C1}"/>
                </a:ext>
              </a:extLst>
            </p:cNvPr>
            <p:cNvGrpSpPr/>
            <p:nvPr/>
          </p:nvGrpSpPr>
          <p:grpSpPr>
            <a:xfrm>
              <a:off x="7837230" y="759591"/>
              <a:ext cx="3943522" cy="581039"/>
              <a:chOff x="0" y="0"/>
              <a:chExt cx="2000972" cy="294823"/>
            </a:xfrm>
          </p:grpSpPr>
          <p:sp>
            <p:nvSpPr>
              <p:cNvPr id="33" name="Freeform 26">
                <a:extLst>
                  <a:ext uri="{FF2B5EF4-FFF2-40B4-BE49-F238E27FC236}">
                    <a16:creationId xmlns:a16="http://schemas.microsoft.com/office/drawing/2014/main" id="{F07F3383-DC7F-1D61-C04C-56DE93EBD1E5}"/>
                  </a:ext>
                </a:extLst>
              </p:cNvPr>
              <p:cNvSpPr/>
              <p:nvPr/>
            </p:nvSpPr>
            <p:spPr>
              <a:xfrm>
                <a:off x="0" y="0"/>
                <a:ext cx="2000972" cy="294823"/>
              </a:xfrm>
              <a:custGeom>
                <a:avLst/>
                <a:gdLst/>
                <a:ahLst/>
                <a:cxnLst/>
                <a:rect l="l" t="t" r="r" b="b"/>
                <a:pathLst>
                  <a:path w="2000972" h="294823">
                    <a:moveTo>
                      <a:pt x="0" y="0"/>
                    </a:moveTo>
                    <a:lnTo>
                      <a:pt x="2000972" y="0"/>
                    </a:lnTo>
                    <a:lnTo>
                      <a:pt x="2000972" y="294823"/>
                    </a:lnTo>
                    <a:lnTo>
                      <a:pt x="0" y="294823"/>
                    </a:lnTo>
                    <a:close/>
                  </a:path>
                </a:pathLst>
              </a:custGeom>
              <a:solidFill>
                <a:srgbClr val="000000">
                  <a:alpha val="72941"/>
                </a:srgbClr>
              </a:solidFill>
            </p:spPr>
          </p:sp>
        </p:grpSp>
        <p:sp>
          <p:nvSpPr>
            <p:cNvPr id="27" name="TextBox 56">
              <a:extLst>
                <a:ext uri="{FF2B5EF4-FFF2-40B4-BE49-F238E27FC236}">
                  <a16:creationId xmlns:a16="http://schemas.microsoft.com/office/drawing/2014/main" id="{EF12C317-3931-7D83-C23D-5486F1FDBD82}"/>
                </a:ext>
              </a:extLst>
            </p:cNvPr>
            <p:cNvSpPr txBox="1"/>
            <p:nvPr/>
          </p:nvSpPr>
          <p:spPr>
            <a:xfrm>
              <a:off x="9335006" y="805892"/>
              <a:ext cx="2360233" cy="434030"/>
            </a:xfrm>
            <a:prstGeom prst="rect">
              <a:avLst/>
            </a:prstGeom>
          </p:spPr>
          <p:txBody>
            <a:bodyPr lIns="0" tIns="0" rIns="0" bIns="0" rtlCol="0" anchor="t">
              <a:spAutoFit/>
            </a:bodyPr>
            <a:lstStyle/>
            <a:p>
              <a:pPr algn="r">
                <a:lnSpc>
                  <a:spcPts val="2100"/>
                </a:lnSpc>
                <a:spcBef>
                  <a:spcPct val="0"/>
                </a:spcBef>
              </a:pPr>
              <a:r>
                <a:rPr lang="en-US" sz="1500" dirty="0">
                  <a:solidFill>
                    <a:srgbClr val="FFFFFF"/>
                  </a:solidFill>
                  <a:latin typeface="Arial CE 1"/>
                </a:rPr>
                <a:t>LEAKS TO ATMOSPHERE​</a:t>
              </a:r>
            </a:p>
            <a:p>
              <a:pPr algn="r">
                <a:lnSpc>
                  <a:spcPts val="1447"/>
                </a:lnSpc>
                <a:spcBef>
                  <a:spcPct val="0"/>
                </a:spcBef>
              </a:pPr>
              <a:r>
                <a:rPr lang="en-US" sz="1033" dirty="0">
                  <a:solidFill>
                    <a:srgbClr val="FFFFFF"/>
                  </a:solidFill>
                  <a:latin typeface="Arial CE 1"/>
                </a:rPr>
                <a:t>From plant &amp; equipment</a:t>
              </a:r>
            </a:p>
          </p:txBody>
        </p:sp>
        <p:sp>
          <p:nvSpPr>
            <p:cNvPr id="28" name="TextBox 57">
              <a:extLst>
                <a:ext uri="{FF2B5EF4-FFF2-40B4-BE49-F238E27FC236}">
                  <a16:creationId xmlns:a16="http://schemas.microsoft.com/office/drawing/2014/main" id="{16AA4015-B893-D26F-4C47-C9F808C7DDD5}"/>
                </a:ext>
              </a:extLst>
            </p:cNvPr>
            <p:cNvSpPr txBox="1"/>
            <p:nvPr/>
          </p:nvSpPr>
          <p:spPr>
            <a:xfrm>
              <a:off x="9194875" y="1750386"/>
              <a:ext cx="2500365" cy="882870"/>
            </a:xfrm>
            <a:prstGeom prst="rect">
              <a:avLst/>
            </a:prstGeom>
          </p:spPr>
          <p:txBody>
            <a:bodyPr wrap="square" lIns="0" tIns="0" rIns="0" bIns="0" rtlCol="0" anchor="t">
              <a:spAutoFit/>
            </a:bodyPr>
            <a:lstStyle/>
            <a:p>
              <a:pPr algn="r">
                <a:lnSpc>
                  <a:spcPts val="2100"/>
                </a:lnSpc>
                <a:spcBef>
                  <a:spcPct val="0"/>
                </a:spcBef>
              </a:pPr>
              <a:r>
                <a:rPr lang="en-US" sz="1500" dirty="0">
                  <a:solidFill>
                    <a:srgbClr val="FFFFFF"/>
                  </a:solidFill>
                  <a:latin typeface="Arial CE 1"/>
                </a:rPr>
                <a:t>LOSSES TO FLARE AND VENTING​</a:t>
              </a:r>
            </a:p>
            <a:p>
              <a:pPr algn="r">
                <a:lnSpc>
                  <a:spcPts val="1447"/>
                </a:lnSpc>
                <a:spcBef>
                  <a:spcPct val="0"/>
                </a:spcBef>
              </a:pPr>
              <a:r>
                <a:rPr lang="en-US" sz="1033" dirty="0">
                  <a:solidFill>
                    <a:srgbClr val="FFFFFF"/>
                  </a:solidFill>
                  <a:latin typeface="Arial CE 1"/>
                </a:rPr>
                <a:t>ISOLATING VALVES POINTING TO FLARE</a:t>
              </a:r>
            </a:p>
          </p:txBody>
        </p:sp>
        <p:sp>
          <p:nvSpPr>
            <p:cNvPr id="29" name="TextBox 58">
              <a:extLst>
                <a:ext uri="{FF2B5EF4-FFF2-40B4-BE49-F238E27FC236}">
                  <a16:creationId xmlns:a16="http://schemas.microsoft.com/office/drawing/2014/main" id="{8C8B23DC-17C8-A6AA-AC5C-0D2A401FBEAD}"/>
                </a:ext>
              </a:extLst>
            </p:cNvPr>
            <p:cNvSpPr txBox="1"/>
            <p:nvPr/>
          </p:nvSpPr>
          <p:spPr>
            <a:xfrm>
              <a:off x="9088897" y="2869450"/>
              <a:ext cx="2553353" cy="882870"/>
            </a:xfrm>
            <a:prstGeom prst="rect">
              <a:avLst/>
            </a:prstGeom>
          </p:spPr>
          <p:txBody>
            <a:bodyPr lIns="0" tIns="0" rIns="0" bIns="0" rtlCol="0" anchor="t">
              <a:spAutoFit/>
            </a:bodyPr>
            <a:lstStyle/>
            <a:p>
              <a:pPr algn="r">
                <a:lnSpc>
                  <a:spcPts val="2100"/>
                </a:lnSpc>
                <a:spcBef>
                  <a:spcPct val="0"/>
                </a:spcBef>
              </a:pPr>
              <a:r>
                <a:rPr lang="en-US" sz="1500" dirty="0">
                  <a:solidFill>
                    <a:srgbClr val="FFFFFF"/>
                  </a:solidFill>
                  <a:latin typeface="Arial CE 1"/>
                </a:rPr>
                <a:t>LOSSES TO VENTS/DRAINS​</a:t>
              </a:r>
            </a:p>
            <a:p>
              <a:pPr algn="r">
                <a:lnSpc>
                  <a:spcPts val="1447"/>
                </a:lnSpc>
                <a:spcBef>
                  <a:spcPct val="0"/>
                </a:spcBef>
              </a:pPr>
              <a:r>
                <a:rPr lang="en-US" sz="1033" dirty="0">
                  <a:solidFill>
                    <a:srgbClr val="FFFFFF"/>
                  </a:solidFill>
                  <a:latin typeface="Arial CE 1"/>
                </a:rPr>
                <a:t>ISOLATING VALVES POINTING TO FLARE</a:t>
              </a:r>
            </a:p>
          </p:txBody>
        </p:sp>
        <p:sp>
          <p:nvSpPr>
            <p:cNvPr id="30" name="TextBox 59">
              <a:extLst>
                <a:ext uri="{FF2B5EF4-FFF2-40B4-BE49-F238E27FC236}">
                  <a16:creationId xmlns:a16="http://schemas.microsoft.com/office/drawing/2014/main" id="{7552E04E-554D-F1C7-1830-B5C6EF82AB34}"/>
                </a:ext>
              </a:extLst>
            </p:cNvPr>
            <p:cNvSpPr txBox="1"/>
            <p:nvPr/>
          </p:nvSpPr>
          <p:spPr>
            <a:xfrm>
              <a:off x="9035909" y="3908384"/>
              <a:ext cx="2659331" cy="434030"/>
            </a:xfrm>
            <a:prstGeom prst="rect">
              <a:avLst/>
            </a:prstGeom>
          </p:spPr>
          <p:txBody>
            <a:bodyPr lIns="0" tIns="0" rIns="0" bIns="0" rtlCol="0" anchor="t">
              <a:spAutoFit/>
            </a:bodyPr>
            <a:lstStyle/>
            <a:p>
              <a:pPr algn="r">
                <a:lnSpc>
                  <a:spcPts val="2100"/>
                </a:lnSpc>
                <a:spcBef>
                  <a:spcPct val="0"/>
                </a:spcBef>
              </a:pPr>
              <a:r>
                <a:rPr lang="en-US" sz="1500" dirty="0">
                  <a:solidFill>
                    <a:srgbClr val="FFFFFF"/>
                  </a:solidFill>
                  <a:latin typeface="Arial CE 1"/>
                </a:rPr>
                <a:t>SYSTEM INEFFICIENCIES​</a:t>
              </a:r>
            </a:p>
            <a:p>
              <a:pPr algn="r">
                <a:lnSpc>
                  <a:spcPts val="1447"/>
                </a:lnSpc>
                <a:spcBef>
                  <a:spcPct val="0"/>
                </a:spcBef>
              </a:pPr>
              <a:r>
                <a:rPr lang="en-US" sz="1033" dirty="0">
                  <a:solidFill>
                    <a:srgbClr val="FFFFFF"/>
                  </a:solidFill>
                  <a:latin typeface="Arial CE 1"/>
                </a:rPr>
                <a:t>GENERATING CO2 AS A BI-PRODUCT</a:t>
              </a:r>
            </a:p>
          </p:txBody>
        </p:sp>
        <p:sp>
          <p:nvSpPr>
            <p:cNvPr id="31" name="TextBox 60">
              <a:extLst>
                <a:ext uri="{FF2B5EF4-FFF2-40B4-BE49-F238E27FC236}">
                  <a16:creationId xmlns:a16="http://schemas.microsoft.com/office/drawing/2014/main" id="{7F3F2102-4234-6DDB-72CB-34B99044B97D}"/>
                </a:ext>
              </a:extLst>
            </p:cNvPr>
            <p:cNvSpPr txBox="1"/>
            <p:nvPr/>
          </p:nvSpPr>
          <p:spPr>
            <a:xfrm>
              <a:off x="9035909" y="4685517"/>
              <a:ext cx="2659331" cy="434093"/>
            </a:xfrm>
            <a:prstGeom prst="rect">
              <a:avLst/>
            </a:prstGeom>
          </p:spPr>
          <p:txBody>
            <a:bodyPr lIns="0" tIns="0" rIns="0" bIns="0" rtlCol="0" anchor="t">
              <a:spAutoFit/>
            </a:bodyPr>
            <a:lstStyle/>
            <a:p>
              <a:pPr algn="r">
                <a:lnSpc>
                  <a:spcPts val="2100"/>
                </a:lnSpc>
                <a:spcBef>
                  <a:spcPct val="0"/>
                </a:spcBef>
              </a:pPr>
              <a:r>
                <a:rPr lang="en-US" sz="1500" dirty="0">
                  <a:solidFill>
                    <a:srgbClr val="FFFFFF"/>
                  </a:solidFill>
                  <a:latin typeface="Arial CE 1"/>
                </a:rPr>
                <a:t>NON-FUGITIVE EMISSIONS​</a:t>
              </a:r>
            </a:p>
            <a:p>
              <a:pPr algn="r">
                <a:lnSpc>
                  <a:spcPts val="1447"/>
                </a:lnSpc>
                <a:spcBef>
                  <a:spcPct val="0"/>
                </a:spcBef>
              </a:pPr>
              <a:r>
                <a:rPr lang="en-US" sz="1033" dirty="0">
                  <a:solidFill>
                    <a:srgbClr val="FFFFFF"/>
                  </a:solidFill>
                  <a:latin typeface="Arial CE 1"/>
                </a:rPr>
                <a:t>CORROSION CRACKS IN PIPEWORK ETC.</a:t>
              </a:r>
            </a:p>
          </p:txBody>
        </p:sp>
      </p:grpSp>
      <p:pic>
        <p:nvPicPr>
          <p:cNvPr id="13" name="Picture 55">
            <a:extLst>
              <a:ext uri="{FF2B5EF4-FFF2-40B4-BE49-F238E27FC236}">
                <a16:creationId xmlns:a16="http://schemas.microsoft.com/office/drawing/2014/main" id="{08051C27-9F8D-FBB8-110C-0463E3BE5C5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832" t="16163" r="22600"/>
          <a:stretch/>
        </p:blipFill>
        <p:spPr>
          <a:xfrm>
            <a:off x="-1" y="1603365"/>
            <a:ext cx="8603127" cy="5697997"/>
          </a:xfrm>
          <a:prstGeom prst="rect">
            <a:avLst/>
          </a:prstGeom>
        </p:spPr>
      </p:pic>
      <p:pic>
        <p:nvPicPr>
          <p:cNvPr id="38" name="Picture 3">
            <a:extLst>
              <a:ext uri="{FF2B5EF4-FFF2-40B4-BE49-F238E27FC236}">
                <a16:creationId xmlns:a16="http://schemas.microsoft.com/office/drawing/2014/main" id="{863894AA-4B70-AB11-DFCB-FA11594933C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89277" t="15165" b="9943"/>
          <a:stretch/>
        </p:blipFill>
        <p:spPr>
          <a:xfrm flipH="1">
            <a:off x="11011300" y="1608267"/>
            <a:ext cx="1180700" cy="4956160"/>
          </a:xfrm>
          <a:prstGeom prst="rect">
            <a:avLst/>
          </a:prstGeom>
        </p:spPr>
      </p:pic>
      <p:grpSp>
        <p:nvGrpSpPr>
          <p:cNvPr id="73" name="Group 54">
            <a:extLst>
              <a:ext uri="{FF2B5EF4-FFF2-40B4-BE49-F238E27FC236}">
                <a16:creationId xmlns:a16="http://schemas.microsoft.com/office/drawing/2014/main" id="{267AE05E-59A2-F518-D532-5EA15933830D}"/>
              </a:ext>
            </a:extLst>
          </p:cNvPr>
          <p:cNvGrpSpPr/>
          <p:nvPr/>
        </p:nvGrpSpPr>
        <p:grpSpPr>
          <a:xfrm>
            <a:off x="338604" y="3274927"/>
            <a:ext cx="5605191" cy="3219969"/>
            <a:chOff x="71919" y="2595048"/>
            <a:chExt cx="6868504" cy="3945694"/>
          </a:xfrm>
        </p:grpSpPr>
        <p:sp>
          <p:nvSpPr>
            <p:cNvPr id="74" name="TextBox 8">
              <a:extLst>
                <a:ext uri="{FF2B5EF4-FFF2-40B4-BE49-F238E27FC236}">
                  <a16:creationId xmlns:a16="http://schemas.microsoft.com/office/drawing/2014/main" id="{D12079BD-868B-7C30-E75F-F75D43DB0EEA}"/>
                </a:ext>
              </a:extLst>
            </p:cNvPr>
            <p:cNvSpPr txBox="1"/>
            <p:nvPr/>
          </p:nvSpPr>
          <p:spPr>
            <a:xfrm>
              <a:off x="318623" y="2595048"/>
              <a:ext cx="5777377" cy="304122"/>
            </a:xfrm>
            <a:prstGeom prst="rect">
              <a:avLst/>
            </a:prstGeom>
          </p:spPr>
          <p:txBody>
            <a:bodyPr lIns="0" tIns="0" rIns="0" bIns="0" rtlCol="0" anchor="t">
              <a:spAutoFit/>
            </a:bodyPr>
            <a:lstStyle/>
            <a:p>
              <a:pPr>
                <a:lnSpc>
                  <a:spcPts val="2602"/>
                </a:lnSpc>
              </a:pPr>
              <a:r>
                <a:rPr lang="en-US" sz="1859" dirty="0">
                  <a:solidFill>
                    <a:srgbClr val="CB2D6F"/>
                  </a:solidFill>
                  <a:latin typeface="Arial CE 1"/>
                </a:rPr>
                <a:t>Global Greenhouse Gas Emissions by Gas</a:t>
              </a:r>
            </a:p>
          </p:txBody>
        </p:sp>
        <p:sp>
          <p:nvSpPr>
            <p:cNvPr id="75" name="TextBox 9">
              <a:extLst>
                <a:ext uri="{FF2B5EF4-FFF2-40B4-BE49-F238E27FC236}">
                  <a16:creationId xmlns:a16="http://schemas.microsoft.com/office/drawing/2014/main" id="{97F22DA0-1397-7451-E061-156FBF588372}"/>
                </a:ext>
              </a:extLst>
            </p:cNvPr>
            <p:cNvSpPr txBox="1"/>
            <p:nvPr/>
          </p:nvSpPr>
          <p:spPr>
            <a:xfrm>
              <a:off x="318623" y="2963943"/>
              <a:ext cx="5544235" cy="200672"/>
            </a:xfrm>
            <a:prstGeom prst="rect">
              <a:avLst/>
            </a:prstGeom>
          </p:spPr>
          <p:txBody>
            <a:bodyPr lIns="0" tIns="0" rIns="0" bIns="0" rtlCol="0" anchor="t">
              <a:spAutoFit/>
            </a:bodyPr>
            <a:lstStyle/>
            <a:p>
              <a:pPr>
                <a:lnSpc>
                  <a:spcPts val="1396"/>
                </a:lnSpc>
              </a:pPr>
              <a:r>
                <a:rPr lang="en-US" sz="997" dirty="0">
                  <a:latin typeface="Arial CE 1"/>
                </a:rPr>
                <a:t>Plus all other  'non-Greenhouse Gas' process leaks and emissions.</a:t>
              </a:r>
            </a:p>
          </p:txBody>
        </p:sp>
        <p:sp>
          <p:nvSpPr>
            <p:cNvPr id="76" name="AutoShape 10">
              <a:extLst>
                <a:ext uri="{FF2B5EF4-FFF2-40B4-BE49-F238E27FC236}">
                  <a16:creationId xmlns:a16="http://schemas.microsoft.com/office/drawing/2014/main" id="{D9F13EEE-01B9-302B-042A-CF8FE9C8D5B4}"/>
                </a:ext>
              </a:extLst>
            </p:cNvPr>
            <p:cNvSpPr/>
            <p:nvPr/>
          </p:nvSpPr>
          <p:spPr>
            <a:xfrm>
              <a:off x="318623" y="3246982"/>
              <a:ext cx="862482" cy="73791"/>
            </a:xfrm>
            <a:prstGeom prst="rect">
              <a:avLst/>
            </a:prstGeom>
            <a:solidFill>
              <a:srgbClr val="CB2D6F"/>
            </a:solidFill>
          </p:spPr>
        </p:sp>
        <p:grpSp>
          <p:nvGrpSpPr>
            <p:cNvPr id="77" name="Group 27">
              <a:extLst>
                <a:ext uri="{FF2B5EF4-FFF2-40B4-BE49-F238E27FC236}">
                  <a16:creationId xmlns:a16="http://schemas.microsoft.com/office/drawing/2014/main" id="{851A0816-4218-7F8A-A2F4-D01B5372434C}"/>
                </a:ext>
              </a:extLst>
            </p:cNvPr>
            <p:cNvGrpSpPr/>
            <p:nvPr/>
          </p:nvGrpSpPr>
          <p:grpSpPr>
            <a:xfrm rot="-7472320">
              <a:off x="3900550" y="3477989"/>
              <a:ext cx="3039873" cy="3039873"/>
              <a:chOff x="0" y="0"/>
              <a:chExt cx="6079747" cy="6079747"/>
            </a:xfrm>
          </p:grpSpPr>
          <p:grpSp>
            <p:nvGrpSpPr>
              <p:cNvPr id="99" name="Group 28">
                <a:extLst>
                  <a:ext uri="{FF2B5EF4-FFF2-40B4-BE49-F238E27FC236}">
                    <a16:creationId xmlns:a16="http://schemas.microsoft.com/office/drawing/2014/main" id="{BEB2EBDB-CA8B-883F-A1EC-7AAE914E40B6}"/>
                  </a:ext>
                </a:extLst>
              </p:cNvPr>
              <p:cNvGrpSpPr>
                <a:grpSpLocks noChangeAspect="1"/>
              </p:cNvGrpSpPr>
              <p:nvPr/>
            </p:nvGrpSpPr>
            <p:grpSpPr>
              <a:xfrm>
                <a:off x="0" y="0"/>
                <a:ext cx="6079747" cy="6079747"/>
                <a:chOff x="0" y="0"/>
                <a:chExt cx="2540000" cy="2540000"/>
              </a:xfrm>
            </p:grpSpPr>
            <p:sp>
              <p:nvSpPr>
                <p:cNvPr id="100" name="Freeform 29">
                  <a:extLst>
                    <a:ext uri="{FF2B5EF4-FFF2-40B4-BE49-F238E27FC236}">
                      <a16:creationId xmlns:a16="http://schemas.microsoft.com/office/drawing/2014/main" id="{35F520DA-2DB8-8F1F-1665-47D1E34EA6F4}"/>
                    </a:ext>
                  </a:extLst>
                </p:cNvPr>
                <p:cNvSpPr/>
                <p:nvPr/>
              </p:nvSpPr>
              <p:spPr>
                <a:xfrm>
                  <a:off x="1270000" y="0"/>
                  <a:ext cx="370940" cy="662690"/>
                </a:xfrm>
                <a:custGeom>
                  <a:avLst/>
                  <a:gdLst/>
                  <a:ahLst/>
                  <a:cxnLst/>
                  <a:rect l="l" t="t" r="r" b="b"/>
                  <a:pathLst>
                    <a:path w="370940" h="662690">
                      <a:moveTo>
                        <a:pt x="0" y="0"/>
                      </a:moveTo>
                      <a:lnTo>
                        <a:pt x="0" y="0"/>
                      </a:lnTo>
                      <a:cubicBezTo>
                        <a:pt x="125706" y="0"/>
                        <a:pt x="250715" y="18663"/>
                        <a:pt x="370940" y="55379"/>
                      </a:cubicBezTo>
                      <a:lnTo>
                        <a:pt x="185470" y="662690"/>
                      </a:lnTo>
                      <a:cubicBezTo>
                        <a:pt x="125358" y="644332"/>
                        <a:pt x="62853" y="635000"/>
                        <a:pt x="0" y="635000"/>
                      </a:cubicBezTo>
                      <a:close/>
                    </a:path>
                  </a:pathLst>
                </a:custGeom>
                <a:solidFill>
                  <a:srgbClr val="CB2D6F"/>
                </a:solidFill>
              </p:spPr>
            </p:sp>
            <p:sp>
              <p:nvSpPr>
                <p:cNvPr id="101" name="Freeform 30">
                  <a:extLst>
                    <a:ext uri="{FF2B5EF4-FFF2-40B4-BE49-F238E27FC236}">
                      <a16:creationId xmlns:a16="http://schemas.microsoft.com/office/drawing/2014/main" id="{92B8F4B3-7A23-C79D-D84A-18971906200F}"/>
                    </a:ext>
                  </a:extLst>
                </p:cNvPr>
                <p:cNvSpPr/>
                <p:nvPr/>
              </p:nvSpPr>
              <p:spPr>
                <a:xfrm>
                  <a:off x="1424885" y="38358"/>
                  <a:ext cx="629777" cy="732341"/>
                </a:xfrm>
                <a:custGeom>
                  <a:avLst/>
                  <a:gdLst/>
                  <a:ahLst/>
                  <a:cxnLst/>
                  <a:rect l="l" t="t" r="r" b="b"/>
                  <a:pathLst>
                    <a:path w="629777" h="732341">
                      <a:moveTo>
                        <a:pt x="154885" y="0"/>
                      </a:moveTo>
                      <a:cubicBezTo>
                        <a:pt x="327785" y="43486"/>
                        <a:pt x="489592" y="122888"/>
                        <a:pt x="629778" y="233041"/>
                      </a:cubicBezTo>
                      <a:lnTo>
                        <a:pt x="237446" y="732341"/>
                      </a:lnTo>
                      <a:cubicBezTo>
                        <a:pt x="167354" y="677265"/>
                        <a:pt x="86450" y="637564"/>
                        <a:pt x="0" y="615821"/>
                      </a:cubicBezTo>
                      <a:close/>
                    </a:path>
                  </a:pathLst>
                </a:custGeom>
                <a:solidFill>
                  <a:srgbClr val="C072CB"/>
                </a:solidFill>
              </p:spPr>
            </p:sp>
            <p:sp>
              <p:nvSpPr>
                <p:cNvPr id="102" name="Freeform 31">
                  <a:extLst>
                    <a:ext uri="{FF2B5EF4-FFF2-40B4-BE49-F238E27FC236}">
                      <a16:creationId xmlns:a16="http://schemas.microsoft.com/office/drawing/2014/main" id="{541A7898-2BDE-EC9C-2DEA-26B258E66740}"/>
                    </a:ext>
                  </a:extLst>
                </p:cNvPr>
                <p:cNvSpPr/>
                <p:nvPr/>
              </p:nvSpPr>
              <p:spPr>
                <a:xfrm>
                  <a:off x="1636886" y="233430"/>
                  <a:ext cx="935167" cy="1139074"/>
                </a:xfrm>
                <a:custGeom>
                  <a:avLst/>
                  <a:gdLst/>
                  <a:ahLst/>
                  <a:cxnLst/>
                  <a:rect l="l" t="t" r="r" b="b"/>
                  <a:pathLst>
                    <a:path w="935167" h="1139074">
                      <a:moveTo>
                        <a:pt x="366887" y="0"/>
                      </a:moveTo>
                      <a:cubicBezTo>
                        <a:pt x="732925" y="259113"/>
                        <a:pt x="935167" y="692069"/>
                        <a:pt x="898971" y="1139074"/>
                      </a:cubicBezTo>
                      <a:lnTo>
                        <a:pt x="266042" y="1087822"/>
                      </a:lnTo>
                      <a:cubicBezTo>
                        <a:pt x="284141" y="864320"/>
                        <a:pt x="183020" y="647842"/>
                        <a:pt x="0" y="518285"/>
                      </a:cubicBezTo>
                      <a:close/>
                    </a:path>
                  </a:pathLst>
                </a:custGeom>
                <a:solidFill>
                  <a:srgbClr val="99ADFC"/>
                </a:solidFill>
              </p:spPr>
            </p:sp>
            <p:sp>
              <p:nvSpPr>
                <p:cNvPr id="103" name="Freeform 32">
                  <a:extLst>
                    <a:ext uri="{FF2B5EF4-FFF2-40B4-BE49-F238E27FC236}">
                      <a16:creationId xmlns:a16="http://schemas.microsoft.com/office/drawing/2014/main" id="{C6877C11-95BC-3199-45C2-163E850D8237}"/>
                    </a:ext>
                  </a:extLst>
                </p:cNvPr>
                <p:cNvSpPr/>
                <p:nvPr/>
              </p:nvSpPr>
              <p:spPr>
                <a:xfrm>
                  <a:off x="1730971" y="1289555"/>
                  <a:ext cx="808427" cy="853900"/>
                </a:xfrm>
                <a:custGeom>
                  <a:avLst/>
                  <a:gdLst/>
                  <a:ahLst/>
                  <a:cxnLst/>
                  <a:rect l="l" t="t" r="r" b="b"/>
                  <a:pathLst>
                    <a:path w="808427" h="853900">
                      <a:moveTo>
                        <a:pt x="808427" y="19555"/>
                      </a:moveTo>
                      <a:cubicBezTo>
                        <a:pt x="798835" y="330866"/>
                        <a:pt x="675180" y="627799"/>
                        <a:pt x="460971" y="853900"/>
                      </a:cubicBezTo>
                      <a:lnTo>
                        <a:pt x="0" y="417172"/>
                      </a:lnTo>
                      <a:cubicBezTo>
                        <a:pt x="107105" y="304122"/>
                        <a:pt x="168932" y="155656"/>
                        <a:pt x="173728" y="0"/>
                      </a:cubicBezTo>
                      <a:close/>
                    </a:path>
                  </a:pathLst>
                </a:custGeom>
                <a:solidFill>
                  <a:srgbClr val="8EDBFF"/>
                </a:solidFill>
              </p:spPr>
            </p:sp>
            <p:sp>
              <p:nvSpPr>
                <p:cNvPr id="104" name="Freeform 33">
                  <a:extLst>
                    <a:ext uri="{FF2B5EF4-FFF2-40B4-BE49-F238E27FC236}">
                      <a16:creationId xmlns:a16="http://schemas.microsoft.com/office/drawing/2014/main" id="{59145C84-DD88-CD99-96B1-E480C891D12F}"/>
                    </a:ext>
                  </a:extLst>
                </p:cNvPr>
                <p:cNvSpPr/>
                <p:nvPr/>
              </p:nvSpPr>
              <p:spPr>
                <a:xfrm>
                  <a:off x="-102050" y="0"/>
                  <a:ext cx="2336494" cy="2667988"/>
                </a:xfrm>
                <a:custGeom>
                  <a:avLst/>
                  <a:gdLst/>
                  <a:ahLst/>
                  <a:cxnLst/>
                  <a:rect l="l" t="t" r="r" b="b"/>
                  <a:pathLst>
                    <a:path w="2336494" h="2667988">
                      <a:moveTo>
                        <a:pt x="2336494" y="2096285"/>
                      </a:moveTo>
                      <a:cubicBezTo>
                        <a:pt x="1954622" y="2542009"/>
                        <a:pt x="1317059" y="2667989"/>
                        <a:pt x="794358" y="2401005"/>
                      </a:cubicBezTo>
                      <a:cubicBezTo>
                        <a:pt x="271658" y="2134022"/>
                        <a:pt x="0" y="1543632"/>
                        <a:pt x="137273" y="972973"/>
                      </a:cubicBezTo>
                      <a:cubicBezTo>
                        <a:pt x="274545" y="402314"/>
                        <a:pt x="784985" y="59"/>
                        <a:pt x="1371923" y="0"/>
                      </a:cubicBezTo>
                      <a:lnTo>
                        <a:pt x="1371987" y="635000"/>
                      </a:lnTo>
                      <a:cubicBezTo>
                        <a:pt x="1078518" y="635029"/>
                        <a:pt x="823298" y="836157"/>
                        <a:pt x="754661" y="1121486"/>
                      </a:cubicBezTo>
                      <a:cubicBezTo>
                        <a:pt x="686025" y="1406816"/>
                        <a:pt x="821854" y="1702011"/>
                        <a:pt x="1083204" y="1835502"/>
                      </a:cubicBezTo>
                      <a:cubicBezTo>
                        <a:pt x="1344554" y="1968994"/>
                        <a:pt x="1663336" y="1906004"/>
                        <a:pt x="1854272" y="1683143"/>
                      </a:cubicBezTo>
                      <a:close/>
                    </a:path>
                  </a:pathLst>
                </a:custGeom>
                <a:solidFill>
                  <a:srgbClr val="BEFFFF"/>
                </a:solidFill>
              </p:spPr>
            </p:sp>
          </p:grpSp>
        </p:grpSp>
        <p:sp>
          <p:nvSpPr>
            <p:cNvPr id="78" name="AutoShape 34">
              <a:extLst>
                <a:ext uri="{FF2B5EF4-FFF2-40B4-BE49-F238E27FC236}">
                  <a16:creationId xmlns:a16="http://schemas.microsoft.com/office/drawing/2014/main" id="{BFDEE393-5C27-15EF-551F-8B234CCCDE88}"/>
                </a:ext>
              </a:extLst>
            </p:cNvPr>
            <p:cNvSpPr/>
            <p:nvPr/>
          </p:nvSpPr>
          <p:spPr>
            <a:xfrm>
              <a:off x="2759754" y="5933603"/>
              <a:ext cx="594425" cy="0"/>
            </a:xfrm>
            <a:prstGeom prst="line">
              <a:avLst/>
            </a:prstGeom>
            <a:ln w="47625" cap="rnd">
              <a:solidFill>
                <a:srgbClr val="BEFFFF"/>
              </a:solidFill>
              <a:prstDash val="solid"/>
              <a:headEnd type="none" w="sm" len="sm"/>
              <a:tailEnd type="none" w="sm" len="sm"/>
            </a:ln>
          </p:spPr>
        </p:sp>
        <p:sp>
          <p:nvSpPr>
            <p:cNvPr id="79" name="AutoShape 35">
              <a:extLst>
                <a:ext uri="{FF2B5EF4-FFF2-40B4-BE49-F238E27FC236}">
                  <a16:creationId xmlns:a16="http://schemas.microsoft.com/office/drawing/2014/main" id="{D2B75D1E-64C0-11C2-0EAB-A18E4B0CBEB8}"/>
                </a:ext>
              </a:extLst>
            </p:cNvPr>
            <p:cNvSpPr/>
            <p:nvPr/>
          </p:nvSpPr>
          <p:spPr>
            <a:xfrm>
              <a:off x="4361440" y="6416287"/>
              <a:ext cx="1188849" cy="0"/>
            </a:xfrm>
            <a:prstGeom prst="line">
              <a:avLst/>
            </a:prstGeom>
            <a:ln w="47625" cap="rnd">
              <a:solidFill>
                <a:srgbClr val="BEFFFF"/>
              </a:solidFill>
              <a:prstDash val="solid"/>
              <a:headEnd type="none" w="sm" len="sm"/>
              <a:tailEnd type="none" w="sm" len="sm"/>
            </a:ln>
          </p:spPr>
        </p:sp>
        <p:sp>
          <p:nvSpPr>
            <p:cNvPr id="80" name="AutoShape 36">
              <a:extLst>
                <a:ext uri="{FF2B5EF4-FFF2-40B4-BE49-F238E27FC236}">
                  <a16:creationId xmlns:a16="http://schemas.microsoft.com/office/drawing/2014/main" id="{0BCAF59E-269E-E9ED-2883-E190D9CB27B6}"/>
                </a:ext>
              </a:extLst>
            </p:cNvPr>
            <p:cNvSpPr/>
            <p:nvPr/>
          </p:nvSpPr>
          <p:spPr>
            <a:xfrm>
              <a:off x="4361440" y="3570807"/>
              <a:ext cx="1188849" cy="0"/>
            </a:xfrm>
            <a:prstGeom prst="line">
              <a:avLst/>
            </a:prstGeom>
            <a:ln w="47625" cap="flat">
              <a:solidFill>
                <a:srgbClr val="8EDBFF"/>
              </a:solidFill>
              <a:prstDash val="solid"/>
              <a:headEnd type="none" w="sm" len="sm"/>
              <a:tailEnd type="none" w="sm" len="sm"/>
            </a:ln>
          </p:spPr>
        </p:sp>
        <p:sp>
          <p:nvSpPr>
            <p:cNvPr id="81" name="AutoShape 37">
              <a:extLst>
                <a:ext uri="{FF2B5EF4-FFF2-40B4-BE49-F238E27FC236}">
                  <a16:creationId xmlns:a16="http://schemas.microsoft.com/office/drawing/2014/main" id="{18B99145-26ED-FEB2-5353-0519BF9AD72C}"/>
                </a:ext>
              </a:extLst>
            </p:cNvPr>
            <p:cNvSpPr/>
            <p:nvPr/>
          </p:nvSpPr>
          <p:spPr>
            <a:xfrm>
              <a:off x="3857154" y="5658318"/>
              <a:ext cx="361254" cy="0"/>
            </a:xfrm>
            <a:prstGeom prst="line">
              <a:avLst/>
            </a:prstGeom>
            <a:ln w="47625" cap="flat">
              <a:solidFill>
                <a:srgbClr val="CB2D6F"/>
              </a:solidFill>
              <a:prstDash val="solid"/>
              <a:headEnd type="none" w="sm" len="sm"/>
              <a:tailEnd type="none" w="sm" len="sm"/>
            </a:ln>
          </p:spPr>
        </p:sp>
        <p:sp>
          <p:nvSpPr>
            <p:cNvPr id="82" name="AutoShape 38">
              <a:extLst>
                <a:ext uri="{FF2B5EF4-FFF2-40B4-BE49-F238E27FC236}">
                  <a16:creationId xmlns:a16="http://schemas.microsoft.com/office/drawing/2014/main" id="{0AF525E5-AACC-A33D-05E0-BB5AC7C1F680}"/>
                </a:ext>
              </a:extLst>
            </p:cNvPr>
            <p:cNvSpPr/>
            <p:nvPr/>
          </p:nvSpPr>
          <p:spPr>
            <a:xfrm>
              <a:off x="2759677" y="5111367"/>
              <a:ext cx="1458731" cy="0"/>
            </a:xfrm>
            <a:prstGeom prst="line">
              <a:avLst/>
            </a:prstGeom>
            <a:ln w="47625" cap="flat">
              <a:solidFill>
                <a:srgbClr val="C072CB"/>
              </a:solidFill>
              <a:prstDash val="solid"/>
              <a:headEnd type="none" w="sm" len="sm"/>
              <a:tailEnd type="none" w="sm" len="sm"/>
            </a:ln>
          </p:spPr>
        </p:sp>
        <p:sp>
          <p:nvSpPr>
            <p:cNvPr id="83" name="AutoShape 39">
              <a:extLst>
                <a:ext uri="{FF2B5EF4-FFF2-40B4-BE49-F238E27FC236}">
                  <a16:creationId xmlns:a16="http://schemas.microsoft.com/office/drawing/2014/main" id="{4C1C9BDD-D04B-6A7D-9693-451FB3714A70}"/>
                </a:ext>
              </a:extLst>
            </p:cNvPr>
            <p:cNvSpPr/>
            <p:nvPr/>
          </p:nvSpPr>
          <p:spPr>
            <a:xfrm rot="1489412">
              <a:off x="3279481" y="6174535"/>
              <a:ext cx="1151679" cy="0"/>
            </a:xfrm>
            <a:prstGeom prst="line">
              <a:avLst/>
            </a:prstGeom>
            <a:ln w="47625" cap="flat">
              <a:solidFill>
                <a:srgbClr val="BEFFFF"/>
              </a:solidFill>
              <a:prstDash val="solid"/>
              <a:headEnd type="none" w="sm" len="sm"/>
              <a:tailEnd type="none" w="sm" len="sm"/>
            </a:ln>
          </p:spPr>
        </p:sp>
        <p:sp>
          <p:nvSpPr>
            <p:cNvPr id="84" name="AutoShape 40">
              <a:extLst>
                <a:ext uri="{FF2B5EF4-FFF2-40B4-BE49-F238E27FC236}">
                  <a16:creationId xmlns:a16="http://schemas.microsoft.com/office/drawing/2014/main" id="{2676E418-F2DB-9B3D-754E-4E5870CD1459}"/>
                </a:ext>
              </a:extLst>
            </p:cNvPr>
            <p:cNvSpPr/>
            <p:nvPr/>
          </p:nvSpPr>
          <p:spPr>
            <a:xfrm rot="837054">
              <a:off x="3336721" y="5594016"/>
              <a:ext cx="533425" cy="0"/>
            </a:xfrm>
            <a:prstGeom prst="line">
              <a:avLst/>
            </a:prstGeom>
            <a:ln w="47625" cap="flat">
              <a:solidFill>
                <a:srgbClr val="CB2D6F"/>
              </a:solidFill>
              <a:prstDash val="solid"/>
              <a:headEnd type="none" w="sm" len="sm"/>
              <a:tailEnd type="none" w="sm" len="sm"/>
            </a:ln>
          </p:spPr>
        </p:sp>
        <p:sp>
          <p:nvSpPr>
            <p:cNvPr id="85" name="AutoShape 41">
              <a:extLst>
                <a:ext uri="{FF2B5EF4-FFF2-40B4-BE49-F238E27FC236}">
                  <a16:creationId xmlns:a16="http://schemas.microsoft.com/office/drawing/2014/main" id="{D94FD652-8947-694F-4A51-EED34B317FC8}"/>
                </a:ext>
              </a:extLst>
            </p:cNvPr>
            <p:cNvSpPr/>
            <p:nvPr/>
          </p:nvSpPr>
          <p:spPr>
            <a:xfrm rot="-972320">
              <a:off x="3342071" y="3716478"/>
              <a:ext cx="1047812" cy="0"/>
            </a:xfrm>
            <a:prstGeom prst="line">
              <a:avLst/>
            </a:prstGeom>
            <a:ln w="47625" cap="flat">
              <a:solidFill>
                <a:srgbClr val="8EDBFF"/>
              </a:solidFill>
              <a:prstDash val="solid"/>
              <a:headEnd type="none" w="sm" len="sm"/>
              <a:tailEnd type="none" w="sm" len="sm"/>
            </a:ln>
          </p:spPr>
        </p:sp>
        <p:sp>
          <p:nvSpPr>
            <p:cNvPr id="86" name="AutoShape 42">
              <a:extLst>
                <a:ext uri="{FF2B5EF4-FFF2-40B4-BE49-F238E27FC236}">
                  <a16:creationId xmlns:a16="http://schemas.microsoft.com/office/drawing/2014/main" id="{138AAFFB-B03C-28AE-E9A9-81B297FB0F99}"/>
                </a:ext>
              </a:extLst>
            </p:cNvPr>
            <p:cNvSpPr/>
            <p:nvPr/>
          </p:nvSpPr>
          <p:spPr>
            <a:xfrm>
              <a:off x="2759677" y="5529265"/>
              <a:ext cx="594502" cy="0"/>
            </a:xfrm>
            <a:prstGeom prst="line">
              <a:avLst/>
            </a:prstGeom>
            <a:ln w="47625" cap="flat">
              <a:solidFill>
                <a:srgbClr val="CB2D6F"/>
              </a:solidFill>
              <a:prstDash val="solid"/>
              <a:headEnd type="none" w="sm" len="sm"/>
              <a:tailEnd type="none" w="sm" len="sm"/>
            </a:ln>
          </p:spPr>
        </p:sp>
        <p:sp>
          <p:nvSpPr>
            <p:cNvPr id="87" name="AutoShape 43">
              <a:extLst>
                <a:ext uri="{FF2B5EF4-FFF2-40B4-BE49-F238E27FC236}">
                  <a16:creationId xmlns:a16="http://schemas.microsoft.com/office/drawing/2014/main" id="{4C3FFC3D-5041-5744-B9AD-3D3EE9A3B6A8}"/>
                </a:ext>
              </a:extLst>
            </p:cNvPr>
            <p:cNvSpPr/>
            <p:nvPr/>
          </p:nvSpPr>
          <p:spPr>
            <a:xfrm>
              <a:off x="2759677" y="4596531"/>
              <a:ext cx="1627926" cy="0"/>
            </a:xfrm>
            <a:prstGeom prst="line">
              <a:avLst/>
            </a:prstGeom>
            <a:ln w="47625" cap="rnd">
              <a:solidFill>
                <a:srgbClr val="99ADFC"/>
              </a:solidFill>
              <a:prstDash val="solid"/>
              <a:headEnd type="none" w="sm" len="sm"/>
              <a:tailEnd type="none" w="sm" len="sm"/>
            </a:ln>
          </p:spPr>
        </p:sp>
        <p:sp>
          <p:nvSpPr>
            <p:cNvPr id="88" name="AutoShape 44">
              <a:extLst>
                <a:ext uri="{FF2B5EF4-FFF2-40B4-BE49-F238E27FC236}">
                  <a16:creationId xmlns:a16="http://schemas.microsoft.com/office/drawing/2014/main" id="{03FBBC6F-2E56-CA69-B91F-15EDE3E5FF66}"/>
                </a:ext>
              </a:extLst>
            </p:cNvPr>
            <p:cNvSpPr/>
            <p:nvPr/>
          </p:nvSpPr>
          <p:spPr>
            <a:xfrm>
              <a:off x="2759754" y="3862049"/>
              <a:ext cx="611026" cy="0"/>
            </a:xfrm>
            <a:prstGeom prst="line">
              <a:avLst/>
            </a:prstGeom>
            <a:ln w="47625" cap="flat">
              <a:solidFill>
                <a:srgbClr val="8EDBFF"/>
              </a:solidFill>
              <a:prstDash val="solid"/>
              <a:headEnd type="none" w="sm" len="sm"/>
              <a:tailEnd type="none" w="sm" len="sm"/>
            </a:ln>
          </p:spPr>
        </p:sp>
        <p:sp>
          <p:nvSpPr>
            <p:cNvPr id="89" name="TextBox 45">
              <a:extLst>
                <a:ext uri="{FF2B5EF4-FFF2-40B4-BE49-F238E27FC236}">
                  <a16:creationId xmlns:a16="http://schemas.microsoft.com/office/drawing/2014/main" id="{03709F80-9481-B9D4-CDD7-413A56C4D0E8}"/>
                </a:ext>
              </a:extLst>
            </p:cNvPr>
            <p:cNvSpPr txBox="1"/>
            <p:nvPr/>
          </p:nvSpPr>
          <p:spPr>
            <a:xfrm>
              <a:off x="71919" y="3724227"/>
              <a:ext cx="1834162" cy="702372"/>
            </a:xfrm>
            <a:prstGeom prst="rect">
              <a:avLst/>
            </a:prstGeom>
          </p:spPr>
          <p:txBody>
            <a:bodyPr lIns="0" tIns="0" rIns="0" bIns="0" rtlCol="0" anchor="t">
              <a:spAutoFit/>
            </a:bodyPr>
            <a:lstStyle/>
            <a:p>
              <a:pPr algn="r">
                <a:lnSpc>
                  <a:spcPts val="1396"/>
                </a:lnSpc>
              </a:pPr>
              <a:r>
                <a:rPr lang="en-US" sz="997" dirty="0">
                  <a:solidFill>
                    <a:srgbClr val="FFFFFF"/>
                  </a:solidFill>
                  <a:latin typeface="Arial CE 1"/>
                </a:rPr>
                <a:t>Carbon Dioxide </a:t>
              </a:r>
            </a:p>
            <a:p>
              <a:pPr algn="r">
                <a:lnSpc>
                  <a:spcPts val="1396"/>
                </a:lnSpc>
              </a:pPr>
              <a:r>
                <a:rPr lang="en-US" sz="997" dirty="0">
                  <a:solidFill>
                    <a:srgbClr val="FFFFFF"/>
                  </a:solidFill>
                  <a:latin typeface="Arimo"/>
                </a:rPr>
                <a:t>(Forestry and other </a:t>
              </a:r>
            </a:p>
            <a:p>
              <a:pPr algn="r">
                <a:lnSpc>
                  <a:spcPts val="1396"/>
                </a:lnSpc>
              </a:pPr>
              <a:r>
                <a:rPr lang="en-US" sz="997" dirty="0">
                  <a:solidFill>
                    <a:srgbClr val="FFFFFF"/>
                  </a:solidFill>
                  <a:latin typeface="Arimo"/>
                </a:rPr>
                <a:t>land use)</a:t>
              </a:r>
            </a:p>
            <a:p>
              <a:pPr algn="r">
                <a:lnSpc>
                  <a:spcPts val="1396"/>
                </a:lnSpc>
              </a:pPr>
              <a:endParaRPr lang="en-US" sz="997" dirty="0">
                <a:solidFill>
                  <a:srgbClr val="FFFFFF"/>
                </a:solidFill>
                <a:latin typeface="Arimo"/>
              </a:endParaRPr>
            </a:p>
          </p:txBody>
        </p:sp>
        <p:sp>
          <p:nvSpPr>
            <p:cNvPr id="90" name="TextBox 46">
              <a:extLst>
                <a:ext uri="{FF2B5EF4-FFF2-40B4-BE49-F238E27FC236}">
                  <a16:creationId xmlns:a16="http://schemas.microsoft.com/office/drawing/2014/main" id="{7ABB3AEE-E125-DFBD-1252-DF8AE31B9A34}"/>
                </a:ext>
              </a:extLst>
            </p:cNvPr>
            <p:cNvSpPr txBox="1"/>
            <p:nvPr/>
          </p:nvSpPr>
          <p:spPr>
            <a:xfrm>
              <a:off x="273445" y="4498072"/>
              <a:ext cx="1632635" cy="163699"/>
            </a:xfrm>
            <a:prstGeom prst="rect">
              <a:avLst/>
            </a:prstGeom>
          </p:spPr>
          <p:txBody>
            <a:bodyPr lIns="0" tIns="0" rIns="0" bIns="0" rtlCol="0" anchor="t">
              <a:spAutoFit/>
            </a:bodyPr>
            <a:lstStyle/>
            <a:p>
              <a:pPr algn="r">
                <a:lnSpc>
                  <a:spcPts val="1396"/>
                </a:lnSpc>
              </a:pPr>
              <a:r>
                <a:rPr lang="en-US" sz="997" dirty="0">
                  <a:solidFill>
                    <a:srgbClr val="FFFFFF"/>
                  </a:solidFill>
                  <a:latin typeface="Arial CE 1"/>
                </a:rPr>
                <a:t>Methane 16%</a:t>
              </a:r>
            </a:p>
          </p:txBody>
        </p:sp>
        <p:sp>
          <p:nvSpPr>
            <p:cNvPr id="91" name="TextBox 47">
              <a:extLst>
                <a:ext uri="{FF2B5EF4-FFF2-40B4-BE49-F238E27FC236}">
                  <a16:creationId xmlns:a16="http://schemas.microsoft.com/office/drawing/2014/main" id="{9DAA8A03-4416-AEC2-E33D-E60D89100159}"/>
                </a:ext>
              </a:extLst>
            </p:cNvPr>
            <p:cNvSpPr txBox="1"/>
            <p:nvPr/>
          </p:nvSpPr>
          <p:spPr>
            <a:xfrm>
              <a:off x="273445" y="5028784"/>
              <a:ext cx="1632635" cy="163699"/>
            </a:xfrm>
            <a:prstGeom prst="rect">
              <a:avLst/>
            </a:prstGeom>
          </p:spPr>
          <p:txBody>
            <a:bodyPr lIns="0" tIns="0" rIns="0" bIns="0" rtlCol="0" anchor="t">
              <a:spAutoFit/>
            </a:bodyPr>
            <a:lstStyle/>
            <a:p>
              <a:pPr algn="r">
                <a:lnSpc>
                  <a:spcPts val="1396"/>
                </a:lnSpc>
              </a:pPr>
              <a:r>
                <a:rPr lang="en-US" sz="997" dirty="0">
                  <a:solidFill>
                    <a:srgbClr val="FFFFFF"/>
                  </a:solidFill>
                  <a:latin typeface="Arial CE 1"/>
                </a:rPr>
                <a:t>Nitrous Oxide 6%</a:t>
              </a:r>
            </a:p>
          </p:txBody>
        </p:sp>
        <p:sp>
          <p:nvSpPr>
            <p:cNvPr id="92" name="TextBox 48">
              <a:extLst>
                <a:ext uri="{FF2B5EF4-FFF2-40B4-BE49-F238E27FC236}">
                  <a16:creationId xmlns:a16="http://schemas.microsoft.com/office/drawing/2014/main" id="{0413FC23-28F4-D9D1-12F2-2C60828D590D}"/>
                </a:ext>
              </a:extLst>
            </p:cNvPr>
            <p:cNvSpPr txBox="1"/>
            <p:nvPr/>
          </p:nvSpPr>
          <p:spPr>
            <a:xfrm>
              <a:off x="273445" y="5430806"/>
              <a:ext cx="1632635" cy="163699"/>
            </a:xfrm>
            <a:prstGeom prst="rect">
              <a:avLst/>
            </a:prstGeom>
          </p:spPr>
          <p:txBody>
            <a:bodyPr lIns="0" tIns="0" rIns="0" bIns="0" rtlCol="0" anchor="t">
              <a:spAutoFit/>
            </a:bodyPr>
            <a:lstStyle/>
            <a:p>
              <a:pPr algn="r">
                <a:lnSpc>
                  <a:spcPts val="1396"/>
                </a:lnSpc>
              </a:pPr>
              <a:r>
                <a:rPr lang="en-US" sz="997" dirty="0">
                  <a:solidFill>
                    <a:srgbClr val="FFFFFF"/>
                  </a:solidFill>
                  <a:latin typeface="Arial CE 1"/>
                </a:rPr>
                <a:t>F-gases 2%</a:t>
              </a:r>
            </a:p>
          </p:txBody>
        </p:sp>
        <p:sp>
          <p:nvSpPr>
            <p:cNvPr id="93" name="TextBox 49">
              <a:extLst>
                <a:ext uri="{FF2B5EF4-FFF2-40B4-BE49-F238E27FC236}">
                  <a16:creationId xmlns:a16="http://schemas.microsoft.com/office/drawing/2014/main" id="{ABD4C22B-7156-81E7-20AD-5D8E566A48A0}"/>
                </a:ext>
              </a:extLst>
            </p:cNvPr>
            <p:cNvSpPr txBox="1"/>
            <p:nvPr/>
          </p:nvSpPr>
          <p:spPr>
            <a:xfrm>
              <a:off x="273445" y="5838370"/>
              <a:ext cx="1632635" cy="702372"/>
            </a:xfrm>
            <a:prstGeom prst="rect">
              <a:avLst/>
            </a:prstGeom>
          </p:spPr>
          <p:txBody>
            <a:bodyPr lIns="0" tIns="0" rIns="0" bIns="0" rtlCol="0" anchor="t">
              <a:spAutoFit/>
            </a:bodyPr>
            <a:lstStyle/>
            <a:p>
              <a:pPr algn="r">
                <a:lnSpc>
                  <a:spcPts val="1396"/>
                </a:lnSpc>
              </a:pPr>
              <a:r>
                <a:rPr lang="en-US" sz="997" dirty="0">
                  <a:solidFill>
                    <a:srgbClr val="FFFFFF"/>
                  </a:solidFill>
                  <a:latin typeface="Arial CE 1"/>
                </a:rPr>
                <a:t>Carbon Dioxide 65%</a:t>
              </a:r>
            </a:p>
            <a:p>
              <a:pPr algn="r">
                <a:lnSpc>
                  <a:spcPts val="1396"/>
                </a:lnSpc>
              </a:pPr>
              <a:r>
                <a:rPr lang="en-US" sz="997" dirty="0">
                  <a:solidFill>
                    <a:srgbClr val="FFFFFF"/>
                  </a:solidFill>
                  <a:latin typeface="Arimo"/>
                </a:rPr>
                <a:t>(Fossil fuel and industrial processes)</a:t>
              </a:r>
            </a:p>
            <a:p>
              <a:pPr algn="r">
                <a:lnSpc>
                  <a:spcPts val="1396"/>
                </a:lnSpc>
              </a:pPr>
              <a:endParaRPr lang="en-US" sz="997" dirty="0">
                <a:solidFill>
                  <a:srgbClr val="FFFFFF"/>
                </a:solidFill>
                <a:latin typeface="Arimo"/>
              </a:endParaRPr>
            </a:p>
          </p:txBody>
        </p:sp>
        <p:sp>
          <p:nvSpPr>
            <p:cNvPr id="94" name="TextBox 50">
              <a:extLst>
                <a:ext uri="{FF2B5EF4-FFF2-40B4-BE49-F238E27FC236}">
                  <a16:creationId xmlns:a16="http://schemas.microsoft.com/office/drawing/2014/main" id="{EC9A3CCD-3553-D982-A70D-B51FB9A0D955}"/>
                </a:ext>
              </a:extLst>
            </p:cNvPr>
            <p:cNvSpPr txBox="1"/>
            <p:nvPr/>
          </p:nvSpPr>
          <p:spPr>
            <a:xfrm>
              <a:off x="2024642" y="3655353"/>
              <a:ext cx="582712" cy="304122"/>
            </a:xfrm>
            <a:prstGeom prst="rect">
              <a:avLst/>
            </a:prstGeom>
          </p:spPr>
          <p:txBody>
            <a:bodyPr lIns="0" tIns="0" rIns="0" bIns="0" rtlCol="0" anchor="t">
              <a:spAutoFit/>
            </a:bodyPr>
            <a:lstStyle/>
            <a:p>
              <a:pPr algn="ctr">
                <a:lnSpc>
                  <a:spcPts val="2602"/>
                </a:lnSpc>
              </a:pPr>
              <a:r>
                <a:rPr lang="en-US" sz="1859" dirty="0">
                  <a:solidFill>
                    <a:srgbClr val="8EDBFF"/>
                  </a:solidFill>
                  <a:latin typeface="Arial CE 1"/>
                </a:rPr>
                <a:t>11%</a:t>
              </a:r>
            </a:p>
          </p:txBody>
        </p:sp>
        <p:sp>
          <p:nvSpPr>
            <p:cNvPr id="95" name="TextBox 51">
              <a:extLst>
                <a:ext uri="{FF2B5EF4-FFF2-40B4-BE49-F238E27FC236}">
                  <a16:creationId xmlns:a16="http://schemas.microsoft.com/office/drawing/2014/main" id="{259365C0-9860-0D01-ECD1-CD2D719116C4}"/>
                </a:ext>
              </a:extLst>
            </p:cNvPr>
            <p:cNvSpPr txBox="1"/>
            <p:nvPr/>
          </p:nvSpPr>
          <p:spPr>
            <a:xfrm>
              <a:off x="2024642" y="4389835"/>
              <a:ext cx="582712" cy="304122"/>
            </a:xfrm>
            <a:prstGeom prst="rect">
              <a:avLst/>
            </a:prstGeom>
          </p:spPr>
          <p:txBody>
            <a:bodyPr lIns="0" tIns="0" rIns="0" bIns="0" rtlCol="0" anchor="t">
              <a:spAutoFit/>
            </a:bodyPr>
            <a:lstStyle/>
            <a:p>
              <a:pPr algn="ctr">
                <a:lnSpc>
                  <a:spcPts val="2602"/>
                </a:lnSpc>
              </a:pPr>
              <a:r>
                <a:rPr lang="en-US" sz="1859" dirty="0">
                  <a:solidFill>
                    <a:srgbClr val="99ADFC"/>
                  </a:solidFill>
                  <a:latin typeface="Arial CE 1"/>
                </a:rPr>
                <a:t>16%</a:t>
              </a:r>
            </a:p>
          </p:txBody>
        </p:sp>
        <p:sp>
          <p:nvSpPr>
            <p:cNvPr id="96" name="TextBox 52">
              <a:extLst>
                <a:ext uri="{FF2B5EF4-FFF2-40B4-BE49-F238E27FC236}">
                  <a16:creationId xmlns:a16="http://schemas.microsoft.com/office/drawing/2014/main" id="{A42082D0-58CD-9896-8AF8-46EF9AACA029}"/>
                </a:ext>
              </a:extLst>
            </p:cNvPr>
            <p:cNvSpPr txBox="1"/>
            <p:nvPr/>
          </p:nvSpPr>
          <p:spPr>
            <a:xfrm>
              <a:off x="2024642" y="4926371"/>
              <a:ext cx="582712" cy="304122"/>
            </a:xfrm>
            <a:prstGeom prst="rect">
              <a:avLst/>
            </a:prstGeom>
          </p:spPr>
          <p:txBody>
            <a:bodyPr lIns="0" tIns="0" rIns="0" bIns="0" rtlCol="0" anchor="t">
              <a:spAutoFit/>
            </a:bodyPr>
            <a:lstStyle/>
            <a:p>
              <a:pPr algn="ctr">
                <a:lnSpc>
                  <a:spcPts val="2602"/>
                </a:lnSpc>
              </a:pPr>
              <a:r>
                <a:rPr lang="en-US" sz="1859" dirty="0">
                  <a:solidFill>
                    <a:srgbClr val="C072CB"/>
                  </a:solidFill>
                  <a:latin typeface="Arial CE 1"/>
                </a:rPr>
                <a:t>6%</a:t>
              </a:r>
            </a:p>
          </p:txBody>
        </p:sp>
        <p:sp>
          <p:nvSpPr>
            <p:cNvPr id="97" name="TextBox 53">
              <a:extLst>
                <a:ext uri="{FF2B5EF4-FFF2-40B4-BE49-F238E27FC236}">
                  <a16:creationId xmlns:a16="http://schemas.microsoft.com/office/drawing/2014/main" id="{6B9EA531-3A84-7657-61E1-0947DB321C31}"/>
                </a:ext>
              </a:extLst>
            </p:cNvPr>
            <p:cNvSpPr txBox="1"/>
            <p:nvPr/>
          </p:nvSpPr>
          <p:spPr>
            <a:xfrm>
              <a:off x="2024642" y="5326006"/>
              <a:ext cx="582712" cy="304122"/>
            </a:xfrm>
            <a:prstGeom prst="rect">
              <a:avLst/>
            </a:prstGeom>
          </p:spPr>
          <p:txBody>
            <a:bodyPr lIns="0" tIns="0" rIns="0" bIns="0" rtlCol="0" anchor="t">
              <a:spAutoFit/>
            </a:bodyPr>
            <a:lstStyle/>
            <a:p>
              <a:pPr algn="ctr">
                <a:lnSpc>
                  <a:spcPts val="2602"/>
                </a:lnSpc>
              </a:pPr>
              <a:r>
                <a:rPr lang="en-US" sz="1859" dirty="0">
                  <a:solidFill>
                    <a:srgbClr val="CB2D6F"/>
                  </a:solidFill>
                  <a:latin typeface="Arial CE 1"/>
                </a:rPr>
                <a:t>2%</a:t>
              </a:r>
            </a:p>
          </p:txBody>
        </p:sp>
        <p:sp>
          <p:nvSpPr>
            <p:cNvPr id="98" name="TextBox 54">
              <a:extLst>
                <a:ext uri="{FF2B5EF4-FFF2-40B4-BE49-F238E27FC236}">
                  <a16:creationId xmlns:a16="http://schemas.microsoft.com/office/drawing/2014/main" id="{29856D35-CC63-BCE9-2561-8C9DA1A67E16}"/>
                </a:ext>
              </a:extLst>
            </p:cNvPr>
            <p:cNvSpPr txBox="1"/>
            <p:nvPr/>
          </p:nvSpPr>
          <p:spPr>
            <a:xfrm>
              <a:off x="2024642" y="5733904"/>
              <a:ext cx="582712" cy="304122"/>
            </a:xfrm>
            <a:prstGeom prst="rect">
              <a:avLst/>
            </a:prstGeom>
          </p:spPr>
          <p:txBody>
            <a:bodyPr lIns="0" tIns="0" rIns="0" bIns="0" rtlCol="0" anchor="t">
              <a:spAutoFit/>
            </a:bodyPr>
            <a:lstStyle/>
            <a:p>
              <a:pPr algn="ctr">
                <a:lnSpc>
                  <a:spcPts val="2602"/>
                </a:lnSpc>
              </a:pPr>
              <a:r>
                <a:rPr lang="en-US" sz="1859" dirty="0">
                  <a:solidFill>
                    <a:srgbClr val="BEFFFF"/>
                  </a:solidFill>
                  <a:latin typeface="Arial CE 1"/>
                </a:rPr>
                <a:t>65%</a:t>
              </a:r>
            </a:p>
          </p:txBody>
        </p:sp>
      </p:grpSp>
    </p:spTree>
    <p:extLst>
      <p:ext uri="{BB962C8B-B14F-4D97-AF65-F5344CB8AC3E}">
        <p14:creationId xmlns:p14="http://schemas.microsoft.com/office/powerpoint/2010/main" val="1103594413"/>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3A0CA-01E0-4908-ABED-8C579E3FA073}"/>
              </a:ext>
            </a:extLst>
          </p:cNvPr>
          <p:cNvSpPr txBox="1">
            <a:spLocks/>
          </p:cNvSpPr>
          <p:nvPr/>
        </p:nvSpPr>
        <p:spPr>
          <a:xfrm>
            <a:off x="340530" y="1136625"/>
            <a:ext cx="11666034" cy="94328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latin typeface="Arial" panose="020B0604020202020204" pitchFamily="34" charset="0"/>
                <a:cs typeface="Arial" panose="020B0604020202020204" pitchFamily="34" charset="0"/>
              </a:rPr>
              <a:t>Methane Abatement</a:t>
            </a:r>
          </a:p>
        </p:txBody>
      </p:sp>
      <p:sp>
        <p:nvSpPr>
          <p:cNvPr id="3" name="Text Placeholder 2">
            <a:extLst>
              <a:ext uri="{FF2B5EF4-FFF2-40B4-BE49-F238E27FC236}">
                <a16:creationId xmlns:a16="http://schemas.microsoft.com/office/drawing/2014/main" id="{DF0C68C2-7A57-4A59-B5D0-1826EB703A4A}"/>
              </a:ext>
            </a:extLst>
          </p:cNvPr>
          <p:cNvSpPr txBox="1">
            <a:spLocks/>
          </p:cNvSpPr>
          <p:nvPr/>
        </p:nvSpPr>
        <p:spPr>
          <a:xfrm>
            <a:off x="3555708" y="1953473"/>
            <a:ext cx="8431157" cy="404176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GB" sz="1600" dirty="0">
                <a:latin typeface="Arial" panose="020B0604020202020204" pitchFamily="34" charset="0"/>
                <a:cs typeface="Arial" panose="020B0604020202020204" pitchFamily="34" charset="0"/>
              </a:rPr>
              <a:t>Tried and tested approaches exist for lowering methane emissions from oil and gas, and efforts to improve data quality are ongoing. A set of well established policy tools have already been deployed in multiple jurisdictions to drive down emissions. </a:t>
            </a:r>
          </a:p>
          <a:p>
            <a:pPr marL="0" indent="0">
              <a:lnSpc>
                <a:spcPct val="150000"/>
              </a:lnSpc>
              <a:buFont typeface="Arial" panose="020B0604020202020204" pitchFamily="34" charset="0"/>
              <a:buNone/>
            </a:pPr>
            <a:r>
              <a:rPr lang="en-GB" sz="1600" dirty="0">
                <a:latin typeface="Arial" panose="020B0604020202020204" pitchFamily="34" charset="0"/>
                <a:cs typeface="Arial" panose="020B0604020202020204" pitchFamily="34" charset="0"/>
              </a:rPr>
              <a:t>These include </a:t>
            </a:r>
            <a:r>
              <a:rPr lang="en-GB" sz="1600" dirty="0">
                <a:solidFill>
                  <a:schemeClr val="accent1"/>
                </a:solidFill>
                <a:latin typeface="Arial" panose="020B0604020202020204" pitchFamily="34" charset="0"/>
                <a:cs typeface="Arial" panose="020B0604020202020204" pitchFamily="34" charset="0"/>
              </a:rPr>
              <a:t>leak detection and repair requirements, technology standards and bans on non-emergency flaring and venting. </a:t>
            </a:r>
            <a:r>
              <a:rPr lang="en-GB" sz="1600" dirty="0">
                <a:latin typeface="Arial" panose="020B0604020202020204" pitchFamily="34" charset="0"/>
                <a:cs typeface="Arial" panose="020B0604020202020204" pitchFamily="34" charset="0"/>
              </a:rPr>
              <a:t>Still further reductions can be achieved with the help of </a:t>
            </a:r>
            <a:r>
              <a:rPr lang="en-GB" sz="1600" dirty="0">
                <a:solidFill>
                  <a:schemeClr val="accent1"/>
                </a:solidFill>
                <a:latin typeface="Arial" panose="020B0604020202020204" pitchFamily="34" charset="0"/>
                <a:cs typeface="Arial" panose="020B0604020202020204" pitchFamily="34" charset="0"/>
              </a:rPr>
              <a:t>more accurate and reliable data </a:t>
            </a:r>
            <a:r>
              <a:rPr lang="en-GB" sz="1600" dirty="0">
                <a:latin typeface="Arial" panose="020B0604020202020204" pitchFamily="34" charset="0"/>
                <a:cs typeface="Arial" panose="020B0604020202020204" pitchFamily="34" charset="0"/>
              </a:rPr>
              <a:t>on emissions and abatement opportunities – but this will require </a:t>
            </a:r>
            <a:r>
              <a:rPr lang="en-GB" sz="1600" dirty="0">
                <a:solidFill>
                  <a:schemeClr val="accent1"/>
                </a:solidFill>
                <a:latin typeface="Arial" panose="020B0604020202020204" pitchFamily="34" charset="0"/>
                <a:cs typeface="Arial" panose="020B0604020202020204" pitchFamily="34" charset="0"/>
              </a:rPr>
              <a:t>robust measurement and reporting </a:t>
            </a:r>
            <a:r>
              <a:rPr lang="en-GB" sz="1600" dirty="0">
                <a:latin typeface="Arial" panose="020B0604020202020204" pitchFamily="34" charset="0"/>
                <a:cs typeface="Arial" panose="020B0604020202020204" pitchFamily="34" charset="0"/>
              </a:rPr>
              <a:t>mechanisms. </a:t>
            </a:r>
            <a:endParaRPr lang="en-GB" sz="1600" dirty="0">
              <a:solidFill>
                <a:schemeClr val="accent1"/>
              </a:solidFill>
              <a:latin typeface="Arial" panose="020B0604020202020204" pitchFamily="34" charset="0"/>
              <a:cs typeface="Arial" panose="020B0604020202020204" pitchFamily="34" charset="0"/>
            </a:endParaRPr>
          </a:p>
          <a:p>
            <a:pPr marL="0" indent="0">
              <a:lnSpc>
                <a:spcPct val="150000"/>
              </a:lnSpc>
              <a:buFont typeface="Arial" panose="020B0604020202020204" pitchFamily="34" charset="0"/>
              <a:buNone/>
            </a:pPr>
            <a:r>
              <a:rPr lang="en-GB" sz="1600" dirty="0">
                <a:solidFill>
                  <a:schemeClr val="accent1"/>
                </a:solidFill>
                <a:latin typeface="Arial" panose="020B0604020202020204" pitchFamily="34" charset="0"/>
                <a:cs typeface="Arial" panose="020B0604020202020204" pitchFamily="34" charset="0"/>
              </a:rPr>
              <a:t>If all countries that have already committed to reducing methane emissions were to adopt these policies, we estimate methane emissions from global fossil fuel operations could be cut by nearly 15%.</a:t>
            </a:r>
          </a:p>
        </p:txBody>
      </p:sp>
      <p:pic>
        <p:nvPicPr>
          <p:cNvPr id="4" name="Picture 3">
            <a:extLst>
              <a:ext uri="{FF2B5EF4-FFF2-40B4-BE49-F238E27FC236}">
                <a16:creationId xmlns:a16="http://schemas.microsoft.com/office/drawing/2014/main" id="{4F89E34E-E010-44BA-A9F3-10887CB2B39E}"/>
              </a:ext>
            </a:extLst>
          </p:cNvPr>
          <p:cNvPicPr>
            <a:picLocks noChangeAspect="1"/>
          </p:cNvPicPr>
          <p:nvPr/>
        </p:nvPicPr>
        <p:blipFill rotWithShape="1">
          <a:blip r:embed="rId2"/>
          <a:srcRect t="1970" b="20"/>
          <a:stretch/>
        </p:blipFill>
        <p:spPr>
          <a:xfrm>
            <a:off x="586139" y="1953473"/>
            <a:ext cx="2180297" cy="302187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cxnSp>
        <p:nvCxnSpPr>
          <p:cNvPr id="5" name="Connettore diritto 20">
            <a:extLst>
              <a:ext uri="{FF2B5EF4-FFF2-40B4-BE49-F238E27FC236}">
                <a16:creationId xmlns:a16="http://schemas.microsoft.com/office/drawing/2014/main" id="{409563DF-8367-5709-7DDB-7886DABC9145}"/>
              </a:ext>
            </a:extLst>
          </p:cNvPr>
          <p:cNvCxnSpPr>
            <a:cxnSpLocks/>
          </p:cNvCxnSpPr>
          <p:nvPr/>
        </p:nvCxnSpPr>
        <p:spPr>
          <a:xfrm>
            <a:off x="422722" y="1608268"/>
            <a:ext cx="11253341"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240596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Arrow: Straight with solid fill">
            <a:extLst>
              <a:ext uri="{FF2B5EF4-FFF2-40B4-BE49-F238E27FC236}">
                <a16:creationId xmlns:a16="http://schemas.microsoft.com/office/drawing/2014/main" id="{21836D7C-E6E3-4518-BB8C-44AD177EA1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5062500" y="3646425"/>
            <a:ext cx="1998593" cy="914400"/>
          </a:xfrm>
          <a:prstGeom prst="rect">
            <a:avLst/>
          </a:prstGeom>
        </p:spPr>
      </p:pic>
      <p:sp>
        <p:nvSpPr>
          <p:cNvPr id="3" name="Title 1">
            <a:extLst>
              <a:ext uri="{FF2B5EF4-FFF2-40B4-BE49-F238E27FC236}">
                <a16:creationId xmlns:a16="http://schemas.microsoft.com/office/drawing/2014/main" id="{7D89A419-7428-4910-8DCE-2B1AAAC0F7B5}"/>
              </a:ext>
            </a:extLst>
          </p:cNvPr>
          <p:cNvSpPr txBox="1">
            <a:spLocks/>
          </p:cNvSpPr>
          <p:nvPr/>
        </p:nvSpPr>
        <p:spPr>
          <a:xfrm>
            <a:off x="343179" y="1130730"/>
            <a:ext cx="11666034" cy="94328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latin typeface="Arial" panose="020B0604020202020204" pitchFamily="34" charset="0"/>
                <a:cs typeface="Arial" panose="020B0604020202020204" pitchFamily="34" charset="0"/>
              </a:rPr>
              <a:t>Shortcut to Net Zero : Emissions &amp; Leaks Management </a:t>
            </a:r>
          </a:p>
        </p:txBody>
      </p:sp>
      <p:sp>
        <p:nvSpPr>
          <p:cNvPr id="6" name="TextBox 5">
            <a:extLst>
              <a:ext uri="{FF2B5EF4-FFF2-40B4-BE49-F238E27FC236}">
                <a16:creationId xmlns:a16="http://schemas.microsoft.com/office/drawing/2014/main" id="{288A8C10-F259-4A3D-9745-4458475FCD7B}"/>
              </a:ext>
            </a:extLst>
          </p:cNvPr>
          <p:cNvSpPr txBox="1"/>
          <p:nvPr/>
        </p:nvSpPr>
        <p:spPr>
          <a:xfrm>
            <a:off x="3943160" y="4722825"/>
            <a:ext cx="4461478" cy="1862048"/>
          </a:xfrm>
          <a:prstGeom prst="rect">
            <a:avLst/>
          </a:prstGeom>
          <a:noFill/>
        </p:spPr>
        <p:txBody>
          <a:bodyPr wrap="none" rtlCol="0">
            <a:spAutoFit/>
          </a:bodyPr>
          <a:lstStyle/>
          <a:p>
            <a:pPr algn="ctr"/>
            <a:r>
              <a:rPr lang="en-GB" sz="11500" b="1" dirty="0"/>
              <a:t>LD   AR</a:t>
            </a:r>
          </a:p>
        </p:txBody>
      </p:sp>
      <p:sp>
        <p:nvSpPr>
          <p:cNvPr id="7" name="TextBox 6">
            <a:extLst>
              <a:ext uri="{FF2B5EF4-FFF2-40B4-BE49-F238E27FC236}">
                <a16:creationId xmlns:a16="http://schemas.microsoft.com/office/drawing/2014/main" id="{D15BF498-FE65-4215-A30F-65B561C36E48}"/>
              </a:ext>
            </a:extLst>
          </p:cNvPr>
          <p:cNvSpPr txBox="1"/>
          <p:nvPr/>
        </p:nvSpPr>
        <p:spPr>
          <a:xfrm>
            <a:off x="5469228" y="4706885"/>
            <a:ext cx="1196161" cy="1862048"/>
          </a:xfrm>
          <a:prstGeom prst="rect">
            <a:avLst/>
          </a:prstGeom>
          <a:noFill/>
        </p:spPr>
        <p:txBody>
          <a:bodyPr wrap="none" rtlCol="0">
            <a:spAutoFit/>
          </a:bodyPr>
          <a:lstStyle/>
          <a:p>
            <a:r>
              <a:rPr lang="en-GB" sz="11500" b="1" dirty="0">
                <a:solidFill>
                  <a:schemeClr val="accent1"/>
                </a:solidFill>
              </a:rPr>
              <a:t>Q</a:t>
            </a:r>
          </a:p>
        </p:txBody>
      </p:sp>
      <p:sp>
        <p:nvSpPr>
          <p:cNvPr id="8" name="TextBox 7">
            <a:extLst>
              <a:ext uri="{FF2B5EF4-FFF2-40B4-BE49-F238E27FC236}">
                <a16:creationId xmlns:a16="http://schemas.microsoft.com/office/drawing/2014/main" id="{6CE7916E-9294-4494-A920-1DC55966FBF5}"/>
              </a:ext>
            </a:extLst>
          </p:cNvPr>
          <p:cNvSpPr txBox="1"/>
          <p:nvPr/>
        </p:nvSpPr>
        <p:spPr>
          <a:xfrm>
            <a:off x="4272517" y="1622795"/>
            <a:ext cx="3582642" cy="1862048"/>
          </a:xfrm>
          <a:prstGeom prst="rect">
            <a:avLst/>
          </a:prstGeom>
          <a:noFill/>
        </p:spPr>
        <p:txBody>
          <a:bodyPr wrap="square" rtlCol="0">
            <a:spAutoFit/>
          </a:bodyPr>
          <a:lstStyle/>
          <a:p>
            <a:pPr algn="ctr"/>
            <a:r>
              <a:rPr lang="en-GB" sz="11500" b="1" dirty="0"/>
              <a:t>LDAR</a:t>
            </a:r>
          </a:p>
        </p:txBody>
      </p:sp>
      <p:grpSp>
        <p:nvGrpSpPr>
          <p:cNvPr id="15" name="Group 14">
            <a:extLst>
              <a:ext uri="{FF2B5EF4-FFF2-40B4-BE49-F238E27FC236}">
                <a16:creationId xmlns:a16="http://schemas.microsoft.com/office/drawing/2014/main" id="{91963B51-2822-4010-A0B7-768F2ECBCF7E}"/>
              </a:ext>
            </a:extLst>
          </p:cNvPr>
          <p:cNvGrpSpPr/>
          <p:nvPr/>
        </p:nvGrpSpPr>
        <p:grpSpPr>
          <a:xfrm>
            <a:off x="-38085" y="1646713"/>
            <a:ext cx="3395718" cy="4933237"/>
            <a:chOff x="-38085" y="1562433"/>
            <a:chExt cx="3395718" cy="5017517"/>
          </a:xfrm>
        </p:grpSpPr>
        <p:grpSp>
          <p:nvGrpSpPr>
            <p:cNvPr id="13" name="Group 12">
              <a:extLst>
                <a:ext uri="{FF2B5EF4-FFF2-40B4-BE49-F238E27FC236}">
                  <a16:creationId xmlns:a16="http://schemas.microsoft.com/office/drawing/2014/main" id="{C0069018-8C24-42B6-BDE3-8C5103329D23}"/>
                </a:ext>
              </a:extLst>
            </p:cNvPr>
            <p:cNvGrpSpPr/>
            <p:nvPr/>
          </p:nvGrpSpPr>
          <p:grpSpPr>
            <a:xfrm>
              <a:off x="-38085" y="1633812"/>
              <a:ext cx="3395718" cy="4946138"/>
              <a:chOff x="-38085" y="1633812"/>
              <a:chExt cx="3395718" cy="4946138"/>
            </a:xfrm>
          </p:grpSpPr>
          <p:sp>
            <p:nvSpPr>
              <p:cNvPr id="11" name="Rectangle 10">
                <a:extLst>
                  <a:ext uri="{FF2B5EF4-FFF2-40B4-BE49-F238E27FC236}">
                    <a16:creationId xmlns:a16="http://schemas.microsoft.com/office/drawing/2014/main" id="{1F75E054-AD1F-4F81-B79C-DED9C3466B78}"/>
                  </a:ext>
                </a:extLst>
              </p:cNvPr>
              <p:cNvSpPr/>
              <p:nvPr/>
            </p:nvSpPr>
            <p:spPr>
              <a:xfrm>
                <a:off x="343179" y="1633812"/>
                <a:ext cx="2664426" cy="494613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9" name="Diagram 8">
                <a:extLst>
                  <a:ext uri="{FF2B5EF4-FFF2-40B4-BE49-F238E27FC236}">
                    <a16:creationId xmlns:a16="http://schemas.microsoft.com/office/drawing/2014/main" id="{1B693EBE-9E49-4CC1-8AD1-E6D963159EF9}"/>
                  </a:ext>
                </a:extLst>
              </p:cNvPr>
              <p:cNvGraphicFramePr/>
              <p:nvPr>
                <p:extLst>
                  <p:ext uri="{D42A27DB-BD31-4B8C-83A1-F6EECF244321}">
                    <p14:modId xmlns:p14="http://schemas.microsoft.com/office/powerpoint/2010/main" val="1479650860"/>
                  </p:ext>
                </p:extLst>
              </p:nvPr>
            </p:nvGraphicFramePr>
            <p:xfrm>
              <a:off x="-38085" y="2389191"/>
              <a:ext cx="3395718" cy="39097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sp>
          <p:nvSpPr>
            <p:cNvPr id="4" name="Text Placeholder 2">
              <a:extLst>
                <a:ext uri="{FF2B5EF4-FFF2-40B4-BE49-F238E27FC236}">
                  <a16:creationId xmlns:a16="http://schemas.microsoft.com/office/drawing/2014/main" id="{162F2C91-4D5E-42EB-AB91-60629E0A1A61}"/>
                </a:ext>
              </a:extLst>
            </p:cNvPr>
            <p:cNvSpPr txBox="1">
              <a:spLocks/>
            </p:cNvSpPr>
            <p:nvPr/>
          </p:nvSpPr>
          <p:spPr>
            <a:xfrm>
              <a:off x="156273" y="1562433"/>
              <a:ext cx="3064076" cy="7181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GB" sz="2400" b="1" u="sng" dirty="0"/>
                <a:t>Operator Needs</a:t>
              </a:r>
              <a:endParaRPr lang="en-GB" sz="2400" dirty="0"/>
            </a:p>
          </p:txBody>
        </p:sp>
      </p:grpSp>
      <p:grpSp>
        <p:nvGrpSpPr>
          <p:cNvPr id="16" name="Group 15">
            <a:extLst>
              <a:ext uri="{FF2B5EF4-FFF2-40B4-BE49-F238E27FC236}">
                <a16:creationId xmlns:a16="http://schemas.microsoft.com/office/drawing/2014/main" id="{23C0DD09-3B3C-41D2-88CE-884F1D0130D1}"/>
              </a:ext>
            </a:extLst>
          </p:cNvPr>
          <p:cNvGrpSpPr/>
          <p:nvPr/>
        </p:nvGrpSpPr>
        <p:grpSpPr>
          <a:xfrm>
            <a:off x="7003460" y="1716893"/>
            <a:ext cx="7127163" cy="4859801"/>
            <a:chOff x="7003460" y="1569824"/>
            <a:chExt cx="7127163" cy="5006870"/>
          </a:xfrm>
        </p:grpSpPr>
        <p:grpSp>
          <p:nvGrpSpPr>
            <p:cNvPr id="14" name="Group 13">
              <a:extLst>
                <a:ext uri="{FF2B5EF4-FFF2-40B4-BE49-F238E27FC236}">
                  <a16:creationId xmlns:a16="http://schemas.microsoft.com/office/drawing/2014/main" id="{95193DAB-7EB0-46B8-AFB3-FB9178F3982A}"/>
                </a:ext>
              </a:extLst>
            </p:cNvPr>
            <p:cNvGrpSpPr/>
            <p:nvPr/>
          </p:nvGrpSpPr>
          <p:grpSpPr>
            <a:xfrm>
              <a:off x="7003460" y="1630556"/>
              <a:ext cx="7127163" cy="4946138"/>
              <a:chOff x="7003460" y="1630556"/>
              <a:chExt cx="7127163" cy="4946138"/>
            </a:xfrm>
          </p:grpSpPr>
          <p:sp>
            <p:nvSpPr>
              <p:cNvPr id="12" name="Rectangle 11">
                <a:extLst>
                  <a:ext uri="{FF2B5EF4-FFF2-40B4-BE49-F238E27FC236}">
                    <a16:creationId xmlns:a16="http://schemas.microsoft.com/office/drawing/2014/main" id="{4113278B-0AAD-4BD0-87EE-80B5B6C6DE5F}"/>
                  </a:ext>
                </a:extLst>
              </p:cNvPr>
              <p:cNvSpPr/>
              <p:nvPr/>
            </p:nvSpPr>
            <p:spPr>
              <a:xfrm>
                <a:off x="9231306" y="1630556"/>
                <a:ext cx="2664426" cy="494613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0" name="Diagram 9">
                <a:extLst>
                  <a:ext uri="{FF2B5EF4-FFF2-40B4-BE49-F238E27FC236}">
                    <a16:creationId xmlns:a16="http://schemas.microsoft.com/office/drawing/2014/main" id="{624524C5-2224-4D11-A9A6-CE743BA6663E}"/>
                  </a:ext>
                </a:extLst>
              </p:cNvPr>
              <p:cNvGraphicFramePr/>
              <p:nvPr>
                <p:extLst>
                  <p:ext uri="{D42A27DB-BD31-4B8C-83A1-F6EECF244321}">
                    <p14:modId xmlns:p14="http://schemas.microsoft.com/office/powerpoint/2010/main" val="4113715418"/>
                  </p:ext>
                </p:extLst>
              </p:nvPr>
            </p:nvGraphicFramePr>
            <p:xfrm>
              <a:off x="7003460" y="2389191"/>
              <a:ext cx="7127163" cy="390979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sp>
          <p:nvSpPr>
            <p:cNvPr id="5" name="Text Placeholder 2">
              <a:extLst>
                <a:ext uri="{FF2B5EF4-FFF2-40B4-BE49-F238E27FC236}">
                  <a16:creationId xmlns:a16="http://schemas.microsoft.com/office/drawing/2014/main" id="{FF27971A-CA43-4870-9170-E6F22738E257}"/>
                </a:ext>
              </a:extLst>
            </p:cNvPr>
            <p:cNvSpPr txBox="1">
              <a:spLocks/>
            </p:cNvSpPr>
            <p:nvPr/>
          </p:nvSpPr>
          <p:spPr>
            <a:xfrm>
              <a:off x="9035004" y="1569824"/>
              <a:ext cx="3064076" cy="710790"/>
            </a:xfrm>
            <a:prstGeom prst="rect">
              <a:avLst/>
            </a:prstGeom>
          </p:spPr>
          <p:txBody>
            <a:bodyPr vert="horz" lIns="91440" tIns="45720" rIns="91440" bIns="45720" rtlCol="0">
              <a:normAutofit/>
            </a:bodyPr>
            <a:lstStyle>
              <a:lvl1pPr marL="228600" indent="-228600" algn="l" defTabSz="914400" rtl="0" eaLnBrk="1" latinLnBrk="0" hangingPunct="1">
                <a:lnSpc>
                  <a:spcPts val="2360"/>
                </a:lnSpc>
                <a:spcBef>
                  <a:spcPts val="1600"/>
                </a:spcBef>
                <a:buClr>
                  <a:schemeClr val="bg1"/>
                </a:buClr>
                <a:buSzPct val="80000"/>
                <a:buFont typeface="Arial" panose="020B0604020202020204" pitchFamily="34" charset="0"/>
                <a:buChar char="•"/>
                <a:defRPr sz="1800" kern="1200">
                  <a:solidFill>
                    <a:schemeClr val="accent6">
                      <a:lumMod val="85000"/>
                      <a:lumOff val="15000"/>
                    </a:schemeClr>
                  </a:solidFill>
                  <a:latin typeface="+mj-lt"/>
                  <a:ea typeface="+mn-ea"/>
                  <a:cs typeface="+mn-cs"/>
                </a:defRPr>
              </a:lvl1pPr>
              <a:lvl2pPr marL="685800" indent="-228600" algn="l" defTabSz="914400" rtl="0" eaLnBrk="1" latinLnBrk="0" hangingPunct="1">
                <a:lnSpc>
                  <a:spcPts val="1920"/>
                </a:lnSpc>
                <a:spcBef>
                  <a:spcPts val="1100"/>
                </a:spcBef>
                <a:buClr>
                  <a:schemeClr val="bg1"/>
                </a:buClr>
                <a:buFont typeface="Helvetica" pitchFamily="2" charset="0"/>
                <a:buChar char="⁃"/>
                <a:defRPr sz="1600" kern="1200">
                  <a:solidFill>
                    <a:schemeClr val="accent6">
                      <a:lumMod val="85000"/>
                      <a:lumOff val="15000"/>
                    </a:schemeClr>
                  </a:solidFill>
                  <a:latin typeface="+mj-lt"/>
                  <a:ea typeface="+mn-ea"/>
                  <a:cs typeface="+mn-cs"/>
                </a:defRPr>
              </a:lvl2pPr>
              <a:lvl3pPr marL="1143000" indent="-228600" algn="l" defTabSz="914400" rtl="0" eaLnBrk="1" latinLnBrk="0" hangingPunct="1">
                <a:lnSpc>
                  <a:spcPct val="90000"/>
                </a:lnSpc>
                <a:spcBef>
                  <a:spcPts val="500"/>
                </a:spcBef>
                <a:buClr>
                  <a:schemeClr val="bg1"/>
                </a:buClr>
                <a:buFont typeface="Helvetica" pitchFamily="2" charset="0"/>
                <a:buChar char="⁃"/>
                <a:defRPr sz="1200" kern="1200">
                  <a:solidFill>
                    <a:schemeClr val="accent6">
                      <a:lumMod val="85000"/>
                      <a:lumOff val="15000"/>
                    </a:schemeClr>
                  </a:solidFill>
                  <a:latin typeface="+mj-lt"/>
                  <a:ea typeface="+mn-ea"/>
                  <a:cs typeface="+mn-cs"/>
                </a:defRPr>
              </a:lvl3pPr>
              <a:lvl4pPr marL="1600200" indent="-228600" algn="l" defTabSz="914400" rtl="0" eaLnBrk="1" latinLnBrk="0" hangingPunct="1">
                <a:lnSpc>
                  <a:spcPct val="90000"/>
                </a:lnSpc>
                <a:spcBef>
                  <a:spcPts val="500"/>
                </a:spcBef>
                <a:buClr>
                  <a:schemeClr val="bg1"/>
                </a:buClr>
                <a:buFont typeface="Helvetica" pitchFamily="2" charset="0"/>
                <a:buChar char="⁃"/>
                <a:defRPr sz="1200" kern="1200">
                  <a:solidFill>
                    <a:schemeClr val="accent6">
                      <a:lumMod val="85000"/>
                      <a:lumOff val="15000"/>
                    </a:schemeClr>
                  </a:solidFill>
                  <a:latin typeface="+mj-lt"/>
                  <a:ea typeface="+mn-ea"/>
                  <a:cs typeface="+mn-cs"/>
                </a:defRPr>
              </a:lvl4pPr>
              <a:lvl5pPr marL="2057400" indent="-228600" algn="l" defTabSz="914400" rtl="0" eaLnBrk="1" latinLnBrk="0" hangingPunct="1">
                <a:lnSpc>
                  <a:spcPct val="90000"/>
                </a:lnSpc>
                <a:spcBef>
                  <a:spcPts val="500"/>
                </a:spcBef>
                <a:buClr>
                  <a:schemeClr val="bg1"/>
                </a:buClr>
                <a:buFont typeface="Helvetica" pitchFamily="2" charset="0"/>
                <a:buChar char="⁃"/>
                <a:defRPr sz="1200" kern="1200">
                  <a:solidFill>
                    <a:schemeClr val="accent6">
                      <a:lumMod val="85000"/>
                      <a:lumOff val="1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GB" sz="2400" b="1" u="sng" dirty="0">
                  <a:solidFill>
                    <a:schemeClr val="tx1"/>
                  </a:solidFill>
                  <a:latin typeface="+mn-lt"/>
                </a:rPr>
                <a:t>Score Focus</a:t>
              </a:r>
              <a:endParaRPr lang="en-GB" sz="2400" b="1" dirty="0">
                <a:solidFill>
                  <a:schemeClr val="tx1"/>
                </a:solidFill>
                <a:latin typeface="+mn-lt"/>
              </a:endParaRPr>
            </a:p>
          </p:txBody>
        </p:sp>
      </p:grpSp>
      <p:cxnSp>
        <p:nvCxnSpPr>
          <p:cNvPr id="17" name="Connettore diritto 20">
            <a:extLst>
              <a:ext uri="{FF2B5EF4-FFF2-40B4-BE49-F238E27FC236}">
                <a16:creationId xmlns:a16="http://schemas.microsoft.com/office/drawing/2014/main" id="{520D85E0-1219-6FA1-0965-FE0D7A15DE5D}"/>
              </a:ext>
            </a:extLst>
          </p:cNvPr>
          <p:cNvCxnSpPr>
            <a:cxnSpLocks/>
          </p:cNvCxnSpPr>
          <p:nvPr/>
        </p:nvCxnSpPr>
        <p:spPr>
          <a:xfrm>
            <a:off x="422722" y="1608268"/>
            <a:ext cx="11253341"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69433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D89A419-7428-4910-8DCE-2B1AAAC0F7B5}"/>
              </a:ext>
            </a:extLst>
          </p:cNvPr>
          <p:cNvSpPr txBox="1">
            <a:spLocks/>
          </p:cNvSpPr>
          <p:nvPr/>
        </p:nvSpPr>
        <p:spPr>
          <a:xfrm>
            <a:off x="343179" y="1130730"/>
            <a:ext cx="11666034" cy="94328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800" b="1" dirty="0">
              <a:latin typeface="Arial" panose="020B0604020202020204" pitchFamily="34" charset="0"/>
              <a:cs typeface="Arial" panose="020B0604020202020204" pitchFamily="34" charset="0"/>
            </a:endParaRPr>
          </a:p>
        </p:txBody>
      </p:sp>
      <p:cxnSp>
        <p:nvCxnSpPr>
          <p:cNvPr id="17" name="Connettore diritto 20">
            <a:extLst>
              <a:ext uri="{FF2B5EF4-FFF2-40B4-BE49-F238E27FC236}">
                <a16:creationId xmlns:a16="http://schemas.microsoft.com/office/drawing/2014/main" id="{520D85E0-1219-6FA1-0965-FE0D7A15DE5D}"/>
              </a:ext>
            </a:extLst>
          </p:cNvPr>
          <p:cNvCxnSpPr>
            <a:cxnSpLocks/>
          </p:cNvCxnSpPr>
          <p:nvPr/>
        </p:nvCxnSpPr>
        <p:spPr>
          <a:xfrm>
            <a:off x="422722" y="1608268"/>
            <a:ext cx="11253341"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pic>
        <p:nvPicPr>
          <p:cNvPr id="18" name="Picture 2" descr="A close up of a fire&#10;&#10;Description automatically generated">
            <a:extLst>
              <a:ext uri="{FF2B5EF4-FFF2-40B4-BE49-F238E27FC236}">
                <a16:creationId xmlns:a16="http://schemas.microsoft.com/office/drawing/2014/main" id="{75C94015-D11C-8B44-DFC7-48653ABAE0E1}"/>
              </a:ext>
            </a:extLst>
          </p:cNvPr>
          <p:cNvPicPr>
            <a:picLocks noChangeAspect="1"/>
          </p:cNvPicPr>
          <p:nvPr/>
        </p:nvPicPr>
        <p:blipFill rotWithShape="1">
          <a:blip r:embed="rId2">
            <a:extLst>
              <a:ext uri="{28A0092B-C50C-407E-A947-70E740481C1C}">
                <a14:useLocalDpi xmlns:a14="http://schemas.microsoft.com/office/drawing/2010/main" val="0"/>
              </a:ext>
            </a:extLst>
          </a:blip>
          <a:srcRect t="27340"/>
          <a:stretch/>
        </p:blipFill>
        <p:spPr>
          <a:xfrm>
            <a:off x="0" y="1608268"/>
            <a:ext cx="12192000" cy="4983032"/>
          </a:xfrm>
          <a:prstGeom prst="rect">
            <a:avLst/>
          </a:prstGeom>
        </p:spPr>
      </p:pic>
    </p:spTree>
    <p:extLst>
      <p:ext uri="{BB962C8B-B14F-4D97-AF65-F5344CB8AC3E}">
        <p14:creationId xmlns:p14="http://schemas.microsoft.com/office/powerpoint/2010/main" val="3766970975"/>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C8D38555-879E-448D-835D-74923D654CE5}"/>
              </a:ext>
            </a:extLst>
          </p:cNvPr>
          <p:cNvSpPr txBox="1"/>
          <p:nvPr/>
        </p:nvSpPr>
        <p:spPr>
          <a:xfrm>
            <a:off x="327194" y="1008848"/>
            <a:ext cx="2320756" cy="523220"/>
          </a:xfrm>
          <a:prstGeom prst="rect">
            <a:avLst/>
          </a:prstGeom>
          <a:noFill/>
        </p:spPr>
        <p:txBody>
          <a:bodyPr wrap="square" rtlCol="0">
            <a:spAutoFit/>
          </a:bodyPr>
          <a:lstStyle/>
          <a:p>
            <a:r>
              <a:rPr lang="it-IT" sz="2800" b="1" dirty="0" err="1">
                <a:latin typeface="Arial" panose="020B0604020202020204" pitchFamily="34" charset="0"/>
                <a:cs typeface="Arial" panose="020B0604020202020204" pitchFamily="34" charset="0"/>
              </a:rPr>
              <a:t>Biography</a:t>
            </a:r>
            <a:endParaRPr lang="it-IT" sz="2800" b="1" dirty="0">
              <a:latin typeface="Arial" panose="020B0604020202020204" pitchFamily="34" charset="0"/>
              <a:cs typeface="Arial" panose="020B0604020202020204" pitchFamily="34" charset="0"/>
            </a:endParaRPr>
          </a:p>
        </p:txBody>
      </p:sp>
      <p:cxnSp>
        <p:nvCxnSpPr>
          <p:cNvPr id="4" name="Connettore diritto 20">
            <a:extLst>
              <a:ext uri="{FF2B5EF4-FFF2-40B4-BE49-F238E27FC236}">
                <a16:creationId xmlns:a16="http://schemas.microsoft.com/office/drawing/2014/main" id="{FFF45459-9F40-4C14-8E6D-5391B777D478}"/>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5" name="CasellaDiTesto 25">
            <a:extLst>
              <a:ext uri="{FF2B5EF4-FFF2-40B4-BE49-F238E27FC236}">
                <a16:creationId xmlns:a16="http://schemas.microsoft.com/office/drawing/2014/main" id="{7D6C48B0-9AAE-4631-AC62-5158F4EFFD31}"/>
              </a:ext>
            </a:extLst>
          </p:cNvPr>
          <p:cNvSpPr txBox="1"/>
          <p:nvPr/>
        </p:nvSpPr>
        <p:spPr>
          <a:xfrm>
            <a:off x="349431" y="1925246"/>
            <a:ext cx="11404419" cy="4247317"/>
          </a:xfrm>
          <a:prstGeom prst="rect">
            <a:avLst/>
          </a:prstGeom>
          <a:noFill/>
        </p:spPr>
        <p:txBody>
          <a:bodyPr wrap="square" rtlCol="0">
            <a:spAutoFit/>
          </a:bodyPr>
          <a:lstStyle/>
          <a:p>
            <a:pPr algn="just"/>
            <a:r>
              <a:rPr lang="en-GB" dirty="0">
                <a:latin typeface="Arial" panose="020B0604020202020204" pitchFamily="34" charset="0"/>
                <a:cs typeface="Arial" panose="020B0604020202020204" pitchFamily="34" charset="0"/>
              </a:rPr>
              <a:t>DAVID M. ANDERSON is a Director in the Score Group and is responsible for the global deployment and development of the company’s valve condition and performance monitoring products and services, which are focused on delivering emissions reduction operating cost reduction, risk minimization and efficiency maximization for its customers. </a:t>
            </a:r>
          </a:p>
          <a:p>
            <a:pPr algn="just"/>
            <a:endParaRPr lang="en-GB" dirty="0">
              <a:latin typeface="Arial" panose="020B0604020202020204" pitchFamily="34" charset="0"/>
              <a:cs typeface="Arial" panose="020B0604020202020204" pitchFamily="34" charset="0"/>
            </a:endParaRPr>
          </a:p>
          <a:p>
            <a:pPr algn="just"/>
            <a:r>
              <a:rPr lang="en-GB" dirty="0">
                <a:latin typeface="Arial" panose="020B0604020202020204" pitchFamily="34" charset="0"/>
                <a:cs typeface="Arial" panose="020B0604020202020204" pitchFamily="34" charset="0"/>
              </a:rPr>
              <a:t>With 38 years of experience of working directly in the valve industry, David has worked in many roles. He is in his 28th year of employment in the Score Group and has been involved in valve diagnostics and condition monitoring for over 20 years. </a:t>
            </a:r>
          </a:p>
          <a:p>
            <a:pPr algn="just"/>
            <a:endParaRPr lang="en-GB" dirty="0">
              <a:latin typeface="Arial" panose="020B0604020202020204" pitchFamily="34" charset="0"/>
              <a:cs typeface="Arial" panose="020B0604020202020204" pitchFamily="34" charset="0"/>
            </a:endParaRPr>
          </a:p>
          <a:p>
            <a:pPr algn="just"/>
            <a:r>
              <a:rPr lang="en-GB" dirty="0">
                <a:latin typeface="Arial" panose="020B0604020202020204" pitchFamily="34" charset="0"/>
                <a:cs typeface="Arial" panose="020B0604020202020204" pitchFamily="34" charset="0"/>
              </a:rPr>
              <a:t>David is a Fellow of the Institute of Directors, a Chartered Quality Professional, a Member of the Chartered Quality Institute and a Member of the Institute of Asset Management. He is a time served Mechanical Engineering Technician and has a wide array of Engineering and Business qualifications and is passionate about sharing his knowledge and coaching / mentoring others. </a:t>
            </a:r>
          </a:p>
          <a:p>
            <a:pPr algn="just"/>
            <a:endParaRPr lang="en-GB" dirty="0">
              <a:latin typeface="Arial" panose="020B0604020202020204" pitchFamily="34" charset="0"/>
              <a:cs typeface="Arial" panose="020B0604020202020204" pitchFamily="34" charset="0"/>
            </a:endParaRPr>
          </a:p>
          <a:p>
            <a:pPr algn="just"/>
            <a:endParaRPr lang="it-I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261200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7471215-A15A-4EA3-BE9D-897C5494E2A4}"/>
              </a:ext>
            </a:extLst>
          </p:cNvPr>
          <p:cNvSpPr txBox="1">
            <a:spLocks/>
          </p:cNvSpPr>
          <p:nvPr/>
        </p:nvSpPr>
        <p:spPr>
          <a:xfrm>
            <a:off x="422722" y="1121343"/>
            <a:ext cx="11666034" cy="94328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latin typeface="Arial" panose="020B0604020202020204" pitchFamily="34" charset="0"/>
                <a:cs typeface="Arial" panose="020B0604020202020204" pitchFamily="34" charset="0"/>
              </a:rPr>
              <a:t>Route to Net Zero : “Whole Environment” Approach</a:t>
            </a:r>
          </a:p>
        </p:txBody>
      </p:sp>
      <p:grpSp>
        <p:nvGrpSpPr>
          <p:cNvPr id="17" name="Group 16">
            <a:extLst>
              <a:ext uri="{FF2B5EF4-FFF2-40B4-BE49-F238E27FC236}">
                <a16:creationId xmlns:a16="http://schemas.microsoft.com/office/drawing/2014/main" id="{D21265F0-A943-46A3-B7CB-E1FA545F888E}"/>
              </a:ext>
            </a:extLst>
          </p:cNvPr>
          <p:cNvGrpSpPr/>
          <p:nvPr/>
        </p:nvGrpSpPr>
        <p:grpSpPr>
          <a:xfrm>
            <a:off x="325373" y="1570737"/>
            <a:ext cx="2086638" cy="4678952"/>
            <a:chOff x="325373" y="1570737"/>
            <a:chExt cx="2086638" cy="4678952"/>
          </a:xfrm>
        </p:grpSpPr>
        <p:sp>
          <p:nvSpPr>
            <p:cNvPr id="2" name="Rectangle 1">
              <a:extLst>
                <a:ext uri="{FF2B5EF4-FFF2-40B4-BE49-F238E27FC236}">
                  <a16:creationId xmlns:a16="http://schemas.microsoft.com/office/drawing/2014/main" id="{75CC8FD6-B7B3-4B40-AD19-268CE44CAE66}"/>
                </a:ext>
              </a:extLst>
            </p:cNvPr>
            <p:cNvSpPr/>
            <p:nvPr/>
          </p:nvSpPr>
          <p:spPr>
            <a:xfrm>
              <a:off x="803564" y="1667734"/>
              <a:ext cx="1108363" cy="4442878"/>
            </a:xfrm>
            <a:prstGeom prst="rect">
              <a:avLst/>
            </a:prstGeom>
            <a:gradFill flip="none" rotWithShape="1">
              <a:gsLst>
                <a:gs pos="0">
                  <a:srgbClr val="6CB744"/>
                </a:gs>
                <a:gs pos="18000">
                  <a:srgbClr val="FFC000"/>
                </a:gs>
                <a:gs pos="100000">
                  <a:srgbClr val="FF0000"/>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CE3461A8-304B-47B3-BC5C-AE4A6C5EFED6}"/>
                </a:ext>
              </a:extLst>
            </p:cNvPr>
            <p:cNvGrpSpPr/>
            <p:nvPr/>
          </p:nvGrpSpPr>
          <p:grpSpPr>
            <a:xfrm>
              <a:off x="325373" y="1570737"/>
              <a:ext cx="2086638" cy="4678952"/>
              <a:chOff x="325373" y="1570737"/>
              <a:chExt cx="2086638" cy="4678952"/>
            </a:xfrm>
          </p:grpSpPr>
          <p:sp>
            <p:nvSpPr>
              <p:cNvPr id="5" name="Text Placeholder 2">
                <a:extLst>
                  <a:ext uri="{FF2B5EF4-FFF2-40B4-BE49-F238E27FC236}">
                    <a16:creationId xmlns:a16="http://schemas.microsoft.com/office/drawing/2014/main" id="{4025AA31-DB49-4043-921B-97817D4AB24E}"/>
                  </a:ext>
                </a:extLst>
              </p:cNvPr>
              <p:cNvSpPr txBox="1">
                <a:spLocks/>
              </p:cNvSpPr>
              <p:nvPr/>
            </p:nvSpPr>
            <p:spPr>
              <a:xfrm>
                <a:off x="325373" y="1570737"/>
                <a:ext cx="2086638" cy="467895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ts val="2360"/>
                  </a:lnSpc>
                  <a:spcBef>
                    <a:spcPts val="1600"/>
                  </a:spcBef>
                  <a:buClr>
                    <a:schemeClr val="bg1"/>
                  </a:buClr>
                  <a:buSzPct val="80000"/>
                  <a:buFont typeface="Arial" panose="020B0604020202020204" pitchFamily="34" charset="0"/>
                  <a:buChar char="•"/>
                  <a:defRPr sz="1800" kern="1200">
                    <a:solidFill>
                      <a:schemeClr val="accent6">
                        <a:lumMod val="85000"/>
                        <a:lumOff val="15000"/>
                      </a:schemeClr>
                    </a:solidFill>
                    <a:latin typeface="+mj-lt"/>
                    <a:ea typeface="+mn-ea"/>
                    <a:cs typeface="+mn-cs"/>
                  </a:defRPr>
                </a:lvl1pPr>
                <a:lvl2pPr marL="685800" indent="-228600" algn="l" defTabSz="914400" rtl="0" eaLnBrk="1" latinLnBrk="0" hangingPunct="1">
                  <a:lnSpc>
                    <a:spcPts val="1920"/>
                  </a:lnSpc>
                  <a:spcBef>
                    <a:spcPts val="1100"/>
                  </a:spcBef>
                  <a:buClr>
                    <a:schemeClr val="bg1"/>
                  </a:buClr>
                  <a:buFont typeface="Helvetica" pitchFamily="2" charset="0"/>
                  <a:buChar char="⁃"/>
                  <a:defRPr sz="1600" kern="1200">
                    <a:solidFill>
                      <a:schemeClr val="accent6">
                        <a:lumMod val="85000"/>
                        <a:lumOff val="15000"/>
                      </a:schemeClr>
                    </a:solidFill>
                    <a:latin typeface="+mj-lt"/>
                    <a:ea typeface="+mn-ea"/>
                    <a:cs typeface="+mn-cs"/>
                  </a:defRPr>
                </a:lvl2pPr>
                <a:lvl3pPr marL="1143000" indent="-228600" algn="l" defTabSz="914400" rtl="0" eaLnBrk="1" latinLnBrk="0" hangingPunct="1">
                  <a:lnSpc>
                    <a:spcPct val="90000"/>
                  </a:lnSpc>
                  <a:spcBef>
                    <a:spcPts val="500"/>
                  </a:spcBef>
                  <a:buClr>
                    <a:schemeClr val="bg1"/>
                  </a:buClr>
                  <a:buFont typeface="Helvetica" pitchFamily="2" charset="0"/>
                  <a:buChar char="⁃"/>
                  <a:defRPr sz="1200" kern="1200">
                    <a:solidFill>
                      <a:schemeClr val="accent6">
                        <a:lumMod val="85000"/>
                        <a:lumOff val="15000"/>
                      </a:schemeClr>
                    </a:solidFill>
                    <a:latin typeface="+mj-lt"/>
                    <a:ea typeface="+mn-ea"/>
                    <a:cs typeface="+mn-cs"/>
                  </a:defRPr>
                </a:lvl3pPr>
                <a:lvl4pPr marL="1600200" indent="-228600" algn="l" defTabSz="914400" rtl="0" eaLnBrk="1" latinLnBrk="0" hangingPunct="1">
                  <a:lnSpc>
                    <a:spcPct val="90000"/>
                  </a:lnSpc>
                  <a:spcBef>
                    <a:spcPts val="500"/>
                  </a:spcBef>
                  <a:buClr>
                    <a:schemeClr val="bg1"/>
                  </a:buClr>
                  <a:buFont typeface="Helvetica" pitchFamily="2" charset="0"/>
                  <a:buChar char="⁃"/>
                  <a:defRPr sz="1200" kern="1200">
                    <a:solidFill>
                      <a:schemeClr val="accent6">
                        <a:lumMod val="85000"/>
                        <a:lumOff val="15000"/>
                      </a:schemeClr>
                    </a:solidFill>
                    <a:latin typeface="+mj-lt"/>
                    <a:ea typeface="+mn-ea"/>
                    <a:cs typeface="+mn-cs"/>
                  </a:defRPr>
                </a:lvl4pPr>
                <a:lvl5pPr marL="2057400" indent="-228600" algn="l" defTabSz="914400" rtl="0" eaLnBrk="1" latinLnBrk="0" hangingPunct="1">
                  <a:lnSpc>
                    <a:spcPct val="90000"/>
                  </a:lnSpc>
                  <a:spcBef>
                    <a:spcPts val="500"/>
                  </a:spcBef>
                  <a:buClr>
                    <a:schemeClr val="bg1"/>
                  </a:buClr>
                  <a:buFont typeface="Helvetica" pitchFamily="2" charset="0"/>
                  <a:buChar char="⁃"/>
                  <a:defRPr sz="1200" kern="1200">
                    <a:solidFill>
                      <a:schemeClr val="accent6">
                        <a:lumMod val="85000"/>
                        <a:lumOff val="1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GB" sz="2400" b="1" dirty="0">
                    <a:solidFill>
                      <a:schemeClr val="tx1"/>
                    </a:solidFill>
                  </a:rPr>
                  <a:t>Macro</a:t>
                </a:r>
              </a:p>
              <a:p>
                <a:pPr marL="0" indent="0" algn="ctr">
                  <a:lnSpc>
                    <a:spcPct val="150000"/>
                  </a:lnSpc>
                  <a:buFont typeface="Arial" panose="020B0604020202020204" pitchFamily="34" charset="0"/>
                  <a:buNone/>
                </a:pPr>
                <a:r>
                  <a:rPr lang="en-GB" sz="2400" b="1" dirty="0">
                    <a:solidFill>
                      <a:schemeClr val="bg1"/>
                    </a:solidFill>
                  </a:rPr>
                  <a:t> </a:t>
                </a:r>
              </a:p>
              <a:p>
                <a:pPr marL="0" indent="0" algn="ctr">
                  <a:lnSpc>
                    <a:spcPct val="150000"/>
                  </a:lnSpc>
                  <a:buFont typeface="Arial" panose="020B0604020202020204" pitchFamily="34" charset="0"/>
                  <a:buNone/>
                </a:pPr>
                <a:endParaRPr lang="en-GB" sz="2400" b="1" dirty="0">
                  <a:solidFill>
                    <a:schemeClr val="bg1"/>
                  </a:solidFill>
                </a:endParaRPr>
              </a:p>
              <a:p>
                <a:pPr marL="0" indent="0" algn="ctr">
                  <a:lnSpc>
                    <a:spcPct val="150000"/>
                  </a:lnSpc>
                  <a:buFont typeface="Arial" panose="020B0604020202020204" pitchFamily="34" charset="0"/>
                  <a:buNone/>
                </a:pPr>
                <a:r>
                  <a:rPr lang="en-GB" sz="2400" b="1" dirty="0">
                    <a:solidFill>
                      <a:schemeClr val="bg1"/>
                    </a:solidFill>
                  </a:rPr>
                  <a:t> </a:t>
                </a:r>
              </a:p>
              <a:p>
                <a:pPr marL="0" indent="0" algn="ctr">
                  <a:lnSpc>
                    <a:spcPct val="150000"/>
                  </a:lnSpc>
                  <a:buFont typeface="Arial" panose="020B0604020202020204" pitchFamily="34" charset="0"/>
                  <a:buNone/>
                </a:pPr>
                <a:endParaRPr lang="en-GB" sz="2400" b="1" dirty="0">
                  <a:solidFill>
                    <a:schemeClr val="bg1"/>
                  </a:solidFill>
                </a:endParaRPr>
              </a:p>
              <a:p>
                <a:pPr marL="0" indent="0" algn="ctr">
                  <a:lnSpc>
                    <a:spcPct val="150000"/>
                  </a:lnSpc>
                  <a:buFont typeface="Arial" panose="020B0604020202020204" pitchFamily="34" charset="0"/>
                  <a:buNone/>
                </a:pPr>
                <a:r>
                  <a:rPr lang="en-GB" sz="2400" b="1" dirty="0">
                    <a:solidFill>
                      <a:schemeClr val="bg1"/>
                    </a:solidFill>
                  </a:rPr>
                  <a:t> </a:t>
                </a:r>
              </a:p>
              <a:p>
                <a:pPr marL="0" indent="0" algn="ctr">
                  <a:lnSpc>
                    <a:spcPct val="150000"/>
                  </a:lnSpc>
                  <a:buFont typeface="Arial" panose="020B0604020202020204" pitchFamily="34" charset="0"/>
                  <a:buNone/>
                </a:pPr>
                <a:r>
                  <a:rPr lang="en-GB" sz="2400" b="1" dirty="0">
                    <a:solidFill>
                      <a:schemeClr val="tx1"/>
                    </a:solidFill>
                  </a:rPr>
                  <a:t>Micro</a:t>
                </a:r>
              </a:p>
              <a:p>
                <a:pPr marL="0" indent="0" algn="ctr">
                  <a:lnSpc>
                    <a:spcPct val="150000"/>
                  </a:lnSpc>
                  <a:buFont typeface="Arial" panose="020B0604020202020204" pitchFamily="34" charset="0"/>
                  <a:buNone/>
                </a:pPr>
                <a:endParaRPr lang="en-GB" sz="2400" b="1" dirty="0">
                  <a:solidFill>
                    <a:schemeClr val="bg1"/>
                  </a:solidFill>
                </a:endParaRPr>
              </a:p>
            </p:txBody>
          </p:sp>
          <p:pic>
            <p:nvPicPr>
              <p:cNvPr id="6" name="Graphic 5" descr="Arrow: Straight with solid fill">
                <a:extLst>
                  <a:ext uri="{FF2B5EF4-FFF2-40B4-BE49-F238E27FC236}">
                    <a16:creationId xmlns:a16="http://schemas.microsoft.com/office/drawing/2014/main" id="{2C98AABF-912B-45F1-BDD4-4933FD9F73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664619" y="3471151"/>
                <a:ext cx="4065754" cy="828367"/>
              </a:xfrm>
              <a:prstGeom prst="rect">
                <a:avLst/>
              </a:prstGeom>
            </p:spPr>
          </p:pic>
        </p:grpSp>
      </p:grpSp>
      <p:grpSp>
        <p:nvGrpSpPr>
          <p:cNvPr id="16" name="Group 15">
            <a:extLst>
              <a:ext uri="{FF2B5EF4-FFF2-40B4-BE49-F238E27FC236}">
                <a16:creationId xmlns:a16="http://schemas.microsoft.com/office/drawing/2014/main" id="{888E3705-4407-423A-98FC-8D14DF5F1236}"/>
              </a:ext>
            </a:extLst>
          </p:cNvPr>
          <p:cNvGrpSpPr/>
          <p:nvPr/>
        </p:nvGrpSpPr>
        <p:grpSpPr>
          <a:xfrm>
            <a:off x="2529103" y="1373968"/>
            <a:ext cx="9368202" cy="5636578"/>
            <a:chOff x="2529103" y="1373968"/>
            <a:chExt cx="9368202" cy="5636578"/>
          </a:xfrm>
        </p:grpSpPr>
        <p:pic>
          <p:nvPicPr>
            <p:cNvPr id="3" name="Picture 2">
              <a:extLst>
                <a:ext uri="{FF2B5EF4-FFF2-40B4-BE49-F238E27FC236}">
                  <a16:creationId xmlns:a16="http://schemas.microsoft.com/office/drawing/2014/main" id="{EEA35765-0246-42D1-A5C6-6FE3B5653C85}"/>
                </a:ext>
              </a:extLst>
            </p:cNvPr>
            <p:cNvPicPr>
              <a:picLocks noChangeAspect="1"/>
            </p:cNvPicPr>
            <p:nvPr/>
          </p:nvPicPr>
          <p:blipFill>
            <a:blip r:embed="rId4"/>
            <a:stretch>
              <a:fillRect/>
            </a:stretch>
          </p:blipFill>
          <p:spPr>
            <a:xfrm flipH="1">
              <a:off x="7118789" y="2420122"/>
              <a:ext cx="4417428" cy="4590424"/>
            </a:xfrm>
            <a:prstGeom prst="rect">
              <a:avLst/>
            </a:prstGeom>
          </p:spPr>
        </p:pic>
        <p:sp>
          <p:nvSpPr>
            <p:cNvPr id="7" name="TextBox 6">
              <a:extLst>
                <a:ext uri="{FF2B5EF4-FFF2-40B4-BE49-F238E27FC236}">
                  <a16:creationId xmlns:a16="http://schemas.microsoft.com/office/drawing/2014/main" id="{3E4AD1EA-9F12-4EAF-9081-00A6904E20B4}"/>
                </a:ext>
              </a:extLst>
            </p:cNvPr>
            <p:cNvSpPr txBox="1"/>
            <p:nvPr/>
          </p:nvSpPr>
          <p:spPr>
            <a:xfrm>
              <a:off x="2529103" y="1373968"/>
              <a:ext cx="5309274" cy="4847481"/>
            </a:xfrm>
            <a:prstGeom prst="rect">
              <a:avLst/>
            </a:prstGeom>
            <a:noFill/>
          </p:spPr>
          <p:txBody>
            <a:bodyPr wrap="none" rtlCol="0">
              <a:spAutoFit/>
            </a:bodyPr>
            <a:lstStyle/>
            <a:p>
              <a:pPr>
                <a:lnSpc>
                  <a:spcPct val="200000"/>
                </a:lnSpc>
              </a:pPr>
              <a:r>
                <a:rPr lang="en-GB" sz="2800" b="1" u="sng" dirty="0">
                  <a:solidFill>
                    <a:schemeClr val="accent1"/>
                  </a:solidFill>
                </a:rPr>
                <a:t>Monitoring Systems and Devices :-</a:t>
              </a:r>
            </a:p>
            <a:p>
              <a:pPr>
                <a:spcBef>
                  <a:spcPts val="600"/>
                </a:spcBef>
                <a:spcAft>
                  <a:spcPts val="1000"/>
                </a:spcAft>
              </a:pPr>
              <a:r>
                <a:rPr lang="en-GB" sz="2400" b="1" dirty="0"/>
                <a:t>Satellites</a:t>
              </a:r>
            </a:p>
            <a:p>
              <a:pPr>
                <a:spcBef>
                  <a:spcPts val="600"/>
                </a:spcBef>
                <a:spcAft>
                  <a:spcPts val="1000"/>
                </a:spcAft>
              </a:pPr>
              <a:r>
                <a:rPr lang="en-GB" sz="2400" b="1" dirty="0"/>
                <a:t>UAVs</a:t>
              </a:r>
            </a:p>
            <a:p>
              <a:pPr>
                <a:spcBef>
                  <a:spcPts val="600"/>
                </a:spcBef>
                <a:spcAft>
                  <a:spcPts val="1000"/>
                </a:spcAft>
              </a:pPr>
              <a:r>
                <a:rPr lang="en-GB" sz="2400" b="1" dirty="0"/>
                <a:t>AVs</a:t>
              </a:r>
            </a:p>
            <a:p>
              <a:pPr>
                <a:spcBef>
                  <a:spcPts val="600"/>
                </a:spcBef>
                <a:spcAft>
                  <a:spcPts val="1000"/>
                </a:spcAft>
              </a:pPr>
              <a:r>
                <a:rPr lang="en-GB" sz="2400" b="1" dirty="0"/>
                <a:t>Drones</a:t>
              </a:r>
            </a:p>
            <a:p>
              <a:pPr>
                <a:spcBef>
                  <a:spcPts val="600"/>
                </a:spcBef>
                <a:spcAft>
                  <a:spcPts val="1000"/>
                </a:spcAft>
              </a:pPr>
              <a:r>
                <a:rPr lang="en-GB" sz="2400" b="1" dirty="0"/>
                <a:t>Perimeter Devices</a:t>
              </a:r>
            </a:p>
            <a:p>
              <a:pPr>
                <a:spcBef>
                  <a:spcPts val="600"/>
                </a:spcBef>
                <a:spcAft>
                  <a:spcPts val="1000"/>
                </a:spcAft>
              </a:pPr>
              <a:r>
                <a:rPr lang="en-GB" sz="2400" b="1" dirty="0"/>
                <a:t>Local Fixed Sensors</a:t>
              </a:r>
            </a:p>
            <a:p>
              <a:pPr>
                <a:spcBef>
                  <a:spcPts val="600"/>
                </a:spcBef>
                <a:spcAft>
                  <a:spcPts val="1000"/>
                </a:spcAft>
              </a:pPr>
              <a:r>
                <a:rPr lang="en-GB" sz="2400" b="1" dirty="0"/>
                <a:t>Hand-Held, Portable Devices</a:t>
              </a:r>
            </a:p>
          </p:txBody>
        </p:sp>
        <p:pic>
          <p:nvPicPr>
            <p:cNvPr id="8" name="Picture 7" descr="Graphical user interface&#10;&#10;Description automatically generated">
              <a:extLst>
                <a:ext uri="{FF2B5EF4-FFF2-40B4-BE49-F238E27FC236}">
                  <a16:creationId xmlns:a16="http://schemas.microsoft.com/office/drawing/2014/main" id="{0D515717-128D-43ED-9664-55D14666332A}"/>
                </a:ext>
              </a:extLst>
            </p:cNvPr>
            <p:cNvPicPr>
              <a:picLocks noChangeAspect="1"/>
            </p:cNvPicPr>
            <p:nvPr/>
          </p:nvPicPr>
          <p:blipFill>
            <a:blip r:embed="rId5"/>
            <a:stretch>
              <a:fillRect/>
            </a:stretch>
          </p:blipFill>
          <p:spPr>
            <a:xfrm>
              <a:off x="10331665" y="5132668"/>
              <a:ext cx="1385096" cy="1380455"/>
            </a:xfrm>
            <a:prstGeom prst="rect">
              <a:avLst/>
            </a:prstGeom>
          </p:spPr>
        </p:pic>
        <p:grpSp>
          <p:nvGrpSpPr>
            <p:cNvPr id="9" name="Group 8">
              <a:extLst>
                <a:ext uri="{FF2B5EF4-FFF2-40B4-BE49-F238E27FC236}">
                  <a16:creationId xmlns:a16="http://schemas.microsoft.com/office/drawing/2014/main" id="{4BD633B4-BA5F-49F8-A8FB-24C7F86AB1BD}"/>
                </a:ext>
              </a:extLst>
            </p:cNvPr>
            <p:cNvGrpSpPr/>
            <p:nvPr/>
          </p:nvGrpSpPr>
          <p:grpSpPr>
            <a:xfrm>
              <a:off x="6831171" y="4758356"/>
              <a:ext cx="1711843" cy="1311848"/>
              <a:chOff x="1576916" y="0"/>
              <a:chExt cx="9038167" cy="6858000"/>
            </a:xfrm>
          </p:grpSpPr>
          <p:pic>
            <p:nvPicPr>
              <p:cNvPr id="10" name="Picture 9" descr="A picture containing indoor&#10;&#10;Description automatically generated">
                <a:extLst>
                  <a:ext uri="{FF2B5EF4-FFF2-40B4-BE49-F238E27FC236}">
                    <a16:creationId xmlns:a16="http://schemas.microsoft.com/office/drawing/2014/main" id="{6D302DE8-EA1F-4F20-9C6C-3D8091DFBE20}"/>
                  </a:ext>
                </a:extLst>
              </p:cNvPr>
              <p:cNvPicPr>
                <a:picLocks noChangeAspect="1"/>
              </p:cNvPicPr>
              <p:nvPr/>
            </p:nvPicPr>
            <p:blipFill>
              <a:blip r:embed="rId6"/>
              <a:stretch>
                <a:fillRect/>
              </a:stretch>
            </p:blipFill>
            <p:spPr>
              <a:xfrm>
                <a:off x="1576916" y="0"/>
                <a:ext cx="9038167" cy="6858000"/>
              </a:xfrm>
              <a:prstGeom prst="rect">
                <a:avLst/>
              </a:prstGeom>
            </p:spPr>
          </p:pic>
          <p:pic>
            <p:nvPicPr>
              <p:cNvPr id="11" name="Picture 10" descr="Logo&#10;&#10;Description automatically generated">
                <a:extLst>
                  <a:ext uri="{FF2B5EF4-FFF2-40B4-BE49-F238E27FC236}">
                    <a16:creationId xmlns:a16="http://schemas.microsoft.com/office/drawing/2014/main" id="{8506B663-7DFE-466A-8C03-732FB2DF9CB1}"/>
                  </a:ext>
                </a:extLst>
              </p:cNvPr>
              <p:cNvPicPr>
                <a:picLocks noChangeAspect="1"/>
              </p:cNvPicPr>
              <p:nvPr/>
            </p:nvPicPr>
            <p:blipFill>
              <a:blip r:embed="rId7"/>
              <a:stretch>
                <a:fillRect/>
              </a:stretch>
            </p:blipFill>
            <p:spPr>
              <a:xfrm>
                <a:off x="7176424" y="3069033"/>
                <a:ext cx="2122486" cy="557277"/>
              </a:xfrm>
              <a:prstGeom prst="rect">
                <a:avLst/>
              </a:prstGeom>
            </p:spPr>
          </p:pic>
        </p:grpSp>
        <p:pic>
          <p:nvPicPr>
            <p:cNvPr id="12" name="Picture 11">
              <a:extLst>
                <a:ext uri="{FF2B5EF4-FFF2-40B4-BE49-F238E27FC236}">
                  <a16:creationId xmlns:a16="http://schemas.microsoft.com/office/drawing/2014/main" id="{DB13E9FC-6325-499A-BA75-C1AB623B4CE2}"/>
                </a:ext>
              </a:extLst>
            </p:cNvPr>
            <p:cNvPicPr>
              <a:picLocks noChangeAspect="1"/>
            </p:cNvPicPr>
            <p:nvPr/>
          </p:nvPicPr>
          <p:blipFill>
            <a:blip r:embed="rId8"/>
            <a:stretch>
              <a:fillRect/>
            </a:stretch>
          </p:blipFill>
          <p:spPr>
            <a:xfrm>
              <a:off x="8601560" y="3551584"/>
              <a:ext cx="2076629" cy="2271312"/>
            </a:xfrm>
            <a:prstGeom prst="rect">
              <a:avLst/>
            </a:prstGeom>
          </p:spPr>
        </p:pic>
        <p:pic>
          <p:nvPicPr>
            <p:cNvPr id="13" name="Picture 2" descr="Long Range Drones | Direct Vision Feed">
              <a:extLst>
                <a:ext uri="{FF2B5EF4-FFF2-40B4-BE49-F238E27FC236}">
                  <a16:creationId xmlns:a16="http://schemas.microsoft.com/office/drawing/2014/main" id="{0C3E2FEB-DD1C-4EB6-A5CB-F3C4A6F45AE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2838" y="3318285"/>
              <a:ext cx="3349270" cy="10806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B11C3F5-A097-4913-89C4-B4A54CCF8102}"/>
                </a:ext>
              </a:extLst>
            </p:cNvPr>
            <p:cNvPicPr>
              <a:picLocks noChangeAspect="1"/>
            </p:cNvPicPr>
            <p:nvPr/>
          </p:nvPicPr>
          <p:blipFill>
            <a:blip r:embed="rId10"/>
            <a:stretch>
              <a:fillRect/>
            </a:stretch>
          </p:blipFill>
          <p:spPr>
            <a:xfrm>
              <a:off x="9139726" y="1811570"/>
              <a:ext cx="2757579" cy="1443133"/>
            </a:xfrm>
            <a:prstGeom prst="rect">
              <a:avLst/>
            </a:prstGeom>
          </p:spPr>
        </p:pic>
      </p:grpSp>
      <p:cxnSp>
        <p:nvCxnSpPr>
          <p:cNvPr id="18" name="Connettore diritto 20">
            <a:extLst>
              <a:ext uri="{FF2B5EF4-FFF2-40B4-BE49-F238E27FC236}">
                <a16:creationId xmlns:a16="http://schemas.microsoft.com/office/drawing/2014/main" id="{45CFB965-D907-EC23-BC28-BBC8F03B8B85}"/>
              </a:ext>
            </a:extLst>
          </p:cNvPr>
          <p:cNvCxnSpPr>
            <a:cxnSpLocks/>
          </p:cNvCxnSpPr>
          <p:nvPr/>
        </p:nvCxnSpPr>
        <p:spPr>
          <a:xfrm>
            <a:off x="402531" y="1608268"/>
            <a:ext cx="11253341"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96032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7471215-A15A-4EA3-BE9D-897C5494E2A4}"/>
              </a:ext>
            </a:extLst>
          </p:cNvPr>
          <p:cNvSpPr txBox="1">
            <a:spLocks/>
          </p:cNvSpPr>
          <p:nvPr/>
        </p:nvSpPr>
        <p:spPr>
          <a:xfrm>
            <a:off x="422722" y="1121343"/>
            <a:ext cx="11666034" cy="94328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067"/>
              </a:lnSpc>
            </a:pPr>
            <a:r>
              <a:rPr lang="en-US" sz="2800" b="1" spc="264" dirty="0">
                <a:latin typeface="Arial" panose="020B0604020202020204" pitchFamily="34" charset="0"/>
                <a:cs typeface="Arial" panose="020B0604020202020204" pitchFamily="34" charset="0"/>
              </a:rPr>
              <a:t>EMISSIONS ELIMINATION PROGRAM</a:t>
            </a:r>
          </a:p>
        </p:txBody>
      </p:sp>
      <p:cxnSp>
        <p:nvCxnSpPr>
          <p:cNvPr id="18" name="Connettore diritto 20">
            <a:extLst>
              <a:ext uri="{FF2B5EF4-FFF2-40B4-BE49-F238E27FC236}">
                <a16:creationId xmlns:a16="http://schemas.microsoft.com/office/drawing/2014/main" id="{45CFB965-D907-EC23-BC28-BBC8F03B8B85}"/>
              </a:ext>
            </a:extLst>
          </p:cNvPr>
          <p:cNvCxnSpPr>
            <a:cxnSpLocks/>
          </p:cNvCxnSpPr>
          <p:nvPr/>
        </p:nvCxnSpPr>
        <p:spPr>
          <a:xfrm>
            <a:off x="402531" y="1608268"/>
            <a:ext cx="11253341"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pic>
        <p:nvPicPr>
          <p:cNvPr id="19" name="Picture 2">
            <a:extLst>
              <a:ext uri="{FF2B5EF4-FFF2-40B4-BE49-F238E27FC236}">
                <a16:creationId xmlns:a16="http://schemas.microsoft.com/office/drawing/2014/main" id="{7D7DB3C0-1C14-59F0-32B8-F173728C74E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2332" b="17610"/>
          <a:stretch/>
        </p:blipFill>
        <p:spPr>
          <a:xfrm>
            <a:off x="0" y="1608268"/>
            <a:ext cx="12192000" cy="4881431"/>
          </a:xfrm>
          <a:prstGeom prst="rect">
            <a:avLst/>
          </a:prstGeom>
        </p:spPr>
      </p:pic>
      <p:sp>
        <p:nvSpPr>
          <p:cNvPr id="20" name="AutoShape 3">
            <a:extLst>
              <a:ext uri="{FF2B5EF4-FFF2-40B4-BE49-F238E27FC236}">
                <a16:creationId xmlns:a16="http://schemas.microsoft.com/office/drawing/2014/main" id="{5D03783E-F7BB-6D89-A6C2-17208701B10E}"/>
              </a:ext>
            </a:extLst>
          </p:cNvPr>
          <p:cNvSpPr/>
          <p:nvPr/>
        </p:nvSpPr>
        <p:spPr>
          <a:xfrm>
            <a:off x="605950" y="1756784"/>
            <a:ext cx="669449" cy="57275"/>
          </a:xfrm>
          <a:prstGeom prst="rect">
            <a:avLst/>
          </a:prstGeom>
          <a:solidFill>
            <a:srgbClr val="CB2D6F"/>
          </a:solidFill>
        </p:spPr>
      </p:sp>
      <p:sp>
        <p:nvSpPr>
          <p:cNvPr id="21" name="AutoShape 4">
            <a:extLst>
              <a:ext uri="{FF2B5EF4-FFF2-40B4-BE49-F238E27FC236}">
                <a16:creationId xmlns:a16="http://schemas.microsoft.com/office/drawing/2014/main" id="{89EAB19E-8ADE-C9C3-5383-346623655ECB}"/>
              </a:ext>
            </a:extLst>
          </p:cNvPr>
          <p:cNvSpPr/>
          <p:nvPr/>
        </p:nvSpPr>
        <p:spPr>
          <a:xfrm>
            <a:off x="625951" y="3262128"/>
            <a:ext cx="669449" cy="57275"/>
          </a:xfrm>
          <a:prstGeom prst="rect">
            <a:avLst/>
          </a:prstGeom>
          <a:solidFill>
            <a:srgbClr val="CB2D6F"/>
          </a:solidFill>
        </p:spPr>
      </p:sp>
      <p:sp>
        <p:nvSpPr>
          <p:cNvPr id="22" name="TextBox 21">
            <a:extLst>
              <a:ext uri="{FF2B5EF4-FFF2-40B4-BE49-F238E27FC236}">
                <a16:creationId xmlns:a16="http://schemas.microsoft.com/office/drawing/2014/main" id="{8B07A315-0992-5832-0FE1-273C019B5F06}"/>
              </a:ext>
            </a:extLst>
          </p:cNvPr>
          <p:cNvSpPr txBox="1"/>
          <p:nvPr/>
        </p:nvSpPr>
        <p:spPr>
          <a:xfrm>
            <a:off x="605951" y="2064628"/>
            <a:ext cx="5490049" cy="436017"/>
          </a:xfrm>
          <a:prstGeom prst="rect">
            <a:avLst/>
          </a:prstGeom>
        </p:spPr>
        <p:txBody>
          <a:bodyPr wrap="square" lIns="0" tIns="0" rIns="0" bIns="0" rtlCol="0" anchor="t">
            <a:spAutoFit/>
          </a:bodyPr>
          <a:lstStyle/>
          <a:p>
            <a:pPr>
              <a:lnSpc>
                <a:spcPts val="1729"/>
              </a:lnSpc>
            </a:pPr>
            <a:r>
              <a:rPr lang="en-US" sz="1544" spc="61" dirty="0">
                <a:solidFill>
                  <a:srgbClr val="FFFFFF"/>
                </a:solidFill>
                <a:latin typeface="League Spartan"/>
              </a:rPr>
              <a:t>PROVIDING CROSS </a:t>
            </a:r>
          </a:p>
          <a:p>
            <a:pPr>
              <a:lnSpc>
                <a:spcPts val="1729"/>
              </a:lnSpc>
            </a:pPr>
            <a:r>
              <a:rPr lang="en-US" sz="1544" spc="61" dirty="0">
                <a:solidFill>
                  <a:srgbClr val="FFFFFF"/>
                </a:solidFill>
                <a:latin typeface="League Spartan"/>
              </a:rPr>
              <a:t>INDUSTRY SUPPORT TO ACHIEVE ZERO EMISSIONS</a:t>
            </a:r>
          </a:p>
        </p:txBody>
      </p:sp>
      <p:sp>
        <p:nvSpPr>
          <p:cNvPr id="24" name="TextBox 23">
            <a:extLst>
              <a:ext uri="{FF2B5EF4-FFF2-40B4-BE49-F238E27FC236}">
                <a16:creationId xmlns:a16="http://schemas.microsoft.com/office/drawing/2014/main" id="{0B08CC64-8C97-817E-8400-B380BF335CF6}"/>
              </a:ext>
            </a:extLst>
          </p:cNvPr>
          <p:cNvSpPr txBox="1"/>
          <p:nvPr/>
        </p:nvSpPr>
        <p:spPr>
          <a:xfrm>
            <a:off x="605951" y="2601895"/>
            <a:ext cx="5490050" cy="368562"/>
          </a:xfrm>
          <a:prstGeom prst="rect">
            <a:avLst/>
          </a:prstGeom>
        </p:spPr>
        <p:txBody>
          <a:bodyPr wrap="square" lIns="0" tIns="0" rIns="0" bIns="0" rtlCol="0" anchor="t">
            <a:spAutoFit/>
          </a:bodyPr>
          <a:lstStyle/>
          <a:p>
            <a:pPr>
              <a:lnSpc>
                <a:spcPts val="1533"/>
              </a:lnSpc>
            </a:pPr>
            <a:r>
              <a:rPr lang="en-US" sz="1095" spc="98" dirty="0">
                <a:solidFill>
                  <a:srgbClr val="FFFFFF"/>
                </a:solidFill>
                <a:latin typeface="Arial CE 1"/>
              </a:rPr>
              <a:t>A single source solution, supporting your journey towards zero leaks and emissions.</a:t>
            </a:r>
          </a:p>
        </p:txBody>
      </p:sp>
      <p:grpSp>
        <p:nvGrpSpPr>
          <p:cNvPr id="25" name="Group 24">
            <a:extLst>
              <a:ext uri="{FF2B5EF4-FFF2-40B4-BE49-F238E27FC236}">
                <a16:creationId xmlns:a16="http://schemas.microsoft.com/office/drawing/2014/main" id="{0A0DD093-30CE-23F8-9E7D-47FB1841EFE7}"/>
              </a:ext>
            </a:extLst>
          </p:cNvPr>
          <p:cNvGrpSpPr/>
          <p:nvPr/>
        </p:nvGrpSpPr>
        <p:grpSpPr>
          <a:xfrm>
            <a:off x="6144285" y="1686187"/>
            <a:ext cx="6005500" cy="3258776"/>
            <a:chOff x="0" y="-28575"/>
            <a:chExt cx="9444262" cy="6517552"/>
          </a:xfrm>
        </p:grpSpPr>
        <p:sp>
          <p:nvSpPr>
            <p:cNvPr id="26" name="TextBox 25">
              <a:extLst>
                <a:ext uri="{FF2B5EF4-FFF2-40B4-BE49-F238E27FC236}">
                  <a16:creationId xmlns:a16="http://schemas.microsoft.com/office/drawing/2014/main" id="{9DE5C1EC-DF16-1548-3386-282FC3A3E13C}"/>
                </a:ext>
              </a:extLst>
            </p:cNvPr>
            <p:cNvSpPr txBox="1"/>
            <p:nvPr/>
          </p:nvSpPr>
          <p:spPr>
            <a:xfrm>
              <a:off x="0" y="-28575"/>
              <a:ext cx="9444262" cy="588880"/>
            </a:xfrm>
            <a:prstGeom prst="rect">
              <a:avLst/>
            </a:prstGeom>
          </p:spPr>
          <p:txBody>
            <a:bodyPr lIns="0" tIns="0" rIns="0" bIns="0" rtlCol="0" anchor="t">
              <a:spAutoFit/>
            </a:bodyPr>
            <a:lstStyle/>
            <a:p>
              <a:pPr>
                <a:lnSpc>
                  <a:spcPts val="2441"/>
                </a:lnSpc>
              </a:pPr>
              <a:r>
                <a:rPr lang="en-US" sz="1878" b="1" spc="169" dirty="0">
                  <a:solidFill>
                    <a:srgbClr val="FFFFFF"/>
                  </a:solidFill>
                  <a:latin typeface="+mj-lt"/>
                </a:rPr>
                <a:t>TOOLS AND TECHNIQUES</a:t>
              </a:r>
            </a:p>
          </p:txBody>
        </p:sp>
        <p:sp>
          <p:nvSpPr>
            <p:cNvPr id="27" name="TextBox 26">
              <a:extLst>
                <a:ext uri="{FF2B5EF4-FFF2-40B4-BE49-F238E27FC236}">
                  <a16:creationId xmlns:a16="http://schemas.microsoft.com/office/drawing/2014/main" id="{14E4ED6C-56BE-2383-6AC9-7980EA26F0B4}"/>
                </a:ext>
              </a:extLst>
            </p:cNvPr>
            <p:cNvSpPr txBox="1"/>
            <p:nvPr/>
          </p:nvSpPr>
          <p:spPr>
            <a:xfrm>
              <a:off x="0" y="795111"/>
              <a:ext cx="9444262" cy="5693866"/>
            </a:xfrm>
            <a:prstGeom prst="rect">
              <a:avLst/>
            </a:prstGeom>
          </p:spPr>
          <p:txBody>
            <a:bodyPr lIns="0" tIns="0" rIns="0" bIns="0" rtlCol="0" anchor="t">
              <a:spAutoFit/>
            </a:bodyPr>
            <a:lstStyle/>
            <a:p>
              <a:pPr marL="331064" lvl="1" indent="-165532">
                <a:lnSpc>
                  <a:spcPts val="2300"/>
                </a:lnSpc>
                <a:buFont typeface="Arial"/>
                <a:buChar char="•"/>
              </a:pPr>
              <a:r>
                <a:rPr lang="en-US" sz="1533" spc="15" dirty="0">
                  <a:solidFill>
                    <a:srgbClr val="D75187"/>
                  </a:solidFill>
                  <a:effectLst>
                    <a:outerShdw blurRad="38100" dist="38100" dir="2700000" algn="tl">
                      <a:srgbClr val="000000">
                        <a:alpha val="43137"/>
                      </a:srgbClr>
                    </a:outerShdw>
                  </a:effectLst>
                  <a:latin typeface="Arial CE 2 Bold"/>
                </a:rPr>
                <a:t>MIDAS Meter</a:t>
              </a:r>
              <a:r>
                <a:rPr lang="en-US" sz="1533" spc="15" baseline="30000" dirty="0">
                  <a:solidFill>
                    <a:srgbClr val="D75187"/>
                  </a:solidFill>
                  <a:effectLst>
                    <a:outerShdw blurRad="38100" dist="38100" dir="2700000" algn="tl">
                      <a:srgbClr val="000000">
                        <a:alpha val="43137"/>
                      </a:srgbClr>
                    </a:outerShdw>
                  </a:effectLst>
                  <a:latin typeface="Arial CE 2 Bold"/>
                </a:rPr>
                <a:t>®,</a:t>
              </a:r>
              <a:r>
                <a:rPr lang="en-US" sz="1533" spc="15" dirty="0">
                  <a:solidFill>
                    <a:srgbClr val="D75187"/>
                  </a:solidFill>
                  <a:effectLst>
                    <a:outerShdw blurRad="38100" dist="38100" dir="2700000" algn="tl">
                      <a:srgbClr val="000000">
                        <a:alpha val="43137"/>
                      </a:srgbClr>
                    </a:outerShdw>
                  </a:effectLst>
                  <a:latin typeface="Arial CE 2 Bold"/>
                </a:rPr>
                <a:t> MIDAS</a:t>
              </a:r>
              <a:r>
                <a:rPr lang="en-US" sz="1533" spc="15" baseline="30000" dirty="0">
                  <a:solidFill>
                    <a:srgbClr val="D75187"/>
                  </a:solidFill>
                  <a:effectLst>
                    <a:outerShdw blurRad="38100" dist="38100" dir="2700000" algn="tl">
                      <a:srgbClr val="000000">
                        <a:alpha val="43137"/>
                      </a:srgbClr>
                    </a:outerShdw>
                  </a:effectLst>
                  <a:latin typeface="Arial CE 2 Bold"/>
                </a:rPr>
                <a:t>®</a:t>
              </a:r>
              <a:r>
                <a:rPr lang="en-US" sz="1533" spc="15" dirty="0">
                  <a:solidFill>
                    <a:srgbClr val="D75187"/>
                  </a:solidFill>
                  <a:effectLst>
                    <a:outerShdw blurRad="38100" dist="38100" dir="2700000" algn="tl">
                      <a:srgbClr val="000000">
                        <a:alpha val="43137"/>
                      </a:srgbClr>
                    </a:outerShdw>
                  </a:effectLst>
                  <a:latin typeface="Arial CE 2 Bold"/>
                </a:rPr>
                <a:t> Sensor, V-MAP</a:t>
              </a:r>
              <a:r>
                <a:rPr lang="en-US" sz="1533" spc="15" baseline="30000" dirty="0">
                  <a:solidFill>
                    <a:srgbClr val="D75187"/>
                  </a:solidFill>
                  <a:effectLst>
                    <a:outerShdw blurRad="38100" dist="38100" dir="2700000" algn="tl">
                      <a:srgbClr val="000000">
                        <a:alpha val="43137"/>
                      </a:srgbClr>
                    </a:outerShdw>
                  </a:effectLst>
                  <a:latin typeface="Arial CE 2 Bold"/>
                </a:rPr>
                <a:t> ®</a:t>
              </a:r>
              <a:endParaRPr lang="en-US" sz="1533" spc="15" dirty="0">
                <a:solidFill>
                  <a:srgbClr val="D75187"/>
                </a:solidFill>
                <a:effectLst>
                  <a:outerShdw blurRad="38100" dist="38100" dir="2700000" algn="tl">
                    <a:srgbClr val="000000">
                      <a:alpha val="43137"/>
                    </a:srgbClr>
                  </a:outerShdw>
                </a:effectLst>
                <a:latin typeface="Arial CE 2 Bold"/>
              </a:endParaRPr>
            </a:p>
            <a:p>
              <a:pPr marL="331064" lvl="1" indent="-165532">
                <a:lnSpc>
                  <a:spcPts val="2300"/>
                </a:lnSpc>
                <a:buFont typeface="Arial"/>
                <a:buChar char="•"/>
              </a:pPr>
              <a:r>
                <a:rPr lang="en-US" sz="1533" spc="15" dirty="0">
                  <a:solidFill>
                    <a:srgbClr val="FFFFFF"/>
                  </a:solidFill>
                  <a:latin typeface="Arimo Bold"/>
                </a:rPr>
                <a:t>Optical gas imaging</a:t>
              </a:r>
            </a:p>
            <a:p>
              <a:pPr marL="331064" lvl="1" indent="-165532">
                <a:lnSpc>
                  <a:spcPts val="2300"/>
                </a:lnSpc>
                <a:buFont typeface="Arial"/>
                <a:buChar char="•"/>
              </a:pPr>
              <a:r>
                <a:rPr lang="en-US" sz="1533" spc="15" dirty="0">
                  <a:solidFill>
                    <a:srgbClr val="FFFFFF"/>
                  </a:solidFill>
                  <a:latin typeface="Arimo Bold"/>
                </a:rPr>
                <a:t>Thermal imaging</a:t>
              </a:r>
            </a:p>
            <a:p>
              <a:pPr marL="331064" lvl="1" indent="-165532">
                <a:lnSpc>
                  <a:spcPts val="2300"/>
                </a:lnSpc>
                <a:buFont typeface="Arial"/>
                <a:buChar char="•"/>
              </a:pPr>
              <a:r>
                <a:rPr lang="en-US" sz="1533" spc="15" dirty="0">
                  <a:solidFill>
                    <a:srgbClr val="FFFFFF"/>
                  </a:solidFill>
                  <a:latin typeface="Arimo Bold"/>
                </a:rPr>
                <a:t>VOC/FID Sniffers</a:t>
              </a:r>
            </a:p>
            <a:p>
              <a:pPr marL="331064" lvl="1" indent="-165532">
                <a:lnSpc>
                  <a:spcPts val="2300"/>
                </a:lnSpc>
                <a:buFont typeface="Arial"/>
                <a:buChar char="•"/>
              </a:pPr>
              <a:r>
                <a:rPr lang="en-US" sz="1533" spc="15" dirty="0">
                  <a:solidFill>
                    <a:srgbClr val="FFFFFF"/>
                  </a:solidFill>
                  <a:latin typeface="Arimo Bold"/>
                </a:rPr>
                <a:t>Ultrasound (airborne/structural)</a:t>
              </a:r>
            </a:p>
            <a:p>
              <a:pPr marL="331064" lvl="1" indent="-165532">
                <a:lnSpc>
                  <a:spcPts val="2300"/>
                </a:lnSpc>
                <a:buFont typeface="Arial"/>
                <a:buChar char="•"/>
              </a:pPr>
              <a:r>
                <a:rPr lang="en-US" sz="1533" spc="15" dirty="0">
                  <a:solidFill>
                    <a:srgbClr val="FFFFFF"/>
                  </a:solidFill>
                  <a:latin typeface="Arial CE 2 Bold"/>
                </a:rPr>
                <a:t>Non-Destructive Testing</a:t>
              </a:r>
            </a:p>
            <a:p>
              <a:pPr marL="331064" lvl="1" indent="-165532">
                <a:lnSpc>
                  <a:spcPts val="2300"/>
                </a:lnSpc>
                <a:buFont typeface="Arial"/>
                <a:buChar char="•"/>
              </a:pPr>
              <a:r>
                <a:rPr lang="en-US" sz="1533" spc="15" dirty="0">
                  <a:solidFill>
                    <a:srgbClr val="FFFFFF"/>
                  </a:solidFill>
                  <a:latin typeface="Arial CE 2 Bold"/>
                </a:rPr>
                <a:t>Complementary condition monitoring tooling</a:t>
              </a:r>
            </a:p>
            <a:p>
              <a:pPr marL="331064" lvl="1" indent="-165532">
                <a:lnSpc>
                  <a:spcPts val="2300"/>
                </a:lnSpc>
                <a:buFont typeface="Arial"/>
                <a:buChar char="•"/>
              </a:pPr>
              <a:r>
                <a:rPr lang="en-US" sz="1533" spc="15" dirty="0">
                  <a:solidFill>
                    <a:srgbClr val="FFFFFF"/>
                  </a:solidFill>
                  <a:latin typeface="Arial CE 2 Bold"/>
                </a:rPr>
                <a:t>Quantification tooling and software</a:t>
              </a:r>
            </a:p>
            <a:p>
              <a:pPr marL="331064" lvl="1" indent="-165532">
                <a:lnSpc>
                  <a:spcPts val="2300"/>
                </a:lnSpc>
                <a:buFont typeface="Arial"/>
                <a:buChar char="•"/>
              </a:pPr>
              <a:r>
                <a:rPr lang="en-US" sz="1533" spc="15" dirty="0">
                  <a:solidFill>
                    <a:srgbClr val="FFFFFF"/>
                  </a:solidFill>
                  <a:latin typeface="Arial CE 2 Bold"/>
                </a:rPr>
                <a:t>Software solutions (digital survey tablet)</a:t>
              </a:r>
            </a:p>
            <a:p>
              <a:pPr>
                <a:lnSpc>
                  <a:spcPts val="1464"/>
                </a:lnSpc>
              </a:pPr>
              <a:endParaRPr lang="en-US" sz="1533" spc="15" dirty="0">
                <a:solidFill>
                  <a:srgbClr val="FFFFFF"/>
                </a:solidFill>
                <a:latin typeface="Arial CE 2 Bold"/>
              </a:endParaRPr>
            </a:p>
          </p:txBody>
        </p:sp>
      </p:grpSp>
      <p:pic>
        <p:nvPicPr>
          <p:cNvPr id="28" name="Picture 14">
            <a:extLst>
              <a:ext uri="{FF2B5EF4-FFF2-40B4-BE49-F238E27FC236}">
                <a16:creationId xmlns:a16="http://schemas.microsoft.com/office/drawing/2014/main" id="{71439766-A4E7-8F50-3ABE-EE1D7A18EA8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419968" y="1756784"/>
            <a:ext cx="549103" cy="551673"/>
          </a:xfrm>
          <a:prstGeom prst="rect">
            <a:avLst/>
          </a:prstGeom>
        </p:spPr>
      </p:pic>
      <p:grpSp>
        <p:nvGrpSpPr>
          <p:cNvPr id="29" name="Group 46">
            <a:extLst>
              <a:ext uri="{FF2B5EF4-FFF2-40B4-BE49-F238E27FC236}">
                <a16:creationId xmlns:a16="http://schemas.microsoft.com/office/drawing/2014/main" id="{0767BE31-70C4-BEAB-D8EE-582C5CDBF00D}"/>
              </a:ext>
            </a:extLst>
          </p:cNvPr>
          <p:cNvGrpSpPr/>
          <p:nvPr/>
        </p:nvGrpSpPr>
        <p:grpSpPr>
          <a:xfrm>
            <a:off x="575273" y="4778278"/>
            <a:ext cx="11041455" cy="1566504"/>
            <a:chOff x="575273" y="4778278"/>
            <a:chExt cx="11041455" cy="1566504"/>
          </a:xfrm>
        </p:grpSpPr>
        <p:grpSp>
          <p:nvGrpSpPr>
            <p:cNvPr id="30" name="Group 5">
              <a:extLst>
                <a:ext uri="{FF2B5EF4-FFF2-40B4-BE49-F238E27FC236}">
                  <a16:creationId xmlns:a16="http://schemas.microsoft.com/office/drawing/2014/main" id="{85E0A16C-468C-A0DA-CC4E-8AE00B14A0D5}"/>
                </a:ext>
              </a:extLst>
            </p:cNvPr>
            <p:cNvGrpSpPr/>
            <p:nvPr/>
          </p:nvGrpSpPr>
          <p:grpSpPr>
            <a:xfrm>
              <a:off x="2298433" y="4855444"/>
              <a:ext cx="9318295" cy="1413317"/>
              <a:chOff x="0" y="0"/>
              <a:chExt cx="4728172" cy="717128"/>
            </a:xfrm>
          </p:grpSpPr>
          <p:sp>
            <p:nvSpPr>
              <p:cNvPr id="58" name="Freeform 6">
                <a:extLst>
                  <a:ext uri="{FF2B5EF4-FFF2-40B4-BE49-F238E27FC236}">
                    <a16:creationId xmlns:a16="http://schemas.microsoft.com/office/drawing/2014/main" id="{3CF0FD7F-518F-B1ED-AA5A-29DCE4D950E1}"/>
                  </a:ext>
                </a:extLst>
              </p:cNvPr>
              <p:cNvSpPr/>
              <p:nvPr/>
            </p:nvSpPr>
            <p:spPr>
              <a:xfrm>
                <a:off x="0" y="0"/>
                <a:ext cx="4728172" cy="717127"/>
              </a:xfrm>
              <a:custGeom>
                <a:avLst/>
                <a:gdLst/>
                <a:ahLst/>
                <a:cxnLst/>
                <a:rect l="l" t="t" r="r" b="b"/>
                <a:pathLst>
                  <a:path w="4728172" h="717127">
                    <a:moveTo>
                      <a:pt x="0" y="0"/>
                    </a:moveTo>
                    <a:lnTo>
                      <a:pt x="4728172" y="0"/>
                    </a:lnTo>
                    <a:lnTo>
                      <a:pt x="4728172" y="717127"/>
                    </a:lnTo>
                    <a:lnTo>
                      <a:pt x="0" y="717127"/>
                    </a:lnTo>
                    <a:close/>
                  </a:path>
                </a:pathLst>
              </a:custGeom>
              <a:solidFill>
                <a:srgbClr val="CB2D6F"/>
              </a:solidFill>
            </p:spPr>
          </p:sp>
        </p:grpSp>
        <p:grpSp>
          <p:nvGrpSpPr>
            <p:cNvPr id="31" name="Group 7">
              <a:extLst>
                <a:ext uri="{FF2B5EF4-FFF2-40B4-BE49-F238E27FC236}">
                  <a16:creationId xmlns:a16="http://schemas.microsoft.com/office/drawing/2014/main" id="{751024D1-94FB-E363-4AD9-70EBC0B583A1}"/>
                </a:ext>
              </a:extLst>
            </p:cNvPr>
            <p:cNvGrpSpPr/>
            <p:nvPr/>
          </p:nvGrpSpPr>
          <p:grpSpPr>
            <a:xfrm>
              <a:off x="2341751" y="4919668"/>
              <a:ext cx="9188703" cy="1283725"/>
              <a:chOff x="0" y="0"/>
              <a:chExt cx="4662416" cy="651371"/>
            </a:xfrm>
          </p:grpSpPr>
          <p:sp>
            <p:nvSpPr>
              <p:cNvPr id="57" name="Freeform 8">
                <a:extLst>
                  <a:ext uri="{FF2B5EF4-FFF2-40B4-BE49-F238E27FC236}">
                    <a16:creationId xmlns:a16="http://schemas.microsoft.com/office/drawing/2014/main" id="{2225522D-0604-D3C1-AEBA-BC73F90D62DB}"/>
                  </a:ext>
                </a:extLst>
              </p:cNvPr>
              <p:cNvSpPr/>
              <p:nvPr/>
            </p:nvSpPr>
            <p:spPr>
              <a:xfrm>
                <a:off x="0" y="0"/>
                <a:ext cx="4662416" cy="651371"/>
              </a:xfrm>
              <a:custGeom>
                <a:avLst/>
                <a:gdLst/>
                <a:ahLst/>
                <a:cxnLst/>
                <a:rect l="l" t="t" r="r" b="b"/>
                <a:pathLst>
                  <a:path w="4662416" h="651371">
                    <a:moveTo>
                      <a:pt x="0" y="0"/>
                    </a:moveTo>
                    <a:lnTo>
                      <a:pt x="4662416" y="0"/>
                    </a:lnTo>
                    <a:lnTo>
                      <a:pt x="4662416" y="651371"/>
                    </a:lnTo>
                    <a:lnTo>
                      <a:pt x="0" y="651371"/>
                    </a:lnTo>
                    <a:close/>
                  </a:path>
                </a:pathLst>
              </a:custGeom>
              <a:solidFill>
                <a:srgbClr val="8D214E">
                  <a:alpha val="44706"/>
                </a:srgbClr>
              </a:solidFill>
            </p:spPr>
          </p:sp>
        </p:grpSp>
        <p:pic>
          <p:nvPicPr>
            <p:cNvPr id="32" name="Picture 9">
              <a:extLst>
                <a:ext uri="{FF2B5EF4-FFF2-40B4-BE49-F238E27FC236}">
                  <a16:creationId xmlns:a16="http://schemas.microsoft.com/office/drawing/2014/main" id="{775B400B-F499-5F67-6D93-E4C91164F219}"/>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6416514" y="4998294"/>
              <a:ext cx="657029" cy="700831"/>
            </a:xfrm>
            <a:prstGeom prst="rect">
              <a:avLst/>
            </a:prstGeom>
          </p:spPr>
        </p:pic>
        <p:pic>
          <p:nvPicPr>
            <p:cNvPr id="33" name="Picture 10">
              <a:extLst>
                <a:ext uri="{FF2B5EF4-FFF2-40B4-BE49-F238E27FC236}">
                  <a16:creationId xmlns:a16="http://schemas.microsoft.com/office/drawing/2014/main" id="{DE7CA776-70AF-0D17-5151-5F9E8EB910AA}"/>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9891017" y="5083207"/>
              <a:ext cx="622139" cy="615918"/>
            </a:xfrm>
            <a:prstGeom prst="rect">
              <a:avLst/>
            </a:prstGeom>
          </p:spPr>
        </p:pic>
        <p:grpSp>
          <p:nvGrpSpPr>
            <p:cNvPr id="34" name="Group 11">
              <a:extLst>
                <a:ext uri="{FF2B5EF4-FFF2-40B4-BE49-F238E27FC236}">
                  <a16:creationId xmlns:a16="http://schemas.microsoft.com/office/drawing/2014/main" id="{3DCA98E7-E4FC-79FE-11E5-A0A6C34EEB50}"/>
                </a:ext>
              </a:extLst>
            </p:cNvPr>
            <p:cNvGrpSpPr/>
            <p:nvPr/>
          </p:nvGrpSpPr>
          <p:grpSpPr>
            <a:xfrm>
              <a:off x="3135756" y="5039988"/>
              <a:ext cx="599730" cy="659137"/>
              <a:chOff x="0" y="0"/>
              <a:chExt cx="1199460" cy="1318274"/>
            </a:xfrm>
          </p:grpSpPr>
          <p:pic>
            <p:nvPicPr>
              <p:cNvPr id="55" name="Picture 12">
                <a:extLst>
                  <a:ext uri="{FF2B5EF4-FFF2-40B4-BE49-F238E27FC236}">
                    <a16:creationId xmlns:a16="http://schemas.microsoft.com/office/drawing/2014/main" id="{B63EC719-6F17-0C4B-5D74-EA98E8EDDA21}"/>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r="504" b="33754"/>
              <a:stretch>
                <a:fillRect/>
              </a:stretch>
            </p:blipFill>
            <p:spPr>
              <a:xfrm>
                <a:off x="0" y="0"/>
                <a:ext cx="1118740" cy="744878"/>
              </a:xfrm>
              <a:prstGeom prst="rect">
                <a:avLst/>
              </a:prstGeom>
            </p:spPr>
          </p:pic>
          <p:pic>
            <p:nvPicPr>
              <p:cNvPr id="56" name="Picture 13">
                <a:extLst>
                  <a:ext uri="{FF2B5EF4-FFF2-40B4-BE49-F238E27FC236}">
                    <a16:creationId xmlns:a16="http://schemas.microsoft.com/office/drawing/2014/main" id="{5F5EBBDE-43AA-F034-61EB-526968FF721A}"/>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r="2946" b="39736"/>
              <a:stretch>
                <a:fillRect/>
              </a:stretch>
            </p:blipFill>
            <p:spPr>
              <a:xfrm rot="-10800000">
                <a:off x="222784" y="711820"/>
                <a:ext cx="976676" cy="606453"/>
              </a:xfrm>
              <a:prstGeom prst="rect">
                <a:avLst/>
              </a:prstGeom>
            </p:spPr>
          </p:pic>
        </p:grpSp>
        <p:grpSp>
          <p:nvGrpSpPr>
            <p:cNvPr id="35" name="Group 15">
              <a:extLst>
                <a:ext uri="{FF2B5EF4-FFF2-40B4-BE49-F238E27FC236}">
                  <a16:creationId xmlns:a16="http://schemas.microsoft.com/office/drawing/2014/main" id="{FE20C286-49F9-8332-FC50-533024C54380}"/>
                </a:ext>
              </a:extLst>
            </p:cNvPr>
            <p:cNvGrpSpPr/>
            <p:nvPr/>
          </p:nvGrpSpPr>
          <p:grpSpPr>
            <a:xfrm>
              <a:off x="614151" y="4817155"/>
              <a:ext cx="1684283" cy="1489895"/>
              <a:chOff x="0" y="0"/>
              <a:chExt cx="2108576" cy="1865218"/>
            </a:xfrm>
          </p:grpSpPr>
          <p:sp>
            <p:nvSpPr>
              <p:cNvPr id="54" name="Freeform 16">
                <a:extLst>
                  <a:ext uri="{FF2B5EF4-FFF2-40B4-BE49-F238E27FC236}">
                    <a16:creationId xmlns:a16="http://schemas.microsoft.com/office/drawing/2014/main" id="{8C69342F-6B59-5B4D-8631-1C3B4244B627}"/>
                  </a:ext>
                </a:extLst>
              </p:cNvPr>
              <p:cNvSpPr/>
              <p:nvPr/>
            </p:nvSpPr>
            <p:spPr>
              <a:xfrm>
                <a:off x="0" y="0"/>
                <a:ext cx="2108576" cy="1865219"/>
              </a:xfrm>
              <a:custGeom>
                <a:avLst/>
                <a:gdLst/>
                <a:ahLst/>
                <a:cxnLst/>
                <a:rect l="l" t="t" r="r" b="b"/>
                <a:pathLst>
                  <a:path w="2108576" h="1865219">
                    <a:moveTo>
                      <a:pt x="0" y="0"/>
                    </a:moveTo>
                    <a:lnTo>
                      <a:pt x="2108576" y="0"/>
                    </a:lnTo>
                    <a:lnTo>
                      <a:pt x="2108576" y="1865219"/>
                    </a:lnTo>
                    <a:lnTo>
                      <a:pt x="0" y="1865219"/>
                    </a:lnTo>
                    <a:close/>
                  </a:path>
                </a:pathLst>
              </a:custGeom>
              <a:solidFill>
                <a:srgbClr val="0F292F">
                  <a:alpha val="64706"/>
                </a:srgbClr>
              </a:solidFill>
            </p:spPr>
          </p:sp>
        </p:grpSp>
        <p:grpSp>
          <p:nvGrpSpPr>
            <p:cNvPr id="36" name="Group 17">
              <a:extLst>
                <a:ext uri="{FF2B5EF4-FFF2-40B4-BE49-F238E27FC236}">
                  <a16:creationId xmlns:a16="http://schemas.microsoft.com/office/drawing/2014/main" id="{F4F3E331-42F6-7434-FD27-2288BC82832C}"/>
                </a:ext>
              </a:extLst>
            </p:cNvPr>
            <p:cNvGrpSpPr/>
            <p:nvPr/>
          </p:nvGrpSpPr>
          <p:grpSpPr>
            <a:xfrm>
              <a:off x="575273" y="4778279"/>
              <a:ext cx="1766479" cy="1566503"/>
              <a:chOff x="0" y="0"/>
              <a:chExt cx="1913890" cy="1697226"/>
            </a:xfrm>
          </p:grpSpPr>
          <p:sp>
            <p:nvSpPr>
              <p:cNvPr id="53" name="Freeform 18">
                <a:extLst>
                  <a:ext uri="{FF2B5EF4-FFF2-40B4-BE49-F238E27FC236}">
                    <a16:creationId xmlns:a16="http://schemas.microsoft.com/office/drawing/2014/main" id="{8CF4073C-6E95-B695-4B90-B3C0AAD5C4F1}"/>
                  </a:ext>
                </a:extLst>
              </p:cNvPr>
              <p:cNvSpPr/>
              <p:nvPr/>
            </p:nvSpPr>
            <p:spPr>
              <a:xfrm>
                <a:off x="0" y="0"/>
                <a:ext cx="1913890" cy="1697226"/>
              </a:xfrm>
              <a:custGeom>
                <a:avLst/>
                <a:gdLst/>
                <a:ahLst/>
                <a:cxnLst/>
                <a:rect l="l" t="t" r="r" b="b"/>
                <a:pathLst>
                  <a:path w="1913890" h="1697226">
                    <a:moveTo>
                      <a:pt x="0" y="0"/>
                    </a:moveTo>
                    <a:lnTo>
                      <a:pt x="0" y="1697226"/>
                    </a:lnTo>
                    <a:lnTo>
                      <a:pt x="1913890" y="1697226"/>
                    </a:lnTo>
                    <a:lnTo>
                      <a:pt x="1913890" y="0"/>
                    </a:lnTo>
                    <a:lnTo>
                      <a:pt x="0" y="0"/>
                    </a:lnTo>
                    <a:close/>
                    <a:moveTo>
                      <a:pt x="1852930" y="1636266"/>
                    </a:moveTo>
                    <a:lnTo>
                      <a:pt x="59690" y="1636266"/>
                    </a:lnTo>
                    <a:lnTo>
                      <a:pt x="59690" y="59690"/>
                    </a:lnTo>
                    <a:lnTo>
                      <a:pt x="1852930" y="59690"/>
                    </a:lnTo>
                    <a:lnTo>
                      <a:pt x="1852930" y="1636266"/>
                    </a:lnTo>
                    <a:close/>
                  </a:path>
                </a:pathLst>
              </a:custGeom>
              <a:solidFill>
                <a:srgbClr val="CB2D6F"/>
              </a:solidFill>
            </p:spPr>
          </p:sp>
        </p:grpSp>
        <p:pic>
          <p:nvPicPr>
            <p:cNvPr id="37" name="Picture 19">
              <a:extLst>
                <a:ext uri="{FF2B5EF4-FFF2-40B4-BE49-F238E27FC236}">
                  <a16:creationId xmlns:a16="http://schemas.microsoft.com/office/drawing/2014/main" id="{E77411DF-9B72-A0E0-D5E5-09ECF88604CD}"/>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a:fillRect/>
            </a:stretch>
          </p:blipFill>
          <p:spPr>
            <a:xfrm>
              <a:off x="4935290" y="5010329"/>
              <a:ext cx="292739" cy="688796"/>
            </a:xfrm>
            <a:prstGeom prst="rect">
              <a:avLst/>
            </a:prstGeom>
          </p:spPr>
        </p:pic>
        <p:pic>
          <p:nvPicPr>
            <p:cNvPr id="38" name="Picture 20">
              <a:extLst>
                <a:ext uri="{FF2B5EF4-FFF2-40B4-BE49-F238E27FC236}">
                  <a16:creationId xmlns:a16="http://schemas.microsoft.com/office/drawing/2014/main" id="{890E4F3E-FF6D-A8EA-7E94-A1850846DEFD}"/>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a:fillRect/>
            </a:stretch>
          </p:blipFill>
          <p:spPr>
            <a:xfrm>
              <a:off x="8106893" y="5010329"/>
              <a:ext cx="728472" cy="718455"/>
            </a:xfrm>
            <a:prstGeom prst="rect">
              <a:avLst/>
            </a:prstGeom>
          </p:spPr>
        </p:pic>
        <p:sp>
          <p:nvSpPr>
            <p:cNvPr id="39" name="TextBox 27">
              <a:extLst>
                <a:ext uri="{FF2B5EF4-FFF2-40B4-BE49-F238E27FC236}">
                  <a16:creationId xmlns:a16="http://schemas.microsoft.com/office/drawing/2014/main" id="{B74CA823-662C-9F55-7785-7CA4F3D607C3}"/>
                </a:ext>
              </a:extLst>
            </p:cNvPr>
            <p:cNvSpPr txBox="1"/>
            <p:nvPr/>
          </p:nvSpPr>
          <p:spPr>
            <a:xfrm>
              <a:off x="2983137" y="5819721"/>
              <a:ext cx="904967" cy="293285"/>
            </a:xfrm>
            <a:prstGeom prst="rect">
              <a:avLst/>
            </a:prstGeom>
          </p:spPr>
          <p:txBody>
            <a:bodyPr lIns="0" tIns="0" rIns="0" bIns="0" rtlCol="0" anchor="t">
              <a:spAutoFit/>
            </a:bodyPr>
            <a:lstStyle/>
            <a:p>
              <a:pPr algn="ctr">
                <a:lnSpc>
                  <a:spcPts val="1236"/>
                </a:lnSpc>
              </a:pPr>
              <a:r>
                <a:rPr lang="en-US" sz="824" dirty="0">
                  <a:solidFill>
                    <a:srgbClr val="FFFFFF"/>
                  </a:solidFill>
                  <a:latin typeface="Arial CE 1"/>
                </a:rPr>
                <a:t>Leakages to</a:t>
              </a:r>
            </a:p>
            <a:p>
              <a:pPr algn="ctr">
                <a:lnSpc>
                  <a:spcPts val="1236"/>
                </a:lnSpc>
              </a:pPr>
              <a:r>
                <a:rPr lang="en-US" sz="824" dirty="0">
                  <a:solidFill>
                    <a:srgbClr val="FFFFFF"/>
                  </a:solidFill>
                  <a:latin typeface="Arial CE 1"/>
                </a:rPr>
                <a:t>atmosphere</a:t>
              </a:r>
            </a:p>
          </p:txBody>
        </p:sp>
        <p:sp>
          <p:nvSpPr>
            <p:cNvPr id="40" name="TextBox 28">
              <a:extLst>
                <a:ext uri="{FF2B5EF4-FFF2-40B4-BE49-F238E27FC236}">
                  <a16:creationId xmlns:a16="http://schemas.microsoft.com/office/drawing/2014/main" id="{A34023D1-825F-CBD9-FBA8-DD363D9A411D}"/>
                </a:ext>
              </a:extLst>
            </p:cNvPr>
            <p:cNvSpPr txBox="1"/>
            <p:nvPr/>
          </p:nvSpPr>
          <p:spPr>
            <a:xfrm>
              <a:off x="4629176" y="5895894"/>
              <a:ext cx="904967" cy="139397"/>
            </a:xfrm>
            <a:prstGeom prst="rect">
              <a:avLst/>
            </a:prstGeom>
          </p:spPr>
          <p:txBody>
            <a:bodyPr lIns="0" tIns="0" rIns="0" bIns="0" rtlCol="0" anchor="t">
              <a:spAutoFit/>
            </a:bodyPr>
            <a:lstStyle/>
            <a:p>
              <a:pPr algn="ctr">
                <a:lnSpc>
                  <a:spcPts val="1236"/>
                </a:lnSpc>
              </a:pPr>
              <a:r>
                <a:rPr lang="en-US" sz="824" dirty="0">
                  <a:solidFill>
                    <a:srgbClr val="FFFFFF"/>
                  </a:solidFill>
                  <a:latin typeface="Arial CE 1"/>
                </a:rPr>
                <a:t>Losses to flare</a:t>
              </a:r>
            </a:p>
          </p:txBody>
        </p:sp>
        <p:sp>
          <p:nvSpPr>
            <p:cNvPr id="41" name="TextBox 29">
              <a:extLst>
                <a:ext uri="{FF2B5EF4-FFF2-40B4-BE49-F238E27FC236}">
                  <a16:creationId xmlns:a16="http://schemas.microsoft.com/office/drawing/2014/main" id="{74620A3B-23C6-50BF-C431-BA2A4BC16E03}"/>
                </a:ext>
              </a:extLst>
            </p:cNvPr>
            <p:cNvSpPr txBox="1"/>
            <p:nvPr/>
          </p:nvSpPr>
          <p:spPr>
            <a:xfrm>
              <a:off x="6292545" y="5819721"/>
              <a:ext cx="904967" cy="293285"/>
            </a:xfrm>
            <a:prstGeom prst="rect">
              <a:avLst/>
            </a:prstGeom>
          </p:spPr>
          <p:txBody>
            <a:bodyPr lIns="0" tIns="0" rIns="0" bIns="0" rtlCol="0" anchor="t">
              <a:spAutoFit/>
            </a:bodyPr>
            <a:lstStyle/>
            <a:p>
              <a:pPr algn="ctr">
                <a:lnSpc>
                  <a:spcPts val="1236"/>
                </a:lnSpc>
              </a:pPr>
              <a:r>
                <a:rPr lang="en-US" sz="824" dirty="0">
                  <a:solidFill>
                    <a:srgbClr val="FFFFFF"/>
                  </a:solidFill>
                  <a:latin typeface="Arial CE 1"/>
                </a:rPr>
                <a:t>Losses to vents/drains</a:t>
              </a:r>
            </a:p>
          </p:txBody>
        </p:sp>
        <p:sp>
          <p:nvSpPr>
            <p:cNvPr id="42" name="TextBox 30">
              <a:extLst>
                <a:ext uri="{FF2B5EF4-FFF2-40B4-BE49-F238E27FC236}">
                  <a16:creationId xmlns:a16="http://schemas.microsoft.com/office/drawing/2014/main" id="{FF543FFA-D723-FB70-C78E-8456C22608B2}"/>
                </a:ext>
              </a:extLst>
            </p:cNvPr>
            <p:cNvSpPr txBox="1"/>
            <p:nvPr/>
          </p:nvSpPr>
          <p:spPr>
            <a:xfrm>
              <a:off x="8018646" y="5819721"/>
              <a:ext cx="904967" cy="293285"/>
            </a:xfrm>
            <a:prstGeom prst="rect">
              <a:avLst/>
            </a:prstGeom>
          </p:spPr>
          <p:txBody>
            <a:bodyPr lIns="0" tIns="0" rIns="0" bIns="0" rtlCol="0" anchor="t">
              <a:spAutoFit/>
            </a:bodyPr>
            <a:lstStyle/>
            <a:p>
              <a:pPr algn="ctr">
                <a:lnSpc>
                  <a:spcPts val="1236"/>
                </a:lnSpc>
              </a:pPr>
              <a:r>
                <a:rPr lang="en-US" sz="824" dirty="0">
                  <a:solidFill>
                    <a:srgbClr val="FFFFFF"/>
                  </a:solidFill>
                  <a:latin typeface="Arial CE 1"/>
                </a:rPr>
                <a:t>System inefficiencies</a:t>
              </a:r>
            </a:p>
          </p:txBody>
        </p:sp>
        <p:sp>
          <p:nvSpPr>
            <p:cNvPr id="43" name="TextBox 31">
              <a:extLst>
                <a:ext uri="{FF2B5EF4-FFF2-40B4-BE49-F238E27FC236}">
                  <a16:creationId xmlns:a16="http://schemas.microsoft.com/office/drawing/2014/main" id="{B9149715-335D-6284-E1C6-523F95B6C4AF}"/>
                </a:ext>
              </a:extLst>
            </p:cNvPr>
            <p:cNvSpPr txBox="1"/>
            <p:nvPr/>
          </p:nvSpPr>
          <p:spPr>
            <a:xfrm>
              <a:off x="9749603" y="5819721"/>
              <a:ext cx="904967" cy="293285"/>
            </a:xfrm>
            <a:prstGeom prst="rect">
              <a:avLst/>
            </a:prstGeom>
          </p:spPr>
          <p:txBody>
            <a:bodyPr lIns="0" tIns="0" rIns="0" bIns="0" rtlCol="0" anchor="t">
              <a:spAutoFit/>
            </a:bodyPr>
            <a:lstStyle/>
            <a:p>
              <a:pPr algn="ctr">
                <a:lnSpc>
                  <a:spcPts val="1236"/>
                </a:lnSpc>
              </a:pPr>
              <a:r>
                <a:rPr lang="en-US" sz="824" dirty="0">
                  <a:solidFill>
                    <a:srgbClr val="FFFFFF"/>
                  </a:solidFill>
                  <a:latin typeface="Arial CE 1"/>
                </a:rPr>
                <a:t>Non-fugitive </a:t>
              </a:r>
            </a:p>
            <a:p>
              <a:pPr algn="ctr">
                <a:lnSpc>
                  <a:spcPts val="1236"/>
                </a:lnSpc>
              </a:pPr>
              <a:r>
                <a:rPr lang="en-US" sz="824" dirty="0">
                  <a:solidFill>
                    <a:srgbClr val="FFFFFF"/>
                  </a:solidFill>
                  <a:latin typeface="Arial CE 1"/>
                </a:rPr>
                <a:t>emissions</a:t>
              </a:r>
            </a:p>
          </p:txBody>
        </p:sp>
        <p:grpSp>
          <p:nvGrpSpPr>
            <p:cNvPr id="44" name="Group 32">
              <a:extLst>
                <a:ext uri="{FF2B5EF4-FFF2-40B4-BE49-F238E27FC236}">
                  <a16:creationId xmlns:a16="http://schemas.microsoft.com/office/drawing/2014/main" id="{A05D41D6-545C-E354-4B6E-6A2F82E69B69}"/>
                </a:ext>
              </a:extLst>
            </p:cNvPr>
            <p:cNvGrpSpPr/>
            <p:nvPr/>
          </p:nvGrpSpPr>
          <p:grpSpPr>
            <a:xfrm>
              <a:off x="697095" y="5054514"/>
              <a:ext cx="1522835" cy="1000810"/>
              <a:chOff x="0" y="-19050"/>
              <a:chExt cx="3045669" cy="2001619"/>
            </a:xfrm>
          </p:grpSpPr>
          <p:sp>
            <p:nvSpPr>
              <p:cNvPr id="51" name="TextBox 33">
                <a:extLst>
                  <a:ext uri="{FF2B5EF4-FFF2-40B4-BE49-F238E27FC236}">
                    <a16:creationId xmlns:a16="http://schemas.microsoft.com/office/drawing/2014/main" id="{EADE383C-9BC9-C1F8-EF12-98173C764E81}"/>
                  </a:ext>
                </a:extLst>
              </p:cNvPr>
              <p:cNvSpPr txBox="1"/>
              <p:nvPr/>
            </p:nvSpPr>
            <p:spPr>
              <a:xfrm>
                <a:off x="0" y="403420"/>
                <a:ext cx="3045669" cy="1579149"/>
              </a:xfrm>
              <a:prstGeom prst="rect">
                <a:avLst/>
              </a:prstGeom>
            </p:spPr>
            <p:txBody>
              <a:bodyPr lIns="0" tIns="0" rIns="0" bIns="0" rtlCol="0" anchor="t">
                <a:spAutoFit/>
              </a:bodyPr>
              <a:lstStyle/>
              <a:p>
                <a:pPr algn="r">
                  <a:lnSpc>
                    <a:spcPts val="2096"/>
                  </a:lnSpc>
                </a:pPr>
                <a:r>
                  <a:rPr lang="en-US" sz="1677" b="1" spc="167" dirty="0">
                    <a:solidFill>
                      <a:srgbClr val="FFFFFF"/>
                    </a:solidFill>
                    <a:latin typeface="+mj-lt"/>
                  </a:rPr>
                  <a:t>LEAKS </a:t>
                </a:r>
              </a:p>
              <a:p>
                <a:pPr algn="r">
                  <a:lnSpc>
                    <a:spcPts val="2096"/>
                  </a:lnSpc>
                </a:pPr>
                <a:r>
                  <a:rPr lang="en-US" sz="1677" b="1" spc="167" dirty="0">
                    <a:solidFill>
                      <a:srgbClr val="FFFFFF"/>
                    </a:solidFill>
                    <a:latin typeface="+mj-lt"/>
                  </a:rPr>
                  <a:t>&amp; </a:t>
                </a:r>
              </a:p>
              <a:p>
                <a:pPr algn="r">
                  <a:lnSpc>
                    <a:spcPts val="2096"/>
                  </a:lnSpc>
                </a:pPr>
                <a:r>
                  <a:rPr lang="en-US" sz="1677" b="1" spc="167" dirty="0">
                    <a:solidFill>
                      <a:srgbClr val="FFFFFF"/>
                    </a:solidFill>
                    <a:latin typeface="+mj-lt"/>
                  </a:rPr>
                  <a:t>EMISSIONS</a:t>
                </a:r>
              </a:p>
            </p:txBody>
          </p:sp>
          <p:sp>
            <p:nvSpPr>
              <p:cNvPr id="52" name="TextBox 34">
                <a:extLst>
                  <a:ext uri="{FF2B5EF4-FFF2-40B4-BE49-F238E27FC236}">
                    <a16:creationId xmlns:a16="http://schemas.microsoft.com/office/drawing/2014/main" id="{6BD4C376-23BC-F8B7-A4C3-360C06D5EE6C}"/>
                  </a:ext>
                </a:extLst>
              </p:cNvPr>
              <p:cNvSpPr txBox="1"/>
              <p:nvPr/>
            </p:nvSpPr>
            <p:spPr>
              <a:xfrm>
                <a:off x="0" y="-19050"/>
                <a:ext cx="3045669" cy="285080"/>
              </a:xfrm>
              <a:prstGeom prst="rect">
                <a:avLst/>
              </a:prstGeom>
            </p:spPr>
            <p:txBody>
              <a:bodyPr lIns="0" tIns="0" rIns="0" bIns="0" rtlCol="0" anchor="t">
                <a:spAutoFit/>
              </a:bodyPr>
              <a:lstStyle/>
              <a:p>
                <a:pPr algn="r">
                  <a:lnSpc>
                    <a:spcPts val="1161"/>
                  </a:lnSpc>
                </a:pPr>
                <a:r>
                  <a:rPr lang="en-US" sz="929" b="1" spc="93" dirty="0">
                    <a:solidFill>
                      <a:srgbClr val="FFFFFF"/>
                    </a:solidFill>
                    <a:latin typeface="+mj-lt"/>
                  </a:rPr>
                  <a:t>SOURCES OF</a:t>
                </a:r>
              </a:p>
            </p:txBody>
          </p:sp>
        </p:grpSp>
        <p:sp>
          <p:nvSpPr>
            <p:cNvPr id="45" name="AutoShape 35">
              <a:extLst>
                <a:ext uri="{FF2B5EF4-FFF2-40B4-BE49-F238E27FC236}">
                  <a16:creationId xmlns:a16="http://schemas.microsoft.com/office/drawing/2014/main" id="{A4907ECB-26E3-8B8B-8172-6458BAB6F35F}"/>
                </a:ext>
              </a:extLst>
            </p:cNvPr>
            <p:cNvSpPr/>
            <p:nvPr/>
          </p:nvSpPr>
          <p:spPr>
            <a:xfrm rot="5400000">
              <a:off x="3835282" y="5546228"/>
              <a:ext cx="785843" cy="0"/>
            </a:xfrm>
            <a:prstGeom prst="line">
              <a:avLst/>
            </a:prstGeom>
            <a:ln w="47625" cap="rnd">
              <a:solidFill>
                <a:srgbClr val="8EDBFF"/>
              </a:solidFill>
              <a:prstDash val="solid"/>
              <a:headEnd type="none" w="sm" len="sm"/>
              <a:tailEnd type="none" w="sm" len="sm"/>
            </a:ln>
          </p:spPr>
        </p:sp>
        <p:sp>
          <p:nvSpPr>
            <p:cNvPr id="46" name="AutoShape 36">
              <a:extLst>
                <a:ext uri="{FF2B5EF4-FFF2-40B4-BE49-F238E27FC236}">
                  <a16:creationId xmlns:a16="http://schemas.microsoft.com/office/drawing/2014/main" id="{BE32D0AD-5B26-9E96-2E7C-59E674BFC43A}"/>
                </a:ext>
              </a:extLst>
            </p:cNvPr>
            <p:cNvSpPr/>
            <p:nvPr/>
          </p:nvSpPr>
          <p:spPr>
            <a:xfrm rot="5400000">
              <a:off x="7242337" y="5546228"/>
              <a:ext cx="785843" cy="0"/>
            </a:xfrm>
            <a:prstGeom prst="line">
              <a:avLst/>
            </a:prstGeom>
            <a:ln w="47625" cap="rnd">
              <a:solidFill>
                <a:srgbClr val="8EDBFF"/>
              </a:solidFill>
              <a:prstDash val="solid"/>
              <a:headEnd type="none" w="sm" len="sm"/>
              <a:tailEnd type="none" w="sm" len="sm"/>
            </a:ln>
          </p:spPr>
        </p:sp>
        <p:sp>
          <p:nvSpPr>
            <p:cNvPr id="47" name="AutoShape 37">
              <a:extLst>
                <a:ext uri="{FF2B5EF4-FFF2-40B4-BE49-F238E27FC236}">
                  <a16:creationId xmlns:a16="http://schemas.microsoft.com/office/drawing/2014/main" id="{885AB5A2-BC97-9181-9962-86AAC78DD32B}"/>
                </a:ext>
              </a:extLst>
            </p:cNvPr>
            <p:cNvSpPr/>
            <p:nvPr/>
          </p:nvSpPr>
          <p:spPr>
            <a:xfrm rot="5400000">
              <a:off x="5507025" y="5546228"/>
              <a:ext cx="785843" cy="0"/>
            </a:xfrm>
            <a:prstGeom prst="line">
              <a:avLst/>
            </a:prstGeom>
            <a:ln w="47625" cap="rnd">
              <a:solidFill>
                <a:srgbClr val="8EDBFF"/>
              </a:solidFill>
              <a:prstDash val="solid"/>
              <a:headEnd type="none" w="sm" len="sm"/>
              <a:tailEnd type="none" w="sm" len="sm"/>
            </a:ln>
          </p:spPr>
        </p:sp>
        <p:sp>
          <p:nvSpPr>
            <p:cNvPr id="48" name="AutoShape 38">
              <a:extLst>
                <a:ext uri="{FF2B5EF4-FFF2-40B4-BE49-F238E27FC236}">
                  <a16:creationId xmlns:a16="http://schemas.microsoft.com/office/drawing/2014/main" id="{16234D8D-5F17-3B99-8F9A-604EBB8A2265}"/>
                </a:ext>
              </a:extLst>
            </p:cNvPr>
            <p:cNvSpPr/>
            <p:nvPr/>
          </p:nvSpPr>
          <p:spPr>
            <a:xfrm rot="5400000">
              <a:off x="8971229" y="5546228"/>
              <a:ext cx="785843" cy="0"/>
            </a:xfrm>
            <a:prstGeom prst="line">
              <a:avLst/>
            </a:prstGeom>
            <a:ln w="47625" cap="rnd">
              <a:solidFill>
                <a:srgbClr val="8EDBFF"/>
              </a:solidFill>
              <a:prstDash val="solid"/>
              <a:headEnd type="none" w="sm" len="sm"/>
              <a:tailEnd type="none" w="sm" len="sm"/>
            </a:ln>
          </p:spPr>
        </p:sp>
        <p:sp>
          <p:nvSpPr>
            <p:cNvPr id="49" name="AutoShape 39">
              <a:extLst>
                <a:ext uri="{FF2B5EF4-FFF2-40B4-BE49-F238E27FC236}">
                  <a16:creationId xmlns:a16="http://schemas.microsoft.com/office/drawing/2014/main" id="{C35F5E5E-EB22-42A4-CD34-0A5F76F80039}"/>
                </a:ext>
              </a:extLst>
            </p:cNvPr>
            <p:cNvSpPr/>
            <p:nvPr/>
          </p:nvSpPr>
          <p:spPr>
            <a:xfrm>
              <a:off x="2471306" y="4778278"/>
              <a:ext cx="8957786" cy="0"/>
            </a:xfrm>
            <a:prstGeom prst="line">
              <a:avLst/>
            </a:prstGeom>
            <a:ln w="47625" cap="rnd">
              <a:solidFill>
                <a:srgbClr val="FFFFFF"/>
              </a:solidFill>
              <a:prstDash val="solid"/>
              <a:headEnd type="none" w="sm" len="sm"/>
              <a:tailEnd type="none" w="sm" len="sm"/>
            </a:ln>
          </p:spPr>
        </p:sp>
        <p:sp>
          <p:nvSpPr>
            <p:cNvPr id="50" name="AutoShape 40">
              <a:extLst>
                <a:ext uri="{FF2B5EF4-FFF2-40B4-BE49-F238E27FC236}">
                  <a16:creationId xmlns:a16="http://schemas.microsoft.com/office/drawing/2014/main" id="{B592FD07-295D-DF6D-D6DD-BEB986F5D37D}"/>
                </a:ext>
              </a:extLst>
            </p:cNvPr>
            <p:cNvSpPr/>
            <p:nvPr/>
          </p:nvSpPr>
          <p:spPr>
            <a:xfrm>
              <a:off x="2460012" y="6313031"/>
              <a:ext cx="8957786" cy="0"/>
            </a:xfrm>
            <a:prstGeom prst="line">
              <a:avLst/>
            </a:prstGeom>
            <a:ln w="47625" cap="rnd">
              <a:solidFill>
                <a:srgbClr val="FFFFFF"/>
              </a:solidFill>
              <a:prstDash val="solid"/>
              <a:headEnd type="none" w="sm" len="sm"/>
              <a:tailEnd type="none" w="sm" len="sm"/>
            </a:ln>
          </p:spPr>
        </p:sp>
      </p:grpSp>
    </p:spTree>
    <p:extLst>
      <p:ext uri="{BB962C8B-B14F-4D97-AF65-F5344CB8AC3E}">
        <p14:creationId xmlns:p14="http://schemas.microsoft.com/office/powerpoint/2010/main" val="3908706609"/>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7471215-A15A-4EA3-BE9D-897C5494E2A4}"/>
              </a:ext>
            </a:extLst>
          </p:cNvPr>
          <p:cNvSpPr txBox="1">
            <a:spLocks/>
          </p:cNvSpPr>
          <p:nvPr/>
        </p:nvSpPr>
        <p:spPr>
          <a:xfrm>
            <a:off x="422722" y="1121343"/>
            <a:ext cx="11666034" cy="94328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067"/>
              </a:lnSpc>
            </a:pPr>
            <a:r>
              <a:rPr lang="en-US" sz="2800" b="1" spc="264" dirty="0">
                <a:latin typeface="Arial" panose="020B0604020202020204" pitchFamily="34" charset="0"/>
                <a:cs typeface="Arial" panose="020B0604020202020204" pitchFamily="34" charset="0"/>
              </a:rPr>
              <a:t>SOURCES OF LEAKS AND EMISSIONS</a:t>
            </a:r>
          </a:p>
        </p:txBody>
      </p:sp>
      <p:cxnSp>
        <p:nvCxnSpPr>
          <p:cNvPr id="18" name="Connettore diritto 20">
            <a:extLst>
              <a:ext uri="{FF2B5EF4-FFF2-40B4-BE49-F238E27FC236}">
                <a16:creationId xmlns:a16="http://schemas.microsoft.com/office/drawing/2014/main" id="{45CFB965-D907-EC23-BC28-BBC8F03B8B85}"/>
              </a:ext>
            </a:extLst>
          </p:cNvPr>
          <p:cNvCxnSpPr>
            <a:cxnSpLocks/>
          </p:cNvCxnSpPr>
          <p:nvPr/>
        </p:nvCxnSpPr>
        <p:spPr>
          <a:xfrm>
            <a:off x="402531" y="1608268"/>
            <a:ext cx="11253341"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pic>
        <p:nvPicPr>
          <p:cNvPr id="60" name="Picture 2" descr="Graphical user interface&#10;&#10;Description automatically generated with medium confidence">
            <a:extLst>
              <a:ext uri="{FF2B5EF4-FFF2-40B4-BE49-F238E27FC236}">
                <a16:creationId xmlns:a16="http://schemas.microsoft.com/office/drawing/2014/main" id="{7D5209FE-74C4-D77E-B0FC-CA5D93DA8B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95400" y="1600200"/>
            <a:ext cx="8902700" cy="5007769"/>
          </a:xfrm>
          <a:prstGeom prst="rect">
            <a:avLst/>
          </a:prstGeom>
        </p:spPr>
      </p:pic>
    </p:spTree>
    <p:extLst>
      <p:ext uri="{BB962C8B-B14F-4D97-AF65-F5344CB8AC3E}">
        <p14:creationId xmlns:p14="http://schemas.microsoft.com/office/powerpoint/2010/main" val="4219154056"/>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0DE5383B-E52F-4C71-B77A-B263A45AE202}"/>
              </a:ext>
            </a:extLst>
          </p:cNvPr>
          <p:cNvSpPr txBox="1"/>
          <p:nvPr/>
        </p:nvSpPr>
        <p:spPr>
          <a:xfrm>
            <a:off x="342217" y="1320343"/>
            <a:ext cx="11349774" cy="642805"/>
          </a:xfrm>
          <a:prstGeom prst="rect">
            <a:avLst/>
          </a:prstGeom>
        </p:spPr>
        <p:txBody>
          <a:bodyPr wrap="square" lIns="0" tIns="0" rIns="0" bIns="0" rtlCol="0" anchor="t">
            <a:spAutoFit/>
          </a:bodyPr>
          <a:lstStyle/>
          <a:p>
            <a:pPr>
              <a:lnSpc>
                <a:spcPts val="2473"/>
              </a:lnSpc>
            </a:pPr>
            <a:r>
              <a:rPr lang="en-US" sz="2800" b="1" dirty="0">
                <a:latin typeface="Arial" panose="020B0604020202020204" pitchFamily="34" charset="0"/>
                <a:cs typeface="Arial" panose="020B0604020202020204" pitchFamily="34" charset="0"/>
              </a:rPr>
              <a:t>Portable Tools - </a:t>
            </a:r>
            <a:r>
              <a:rPr lang="en-GB" sz="2800" i="0" u="none" strike="noStrike" dirty="0">
                <a:effectLst/>
                <a:latin typeface="Arial" panose="020B0604020202020204" pitchFamily="34" charset="0"/>
                <a:cs typeface="Arial" panose="020B0604020202020204" pitchFamily="34" charset="0"/>
              </a:rPr>
              <a:t>For Scope 1 &amp; 2 leak detection, quantification and trending</a:t>
            </a:r>
            <a:endParaRPr lang="en-US" sz="2800" dirty="0">
              <a:latin typeface="Arial" panose="020B0604020202020204" pitchFamily="34" charset="0"/>
              <a:cs typeface="Arial" panose="020B0604020202020204" pitchFamily="34" charset="0"/>
            </a:endParaRPr>
          </a:p>
        </p:txBody>
      </p:sp>
      <p:graphicFrame>
        <p:nvGraphicFramePr>
          <p:cNvPr id="3" name="Diagram 2">
            <a:extLst>
              <a:ext uri="{FF2B5EF4-FFF2-40B4-BE49-F238E27FC236}">
                <a16:creationId xmlns:a16="http://schemas.microsoft.com/office/drawing/2014/main" id="{AEED9166-5AC5-4684-AB8D-82F596B388BD}"/>
              </a:ext>
            </a:extLst>
          </p:cNvPr>
          <p:cNvGraphicFramePr/>
          <p:nvPr>
            <p:extLst>
              <p:ext uri="{D42A27DB-BD31-4B8C-83A1-F6EECF244321}">
                <p14:modId xmlns:p14="http://schemas.microsoft.com/office/powerpoint/2010/main" val="3975373928"/>
              </p:ext>
            </p:extLst>
          </p:nvPr>
        </p:nvGraphicFramePr>
        <p:xfrm>
          <a:off x="1021237" y="1963148"/>
          <a:ext cx="9595983" cy="24622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a:extLst>
              <a:ext uri="{FF2B5EF4-FFF2-40B4-BE49-F238E27FC236}">
                <a16:creationId xmlns:a16="http://schemas.microsoft.com/office/drawing/2014/main" id="{1EB22317-6B30-4B0A-9B3C-4A2D99458555}"/>
              </a:ext>
            </a:extLst>
          </p:cNvPr>
          <p:cNvGraphicFramePr/>
          <p:nvPr>
            <p:extLst>
              <p:ext uri="{D42A27DB-BD31-4B8C-83A1-F6EECF244321}">
                <p14:modId xmlns:p14="http://schemas.microsoft.com/office/powerpoint/2010/main" val="620833642"/>
              </p:ext>
            </p:extLst>
          </p:nvPr>
        </p:nvGraphicFramePr>
        <p:xfrm>
          <a:off x="1021237" y="4425365"/>
          <a:ext cx="9681286" cy="253299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5" name="Connettore diritto 20">
            <a:extLst>
              <a:ext uri="{FF2B5EF4-FFF2-40B4-BE49-F238E27FC236}">
                <a16:creationId xmlns:a16="http://schemas.microsoft.com/office/drawing/2014/main" id="{B549F1E2-7ABC-6413-6E06-66012363FB5B}"/>
              </a:ext>
            </a:extLst>
          </p:cNvPr>
          <p:cNvCxnSpPr>
            <a:cxnSpLocks/>
          </p:cNvCxnSpPr>
          <p:nvPr/>
        </p:nvCxnSpPr>
        <p:spPr>
          <a:xfrm>
            <a:off x="402531" y="1608268"/>
            <a:ext cx="11253341"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434996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BBD44-9027-4447-B892-E8EDCB93C491}"/>
              </a:ext>
            </a:extLst>
          </p:cNvPr>
          <p:cNvSpPr txBox="1">
            <a:spLocks/>
          </p:cNvSpPr>
          <p:nvPr/>
        </p:nvSpPr>
        <p:spPr>
          <a:xfrm>
            <a:off x="262983" y="1136625"/>
            <a:ext cx="11666034" cy="9432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latin typeface="Arial" panose="020B0604020202020204" pitchFamily="34" charset="0"/>
                <a:cs typeface="Arial" panose="020B0604020202020204" pitchFamily="34" charset="0"/>
              </a:rPr>
              <a:t>Shortcut to Net Zero : Unlocking ROI</a:t>
            </a:r>
          </a:p>
        </p:txBody>
      </p:sp>
      <p:sp>
        <p:nvSpPr>
          <p:cNvPr id="3" name="TextBox 6">
            <a:extLst>
              <a:ext uri="{FF2B5EF4-FFF2-40B4-BE49-F238E27FC236}">
                <a16:creationId xmlns:a16="http://schemas.microsoft.com/office/drawing/2014/main" id="{F5C529CF-B3DE-4440-B2E7-E6E7711E12A9}"/>
              </a:ext>
            </a:extLst>
          </p:cNvPr>
          <p:cNvSpPr txBox="1">
            <a:spLocks noChangeArrowheads="1"/>
          </p:cNvSpPr>
          <p:nvPr/>
        </p:nvSpPr>
        <p:spPr bwMode="auto">
          <a:xfrm>
            <a:off x="1147474" y="1699191"/>
            <a:ext cx="3551550" cy="4791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58763" indent="-258763">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pPr marL="0" indent="0">
              <a:spcAft>
                <a:spcPts val="800"/>
              </a:spcAft>
            </a:pPr>
            <a:r>
              <a:rPr lang="en-GB" altLang="en-US" sz="2800" b="1" u="sng" dirty="0">
                <a:solidFill>
                  <a:schemeClr val="accent1"/>
                </a:solidFill>
              </a:rPr>
              <a:t>Ready Reckoner</a:t>
            </a:r>
          </a:p>
          <a:p>
            <a:pPr>
              <a:spcAft>
                <a:spcPts val="800"/>
              </a:spcAft>
              <a:buFont typeface="Arial" panose="020B0604020202020204" pitchFamily="34" charset="0"/>
              <a:buChar char="•"/>
            </a:pPr>
            <a:r>
              <a:rPr lang="en-GB" altLang="en-US" sz="2800" dirty="0">
                <a:solidFill>
                  <a:schemeClr val="tx1"/>
                </a:solidFill>
              </a:rPr>
              <a:t>Customer Challenges</a:t>
            </a:r>
          </a:p>
          <a:p>
            <a:pPr>
              <a:spcAft>
                <a:spcPts val="800"/>
              </a:spcAft>
              <a:buFont typeface="Arial" panose="020B0604020202020204" pitchFamily="34" charset="0"/>
              <a:buChar char="•"/>
            </a:pPr>
            <a:r>
              <a:rPr lang="en-GB" altLang="en-US" sz="2800" dirty="0">
                <a:solidFill>
                  <a:schemeClr val="tx1"/>
                </a:solidFill>
              </a:rPr>
              <a:t>Technology Deployed</a:t>
            </a:r>
          </a:p>
          <a:p>
            <a:pPr>
              <a:spcAft>
                <a:spcPts val="800"/>
              </a:spcAft>
              <a:buFont typeface="Arial" panose="020B0604020202020204" pitchFamily="34" charset="0"/>
              <a:buChar char="•"/>
            </a:pPr>
            <a:r>
              <a:rPr lang="en-GB" altLang="en-US" sz="2800" dirty="0">
                <a:solidFill>
                  <a:schemeClr val="tx1"/>
                </a:solidFill>
              </a:rPr>
              <a:t>Product/Tooling</a:t>
            </a:r>
          </a:p>
          <a:p>
            <a:pPr>
              <a:spcAft>
                <a:spcPts val="800"/>
              </a:spcAft>
              <a:buFont typeface="Arial" panose="020B0604020202020204" pitchFamily="34" charset="0"/>
              <a:buChar char="•"/>
            </a:pPr>
            <a:r>
              <a:rPr lang="en-GB" altLang="en-US" sz="2800" dirty="0">
                <a:solidFill>
                  <a:schemeClr val="tx1"/>
                </a:solidFill>
              </a:rPr>
              <a:t>Services</a:t>
            </a:r>
          </a:p>
          <a:p>
            <a:pPr>
              <a:spcAft>
                <a:spcPts val="800"/>
              </a:spcAft>
              <a:buFont typeface="Arial" panose="020B0604020202020204" pitchFamily="34" charset="0"/>
              <a:buChar char="•"/>
            </a:pPr>
            <a:r>
              <a:rPr lang="en-GB" altLang="en-US" sz="2800" dirty="0">
                <a:solidFill>
                  <a:schemeClr val="tx1"/>
                </a:solidFill>
              </a:rPr>
              <a:t>EEP Links</a:t>
            </a:r>
          </a:p>
          <a:p>
            <a:pPr>
              <a:spcAft>
                <a:spcPts val="800"/>
              </a:spcAft>
              <a:buFont typeface="Arial" panose="020B0604020202020204" pitchFamily="34" charset="0"/>
              <a:buChar char="•"/>
            </a:pPr>
            <a:r>
              <a:rPr lang="en-GB" altLang="en-US" sz="2800" dirty="0">
                <a:solidFill>
                  <a:schemeClr val="tx1"/>
                </a:solidFill>
              </a:rPr>
              <a:t>Leak Sources</a:t>
            </a:r>
          </a:p>
          <a:p>
            <a:pPr>
              <a:spcAft>
                <a:spcPts val="800"/>
              </a:spcAft>
              <a:buFont typeface="Arial" panose="020B0604020202020204" pitchFamily="34" charset="0"/>
              <a:buChar char="•"/>
            </a:pPr>
            <a:r>
              <a:rPr lang="en-GB" altLang="en-US" sz="2800" dirty="0">
                <a:solidFill>
                  <a:schemeClr val="tx1"/>
                </a:solidFill>
              </a:rPr>
              <a:t>Capabilities Profile</a:t>
            </a:r>
          </a:p>
          <a:p>
            <a:pPr>
              <a:spcAft>
                <a:spcPts val="800"/>
              </a:spcAft>
              <a:buFont typeface="Arial" panose="020B0604020202020204" pitchFamily="34" charset="0"/>
              <a:buChar char="•"/>
            </a:pPr>
            <a:r>
              <a:rPr lang="en-GB" altLang="en-US" sz="2800" dirty="0">
                <a:solidFill>
                  <a:schemeClr val="tx1"/>
                </a:solidFill>
              </a:rPr>
              <a:t>Benefits of Use</a:t>
            </a:r>
          </a:p>
        </p:txBody>
      </p:sp>
      <p:pic>
        <p:nvPicPr>
          <p:cNvPr id="4" name="Picture 3">
            <a:extLst>
              <a:ext uri="{FF2B5EF4-FFF2-40B4-BE49-F238E27FC236}">
                <a16:creationId xmlns:a16="http://schemas.microsoft.com/office/drawing/2014/main" id="{2700F37B-EE1D-47AB-87FB-16925CBBFE94}"/>
              </a:ext>
            </a:extLst>
          </p:cNvPr>
          <p:cNvPicPr>
            <a:picLocks noChangeAspect="1"/>
          </p:cNvPicPr>
          <p:nvPr/>
        </p:nvPicPr>
        <p:blipFill>
          <a:blip r:embed="rId2"/>
          <a:stretch>
            <a:fillRect/>
          </a:stretch>
        </p:blipFill>
        <p:spPr>
          <a:xfrm>
            <a:off x="6096000" y="1699191"/>
            <a:ext cx="5440962" cy="4587854"/>
          </a:xfrm>
          <a:prstGeom prst="rect">
            <a:avLst/>
          </a:prstGeom>
          <a:ln>
            <a:solidFill>
              <a:schemeClr val="tx1"/>
            </a:solidFill>
          </a:ln>
          <a:effectLst>
            <a:outerShdw blurRad="292100" dist="139700" dir="2700000" algn="tl" rotWithShape="0">
              <a:srgbClr val="333333">
                <a:alpha val="65000"/>
              </a:srgbClr>
            </a:outerShdw>
          </a:effectLst>
        </p:spPr>
      </p:pic>
      <p:cxnSp>
        <p:nvCxnSpPr>
          <p:cNvPr id="5" name="Connettore diritto 20">
            <a:extLst>
              <a:ext uri="{FF2B5EF4-FFF2-40B4-BE49-F238E27FC236}">
                <a16:creationId xmlns:a16="http://schemas.microsoft.com/office/drawing/2014/main" id="{08983183-B39D-622F-0CC5-BF379BE5DB58}"/>
              </a:ext>
            </a:extLst>
          </p:cNvPr>
          <p:cNvCxnSpPr>
            <a:cxnSpLocks/>
          </p:cNvCxnSpPr>
          <p:nvPr/>
        </p:nvCxnSpPr>
        <p:spPr>
          <a:xfrm>
            <a:off x="402531" y="1608268"/>
            <a:ext cx="11253341"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872621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39E6D738-7CDB-47B7-BA29-B196AC26B19E}"/>
              </a:ext>
            </a:extLst>
          </p:cNvPr>
          <p:cNvSpPr txBox="1"/>
          <p:nvPr/>
        </p:nvSpPr>
        <p:spPr>
          <a:xfrm>
            <a:off x="459336" y="1277841"/>
            <a:ext cx="11216727" cy="322204"/>
          </a:xfrm>
          <a:prstGeom prst="rect">
            <a:avLst/>
          </a:prstGeom>
        </p:spPr>
        <p:txBody>
          <a:bodyPr wrap="square" lIns="0" tIns="0" rIns="0" bIns="0" rtlCol="0" anchor="t">
            <a:spAutoFit/>
          </a:bodyPr>
          <a:lstStyle/>
          <a:p>
            <a:pPr>
              <a:lnSpc>
                <a:spcPts val="2473"/>
              </a:lnSpc>
            </a:pPr>
            <a:r>
              <a:rPr lang="en-US" sz="2800" b="1" dirty="0">
                <a:latin typeface="Arial" panose="020B0604020202020204" pitchFamily="34" charset="0"/>
                <a:cs typeface="Arial" panose="020B0604020202020204" pitchFamily="34" charset="0"/>
              </a:rPr>
              <a:t>MIDAS® VALVE DIAGNOSTICS RANGE</a:t>
            </a:r>
          </a:p>
        </p:txBody>
      </p:sp>
      <p:grpSp>
        <p:nvGrpSpPr>
          <p:cNvPr id="4" name="Group 11">
            <a:extLst>
              <a:ext uri="{FF2B5EF4-FFF2-40B4-BE49-F238E27FC236}">
                <a16:creationId xmlns:a16="http://schemas.microsoft.com/office/drawing/2014/main" id="{941B4EB9-C742-4BB2-B014-003FA4FF050C}"/>
              </a:ext>
            </a:extLst>
          </p:cNvPr>
          <p:cNvGrpSpPr/>
          <p:nvPr/>
        </p:nvGrpSpPr>
        <p:grpSpPr>
          <a:xfrm>
            <a:off x="496329" y="1754463"/>
            <a:ext cx="11529383" cy="4684164"/>
            <a:chOff x="-2" y="-38100"/>
            <a:chExt cx="23058767" cy="9368328"/>
          </a:xfrm>
        </p:grpSpPr>
        <p:sp>
          <p:nvSpPr>
            <p:cNvPr id="5" name="TextBox 12">
              <a:extLst>
                <a:ext uri="{FF2B5EF4-FFF2-40B4-BE49-F238E27FC236}">
                  <a16:creationId xmlns:a16="http://schemas.microsoft.com/office/drawing/2014/main" id="{2EA264E1-90A9-47B0-98D4-E35D99AA1697}"/>
                </a:ext>
              </a:extLst>
            </p:cNvPr>
            <p:cNvSpPr txBox="1"/>
            <p:nvPr/>
          </p:nvSpPr>
          <p:spPr>
            <a:xfrm>
              <a:off x="0" y="-38100"/>
              <a:ext cx="23058765" cy="478080"/>
            </a:xfrm>
            <a:prstGeom prst="rect">
              <a:avLst/>
            </a:prstGeom>
          </p:spPr>
          <p:txBody>
            <a:bodyPr lIns="0" tIns="0" rIns="0" bIns="0" rtlCol="0" anchor="t">
              <a:spAutoFit/>
            </a:bodyPr>
            <a:lstStyle/>
            <a:p>
              <a:pPr>
                <a:lnSpc>
                  <a:spcPts val="1966"/>
                </a:lnSpc>
              </a:pPr>
              <a:r>
                <a:rPr lang="en-US" sz="1600" b="1" spc="136" dirty="0">
                  <a:solidFill>
                    <a:schemeClr val="accent1"/>
                  </a:solidFill>
                  <a:latin typeface="Arial CE 1"/>
                </a:rPr>
                <a:t>KEY QUANTIFICATION TOOLS FOR ONLINE MONITORING AND EVALUATING</a:t>
              </a:r>
            </a:p>
          </p:txBody>
        </p:sp>
        <p:sp>
          <p:nvSpPr>
            <p:cNvPr id="6" name="TextBox 13">
              <a:extLst>
                <a:ext uri="{FF2B5EF4-FFF2-40B4-BE49-F238E27FC236}">
                  <a16:creationId xmlns:a16="http://schemas.microsoft.com/office/drawing/2014/main" id="{D2E73B2B-B6E7-4231-B203-6006D0D1030A}"/>
                </a:ext>
              </a:extLst>
            </p:cNvPr>
            <p:cNvSpPr txBox="1"/>
            <p:nvPr/>
          </p:nvSpPr>
          <p:spPr>
            <a:xfrm>
              <a:off x="-2" y="1019492"/>
              <a:ext cx="21902967" cy="8310736"/>
            </a:xfrm>
            <a:prstGeom prst="rect">
              <a:avLst/>
            </a:prstGeom>
          </p:spPr>
          <p:txBody>
            <a:bodyPr wrap="square" lIns="0" tIns="0" rIns="0" bIns="0" rtlCol="0" anchor="t">
              <a:spAutoFit/>
            </a:bodyPr>
            <a:lstStyle/>
            <a:p>
              <a:pPr>
                <a:lnSpc>
                  <a:spcPts val="2482"/>
                </a:lnSpc>
              </a:pPr>
              <a:r>
                <a:rPr lang="en-US" sz="2000" spc="18" dirty="0">
                  <a:latin typeface="Arial CE 2 Bold"/>
                </a:rPr>
                <a:t>Score’s proprietary suite of monitoring equipment and systems include:- </a:t>
              </a:r>
            </a:p>
            <a:p>
              <a:pPr>
                <a:lnSpc>
                  <a:spcPts val="2482"/>
                </a:lnSpc>
              </a:pPr>
              <a:endParaRPr lang="en-US" sz="2000" spc="18" dirty="0">
                <a:latin typeface="Arial CE 2 Bold"/>
              </a:endParaRPr>
            </a:p>
            <a:p>
              <a:pPr marL="348864" lvl="1" indent="-268688">
                <a:lnSpc>
                  <a:spcPts val="2482"/>
                </a:lnSpc>
                <a:buFont typeface="Arial"/>
                <a:buChar char="⚬"/>
              </a:pPr>
              <a:r>
                <a:rPr lang="en-US" sz="2000" b="1" spc="18" dirty="0">
                  <a:solidFill>
                    <a:schemeClr val="accent1"/>
                  </a:solidFill>
                  <a:latin typeface="Arimo Bold"/>
                </a:rPr>
                <a:t>Permanently deployed MIDAS® Sensor / V-MAP® </a:t>
              </a:r>
            </a:p>
            <a:p>
              <a:pPr marL="537376" lvl="2">
                <a:lnSpc>
                  <a:spcPts val="2482"/>
                </a:lnSpc>
              </a:pPr>
              <a:r>
                <a:rPr lang="en-US" sz="2000" spc="18" dirty="0">
                  <a:latin typeface="Arimo Bold"/>
                </a:rPr>
                <a:t>System for continuous, non-invasive valve condition and performance </a:t>
              </a:r>
            </a:p>
            <a:p>
              <a:pPr marL="537376" lvl="2">
                <a:lnSpc>
                  <a:spcPts val="2482"/>
                </a:lnSpc>
              </a:pPr>
              <a:r>
                <a:rPr lang="en-US" sz="2000" spc="18" dirty="0">
                  <a:latin typeface="Arimo Bold"/>
                </a:rPr>
                <a:t>monitoring of critical valves and the process/systems in which they are </a:t>
              </a:r>
            </a:p>
            <a:p>
              <a:pPr marL="537376" lvl="2">
                <a:lnSpc>
                  <a:spcPts val="2482"/>
                </a:lnSpc>
              </a:pPr>
              <a:r>
                <a:rPr lang="en-US" sz="2000" spc="18" dirty="0">
                  <a:latin typeface="Arimo Bold"/>
                </a:rPr>
                <a:t>operating.   With almost 20 years of successful operation</a:t>
              </a:r>
            </a:p>
            <a:p>
              <a:pPr>
                <a:lnSpc>
                  <a:spcPts val="2482"/>
                </a:lnSpc>
              </a:pPr>
              <a:endParaRPr lang="en-US" sz="2000" spc="18" dirty="0">
                <a:latin typeface="Arimo Bold"/>
              </a:endParaRPr>
            </a:p>
            <a:p>
              <a:pPr marL="348864" lvl="1" indent="-268688">
                <a:lnSpc>
                  <a:spcPts val="2482"/>
                </a:lnSpc>
                <a:buFont typeface="Arial"/>
                <a:buChar char="⚬"/>
              </a:pPr>
              <a:r>
                <a:rPr lang="en-US" sz="2000" b="1" spc="18" dirty="0">
                  <a:solidFill>
                    <a:schemeClr val="accent1"/>
                  </a:solidFill>
                  <a:latin typeface="Arial CE 2 Bold"/>
                </a:rPr>
                <a:t>H</a:t>
              </a:r>
              <a:r>
                <a:rPr lang="en-US" sz="2000" b="1" spc="18" dirty="0">
                  <a:solidFill>
                    <a:schemeClr val="accent1"/>
                  </a:solidFill>
                  <a:latin typeface="Arimo Bold"/>
                </a:rPr>
                <a:t>and-held MIDAS Meter®</a:t>
              </a:r>
              <a:r>
                <a:rPr lang="en-US" sz="2000" spc="18" dirty="0">
                  <a:solidFill>
                    <a:schemeClr val="accent1"/>
                  </a:solidFill>
                  <a:latin typeface="Arimo Bold"/>
                </a:rPr>
                <a:t> </a:t>
              </a:r>
            </a:p>
            <a:p>
              <a:pPr marL="537376" lvl="2">
                <a:lnSpc>
                  <a:spcPts val="2482"/>
                </a:lnSpc>
              </a:pPr>
              <a:r>
                <a:rPr lang="en-US" sz="2000" spc="18" dirty="0">
                  <a:latin typeface="Arimo Bold"/>
                </a:rPr>
                <a:t>Non-Invasive Through-Seat Leak Testing tool. Delivers a proven valve monitoring </a:t>
              </a:r>
            </a:p>
            <a:p>
              <a:pPr marL="537376" lvl="2">
                <a:lnSpc>
                  <a:spcPts val="2482"/>
                </a:lnSpc>
              </a:pPr>
              <a:r>
                <a:rPr lang="en-US" sz="2000" spc="18" dirty="0">
                  <a:latin typeface="Arimo Bold"/>
                </a:rPr>
                <a:t>technology. With a track record of more than 10 years. </a:t>
              </a:r>
            </a:p>
            <a:p>
              <a:pPr marL="201516" lvl="1">
                <a:lnSpc>
                  <a:spcPts val="2482"/>
                </a:lnSpc>
              </a:pPr>
              <a:endParaRPr lang="en-US" sz="2000" spc="18" dirty="0">
                <a:latin typeface="Arimo Bold"/>
              </a:endParaRPr>
            </a:p>
            <a:p>
              <a:pPr marL="201516" lvl="1">
                <a:lnSpc>
                  <a:spcPts val="2482"/>
                </a:lnSpc>
              </a:pPr>
              <a:r>
                <a:rPr lang="en-US" sz="2000" spc="18" dirty="0">
                  <a:latin typeface="Arimo Bold"/>
                </a:rPr>
                <a:t>Used globally by companies in the oil and gas, petrochemical, utility, energy and </a:t>
              </a:r>
            </a:p>
            <a:p>
              <a:pPr marL="201516" lvl="1">
                <a:lnSpc>
                  <a:spcPts val="2482"/>
                </a:lnSpc>
              </a:pPr>
              <a:r>
                <a:rPr lang="en-US" sz="2000" spc="18" dirty="0">
                  <a:latin typeface="Arimo Bold"/>
                </a:rPr>
                <a:t>wider process industries</a:t>
              </a:r>
            </a:p>
          </p:txBody>
        </p:sp>
      </p:grpSp>
      <p:pic>
        <p:nvPicPr>
          <p:cNvPr id="8" name="Picture 7">
            <a:extLst>
              <a:ext uri="{FF2B5EF4-FFF2-40B4-BE49-F238E27FC236}">
                <a16:creationId xmlns:a16="http://schemas.microsoft.com/office/drawing/2014/main" id="{714F04F1-9951-4522-BA6A-50179F7D208D}"/>
              </a:ext>
            </a:extLst>
          </p:cNvPr>
          <p:cNvPicPr>
            <a:picLocks noChangeAspect="1"/>
          </p:cNvPicPr>
          <p:nvPr/>
        </p:nvPicPr>
        <p:blipFill>
          <a:blip r:embed="rId2"/>
          <a:stretch>
            <a:fillRect/>
          </a:stretch>
        </p:blipFill>
        <p:spPr>
          <a:xfrm>
            <a:off x="9275513" y="2181659"/>
            <a:ext cx="2543195" cy="1795367"/>
          </a:xfrm>
          <a:prstGeom prst="rect">
            <a:avLst/>
          </a:prstGeom>
          <a:ln>
            <a:solidFill>
              <a:schemeClr val="tx1"/>
            </a:solid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B256E59F-C145-4862-9EDC-D30474041F7E}"/>
              </a:ext>
            </a:extLst>
          </p:cNvPr>
          <p:cNvPicPr>
            <a:picLocks noChangeAspect="1"/>
          </p:cNvPicPr>
          <p:nvPr/>
        </p:nvPicPr>
        <p:blipFill>
          <a:blip r:embed="rId3"/>
          <a:stretch>
            <a:fillRect/>
          </a:stretch>
        </p:blipFill>
        <p:spPr>
          <a:xfrm>
            <a:off x="9729537" y="4307453"/>
            <a:ext cx="1801402" cy="1795367"/>
          </a:xfrm>
          <a:prstGeom prst="rect">
            <a:avLst/>
          </a:prstGeom>
          <a:ln>
            <a:noFill/>
          </a:ln>
          <a:effectLst>
            <a:outerShdw blurRad="292100" dist="139700" dir="2700000" algn="tl" rotWithShape="0">
              <a:srgbClr val="333333">
                <a:alpha val="65000"/>
              </a:srgbClr>
            </a:outerShdw>
          </a:effectLst>
        </p:spPr>
      </p:pic>
      <p:cxnSp>
        <p:nvCxnSpPr>
          <p:cNvPr id="9" name="Connettore diritto 20">
            <a:extLst>
              <a:ext uri="{FF2B5EF4-FFF2-40B4-BE49-F238E27FC236}">
                <a16:creationId xmlns:a16="http://schemas.microsoft.com/office/drawing/2014/main" id="{C3A5FCD7-227C-0F47-1064-F91BECCE3D24}"/>
              </a:ext>
            </a:extLst>
          </p:cNvPr>
          <p:cNvCxnSpPr>
            <a:cxnSpLocks/>
          </p:cNvCxnSpPr>
          <p:nvPr/>
        </p:nvCxnSpPr>
        <p:spPr>
          <a:xfrm>
            <a:off x="402531" y="1608268"/>
            <a:ext cx="11253341"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28925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B9ED732C-2701-4DAD-819E-C5BA27600671}"/>
              </a:ext>
            </a:extLst>
          </p:cNvPr>
          <p:cNvSpPr txBox="1"/>
          <p:nvPr/>
        </p:nvSpPr>
        <p:spPr>
          <a:xfrm>
            <a:off x="442913" y="1155539"/>
            <a:ext cx="10633488" cy="861774"/>
          </a:xfrm>
          <a:prstGeom prst="rect">
            <a:avLst/>
          </a:prstGeom>
        </p:spPr>
        <p:txBody>
          <a:bodyPr wrap="square" lIns="0" tIns="0" rIns="0" bIns="0" rtlCol="0" anchor="t">
            <a:spAutoFit/>
          </a:bodyPr>
          <a:lstStyle/>
          <a:p>
            <a:r>
              <a:rPr lang="en-US" sz="2800" b="1" dirty="0">
                <a:latin typeface="Arial" panose="020B0604020202020204" pitchFamily="34" charset="0"/>
                <a:cs typeface="Arial" panose="020B0604020202020204" pitchFamily="34" charset="0"/>
              </a:rPr>
              <a:t>MIDAS</a:t>
            </a:r>
            <a:r>
              <a:rPr lang="en-US" sz="2800" b="1" baseline="30000" dirty="0">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Sensor / V-MAP</a:t>
            </a:r>
            <a:r>
              <a:rPr lang="en-US" sz="2800" b="1" baseline="30000" dirty="0">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 </a:t>
            </a:r>
            <a:r>
              <a:rPr lang="en-GB" sz="2800" b="1" i="0" u="none" strike="noStrike" dirty="0">
                <a:effectLst/>
                <a:latin typeface="Arial" panose="020B0604020202020204" pitchFamily="34" charset="0"/>
                <a:cs typeface="Arial" panose="020B0604020202020204" pitchFamily="34" charset="0"/>
              </a:rPr>
              <a:t>For continuous and automated leak detection, quantification and trending</a:t>
            </a:r>
            <a:endParaRPr lang="en-US" sz="2800" b="1" dirty="0">
              <a:latin typeface="Arial" panose="020B0604020202020204" pitchFamily="34" charset="0"/>
              <a:cs typeface="Arial" panose="020B0604020202020204" pitchFamily="34" charset="0"/>
            </a:endParaRPr>
          </a:p>
        </p:txBody>
      </p:sp>
      <p:grpSp>
        <p:nvGrpSpPr>
          <p:cNvPr id="3" name="Group 5">
            <a:extLst>
              <a:ext uri="{FF2B5EF4-FFF2-40B4-BE49-F238E27FC236}">
                <a16:creationId xmlns:a16="http://schemas.microsoft.com/office/drawing/2014/main" id="{481D1F41-1A1F-444A-BED2-C42518102E34}"/>
              </a:ext>
            </a:extLst>
          </p:cNvPr>
          <p:cNvGrpSpPr/>
          <p:nvPr/>
        </p:nvGrpSpPr>
        <p:grpSpPr>
          <a:xfrm>
            <a:off x="496330" y="3761527"/>
            <a:ext cx="6638916" cy="1498683"/>
            <a:chOff x="-58788" y="-166445"/>
            <a:chExt cx="13277831" cy="2997366"/>
          </a:xfrm>
        </p:grpSpPr>
        <p:sp>
          <p:nvSpPr>
            <p:cNvPr id="4" name="TextBox 6">
              <a:extLst>
                <a:ext uri="{FF2B5EF4-FFF2-40B4-BE49-F238E27FC236}">
                  <a16:creationId xmlns:a16="http://schemas.microsoft.com/office/drawing/2014/main" id="{352EE6AF-0229-40B7-9436-3AD994B99CD3}"/>
                </a:ext>
              </a:extLst>
            </p:cNvPr>
            <p:cNvSpPr txBox="1"/>
            <p:nvPr/>
          </p:nvSpPr>
          <p:spPr>
            <a:xfrm>
              <a:off x="23220" y="-166445"/>
              <a:ext cx="13195823" cy="428322"/>
            </a:xfrm>
            <a:prstGeom prst="rect">
              <a:avLst/>
            </a:prstGeom>
          </p:spPr>
          <p:txBody>
            <a:bodyPr lIns="0" tIns="0" rIns="0" bIns="0" rtlCol="0" anchor="t">
              <a:spAutoFit/>
            </a:bodyPr>
            <a:lstStyle/>
            <a:p>
              <a:pPr>
                <a:lnSpc>
                  <a:spcPts val="1835"/>
                </a:lnSpc>
              </a:pPr>
              <a:r>
                <a:rPr lang="en-US" sz="1200" b="1" spc="127" dirty="0">
                  <a:solidFill>
                    <a:schemeClr val="accent1"/>
                  </a:solidFill>
                  <a:latin typeface="Arial CE 1"/>
                </a:rPr>
                <a:t>FEATURES</a:t>
              </a:r>
            </a:p>
          </p:txBody>
        </p:sp>
        <p:sp>
          <p:nvSpPr>
            <p:cNvPr id="5" name="TextBox 7">
              <a:extLst>
                <a:ext uri="{FF2B5EF4-FFF2-40B4-BE49-F238E27FC236}">
                  <a16:creationId xmlns:a16="http://schemas.microsoft.com/office/drawing/2014/main" id="{953AD422-06EB-4E8B-A685-44D7202D67DF}"/>
                </a:ext>
              </a:extLst>
            </p:cNvPr>
            <p:cNvSpPr txBox="1"/>
            <p:nvPr/>
          </p:nvSpPr>
          <p:spPr>
            <a:xfrm>
              <a:off x="-58788" y="106199"/>
              <a:ext cx="13195823" cy="2724722"/>
            </a:xfrm>
            <a:prstGeom prst="rect">
              <a:avLst/>
            </a:prstGeom>
          </p:spPr>
          <p:txBody>
            <a:bodyPr lIns="0" tIns="0" rIns="0" bIns="0" rtlCol="0" anchor="t">
              <a:spAutoFit/>
            </a:bodyPr>
            <a:lstStyle/>
            <a:p>
              <a:pPr marL="259094" lvl="1" indent="-129547">
                <a:lnSpc>
                  <a:spcPts val="1800"/>
                </a:lnSpc>
                <a:buFont typeface="Arial"/>
                <a:buChar char="•"/>
              </a:pPr>
              <a:r>
                <a:rPr lang="en-US" sz="1000" spc="12" dirty="0">
                  <a:latin typeface="Arial" panose="020B0604020202020204" pitchFamily="34" charset="0"/>
                  <a:cs typeface="Arial" panose="020B0604020202020204" pitchFamily="34" charset="0"/>
                </a:rPr>
                <a:t>Issues warning of any performance deterioration</a:t>
              </a:r>
            </a:p>
            <a:p>
              <a:pPr marL="259094" lvl="1" indent="-129547">
                <a:lnSpc>
                  <a:spcPts val="1800"/>
                </a:lnSpc>
                <a:buFont typeface="Arial"/>
                <a:buChar char="•"/>
              </a:pPr>
              <a:r>
                <a:rPr lang="en-US" sz="1000" spc="12" dirty="0">
                  <a:latin typeface="Arial" panose="020B0604020202020204" pitchFamily="34" charset="0"/>
                  <a:cs typeface="Arial" panose="020B0604020202020204" pitchFamily="34" charset="0"/>
                </a:rPr>
                <a:t>Remote access to data and analysis functions</a:t>
              </a:r>
            </a:p>
            <a:p>
              <a:pPr marL="259094" lvl="1" indent="-129547">
                <a:lnSpc>
                  <a:spcPts val="1800"/>
                </a:lnSpc>
                <a:buFont typeface="Arial"/>
                <a:buChar char="•"/>
              </a:pPr>
              <a:r>
                <a:rPr lang="en-US" sz="1000" spc="12" dirty="0">
                  <a:latin typeface="Arial" panose="020B0604020202020204" pitchFamily="34" charset="0"/>
                  <a:cs typeface="Arial" panose="020B0604020202020204" pitchFamily="34" charset="0"/>
                </a:rPr>
                <a:t>Provides trending, benchmark comparison, reports and audit records</a:t>
              </a:r>
            </a:p>
            <a:p>
              <a:pPr marL="259094" lvl="1" indent="-129547">
                <a:lnSpc>
                  <a:spcPts val="1800"/>
                </a:lnSpc>
                <a:buFont typeface="Arial"/>
                <a:buChar char="•"/>
              </a:pPr>
              <a:r>
                <a:rPr lang="en-US" sz="1000" spc="12" dirty="0">
                  <a:latin typeface="Arial" panose="020B0604020202020204" pitchFamily="34" charset="0"/>
                  <a:cs typeface="Arial" panose="020B0604020202020204" pitchFamily="34" charset="0"/>
                </a:rPr>
                <a:t>All ESV operations are recorded</a:t>
              </a:r>
            </a:p>
            <a:p>
              <a:pPr marL="259094" lvl="1" indent="-129547">
                <a:lnSpc>
                  <a:spcPts val="1800"/>
                </a:lnSpc>
                <a:buFont typeface="Arial"/>
                <a:buChar char="•"/>
              </a:pPr>
              <a:r>
                <a:rPr lang="en-US" sz="1000" spc="12" dirty="0">
                  <a:latin typeface="Arial" panose="020B0604020202020204" pitchFamily="34" charset="0"/>
                  <a:cs typeface="Arial" panose="020B0604020202020204" pitchFamily="34" charset="0"/>
                </a:rPr>
                <a:t>Monitors the actuator supply pressure and strain between valve operations</a:t>
              </a:r>
            </a:p>
            <a:p>
              <a:pPr marL="259094" lvl="1" indent="-129547">
                <a:lnSpc>
                  <a:spcPts val="1800"/>
                </a:lnSpc>
                <a:buFont typeface="Arial"/>
                <a:buChar char="•"/>
              </a:pPr>
              <a:r>
                <a:rPr lang="en-US" sz="1000" spc="12" dirty="0">
                  <a:latin typeface="Arial" panose="020B0604020202020204" pitchFamily="34" charset="0"/>
                  <a:cs typeface="Arial" panose="020B0604020202020204" pitchFamily="34" charset="0"/>
                </a:rPr>
                <a:t>Seamlessly integrates with customers’ Site Automation Systems (SAS)</a:t>
              </a:r>
            </a:p>
          </p:txBody>
        </p:sp>
      </p:grpSp>
      <p:grpSp>
        <p:nvGrpSpPr>
          <p:cNvPr id="6" name="Group 8">
            <a:extLst>
              <a:ext uri="{FF2B5EF4-FFF2-40B4-BE49-F238E27FC236}">
                <a16:creationId xmlns:a16="http://schemas.microsoft.com/office/drawing/2014/main" id="{EF200DBC-E331-4969-9F2F-F03D8907EBF6}"/>
              </a:ext>
            </a:extLst>
          </p:cNvPr>
          <p:cNvGrpSpPr/>
          <p:nvPr/>
        </p:nvGrpSpPr>
        <p:grpSpPr>
          <a:xfrm>
            <a:off x="496330" y="2001881"/>
            <a:ext cx="6397162" cy="1738305"/>
            <a:chOff x="0" y="-309159"/>
            <a:chExt cx="12794324" cy="3476610"/>
          </a:xfrm>
        </p:grpSpPr>
        <p:sp>
          <p:nvSpPr>
            <p:cNvPr id="7" name="TextBox 9">
              <a:extLst>
                <a:ext uri="{FF2B5EF4-FFF2-40B4-BE49-F238E27FC236}">
                  <a16:creationId xmlns:a16="http://schemas.microsoft.com/office/drawing/2014/main" id="{9D2056B3-717C-47C4-A6F2-05FB6DAAA6C6}"/>
                </a:ext>
              </a:extLst>
            </p:cNvPr>
            <p:cNvSpPr txBox="1"/>
            <p:nvPr/>
          </p:nvSpPr>
          <p:spPr>
            <a:xfrm>
              <a:off x="0" y="-309159"/>
              <a:ext cx="12794324" cy="428322"/>
            </a:xfrm>
            <a:prstGeom prst="rect">
              <a:avLst/>
            </a:prstGeom>
          </p:spPr>
          <p:txBody>
            <a:bodyPr lIns="0" tIns="0" rIns="0" bIns="0" rtlCol="0" anchor="t">
              <a:spAutoFit/>
            </a:bodyPr>
            <a:lstStyle/>
            <a:p>
              <a:pPr>
                <a:lnSpc>
                  <a:spcPts val="1835"/>
                </a:lnSpc>
              </a:pPr>
              <a:r>
                <a:rPr lang="en-US" sz="1200" b="1" spc="127" dirty="0">
                  <a:solidFill>
                    <a:schemeClr val="accent1"/>
                  </a:solidFill>
                  <a:latin typeface="Arial" panose="020B0604020202020204" pitchFamily="34" charset="0"/>
                  <a:cs typeface="Arial" panose="020B0604020202020204" pitchFamily="34" charset="0"/>
                </a:rPr>
                <a:t>BENEFITS</a:t>
              </a:r>
            </a:p>
          </p:txBody>
        </p:sp>
        <p:sp>
          <p:nvSpPr>
            <p:cNvPr id="8" name="TextBox 10">
              <a:extLst>
                <a:ext uri="{FF2B5EF4-FFF2-40B4-BE49-F238E27FC236}">
                  <a16:creationId xmlns:a16="http://schemas.microsoft.com/office/drawing/2014/main" id="{3F4A0684-1777-46EB-BFF0-2033A8BEB509}"/>
                </a:ext>
              </a:extLst>
            </p:cNvPr>
            <p:cNvSpPr txBox="1"/>
            <p:nvPr/>
          </p:nvSpPr>
          <p:spPr>
            <a:xfrm>
              <a:off x="0" y="-7137"/>
              <a:ext cx="12794324" cy="3174588"/>
            </a:xfrm>
            <a:prstGeom prst="rect">
              <a:avLst/>
            </a:prstGeom>
          </p:spPr>
          <p:txBody>
            <a:bodyPr lIns="0" tIns="0" rIns="0" bIns="0" rtlCol="0" anchor="t">
              <a:spAutoFit/>
            </a:bodyPr>
            <a:lstStyle/>
            <a:p>
              <a:pPr marL="259094" lvl="1" indent="-129547">
                <a:lnSpc>
                  <a:spcPts val="1800"/>
                </a:lnSpc>
                <a:buFont typeface="Arial"/>
                <a:buChar char="•"/>
              </a:pPr>
              <a:r>
                <a:rPr lang="en-US" sz="1000" spc="12" dirty="0">
                  <a:latin typeface="Arial" panose="020B0604020202020204" pitchFamily="34" charset="0"/>
                  <a:cs typeface="Arial" panose="020B0604020202020204" pitchFamily="34" charset="0"/>
                </a:rPr>
                <a:t>Remote monitoring of all valve operations</a:t>
              </a:r>
            </a:p>
            <a:p>
              <a:pPr marL="259094" lvl="1" indent="-129547">
                <a:lnSpc>
                  <a:spcPts val="1800"/>
                </a:lnSpc>
                <a:buFont typeface="Arial"/>
                <a:buChar char="•"/>
              </a:pPr>
              <a:r>
                <a:rPr lang="en-US" sz="1000" spc="12" dirty="0">
                  <a:latin typeface="Arial" panose="020B0604020202020204" pitchFamily="34" charset="0"/>
                  <a:cs typeface="Arial" panose="020B0604020202020204" pitchFamily="34" charset="0"/>
                </a:rPr>
                <a:t>Margins monitoring supports predictive approach to maintenance</a:t>
              </a:r>
            </a:p>
            <a:p>
              <a:pPr marL="259094" lvl="1" indent="-129547">
                <a:lnSpc>
                  <a:spcPts val="1800"/>
                </a:lnSpc>
                <a:buFont typeface="Arial"/>
                <a:buChar char="•"/>
              </a:pPr>
              <a:r>
                <a:rPr lang="en-US" sz="1000" spc="12" dirty="0">
                  <a:latin typeface="Arial" panose="020B0604020202020204" pitchFamily="34" charset="0"/>
                  <a:cs typeface="Arial" panose="020B0604020202020204" pitchFamily="34" charset="0"/>
                </a:rPr>
                <a:t>Evidence to drive proactive and predictive maintenance activities</a:t>
              </a:r>
            </a:p>
            <a:p>
              <a:pPr marL="259094" lvl="1" indent="-129547">
                <a:lnSpc>
                  <a:spcPts val="1800"/>
                </a:lnSpc>
                <a:buFont typeface="Arial"/>
                <a:buChar char="•"/>
              </a:pPr>
              <a:r>
                <a:rPr lang="en-US" sz="1000" spc="12" dirty="0">
                  <a:latin typeface="Arial" panose="020B0604020202020204" pitchFamily="34" charset="0"/>
                  <a:cs typeface="Arial" panose="020B0604020202020204" pitchFamily="34" charset="0"/>
                </a:rPr>
                <a:t>Performance standards for all Safety Critical Elements</a:t>
              </a:r>
            </a:p>
            <a:p>
              <a:pPr marL="259094" lvl="1" indent="-129547">
                <a:lnSpc>
                  <a:spcPts val="1800"/>
                </a:lnSpc>
                <a:buFont typeface="Arial"/>
                <a:buChar char="•"/>
              </a:pPr>
              <a:r>
                <a:rPr lang="en-US" sz="1000" spc="12" dirty="0">
                  <a:latin typeface="Arial" panose="020B0604020202020204" pitchFamily="34" charset="0"/>
                  <a:cs typeface="Arial" panose="020B0604020202020204" pitchFamily="34" charset="0"/>
                </a:rPr>
                <a:t>Condition and performance reporting on every valve stroke</a:t>
              </a:r>
            </a:p>
            <a:p>
              <a:pPr marL="259094" lvl="1" indent="-129547">
                <a:lnSpc>
                  <a:spcPts val="1800"/>
                </a:lnSpc>
                <a:buFont typeface="Arial"/>
                <a:buChar char="•"/>
              </a:pPr>
              <a:r>
                <a:rPr lang="en-US" sz="1000" spc="12" dirty="0">
                  <a:latin typeface="Arial" panose="020B0604020202020204" pitchFamily="34" charset="0"/>
                  <a:cs typeface="Arial" panose="020B0604020202020204" pitchFamily="34" charset="0"/>
                </a:rPr>
                <a:t>Trending of valve, actuator and drive train over product life cycles</a:t>
              </a:r>
            </a:p>
            <a:p>
              <a:pPr marL="259094" lvl="1" indent="-129547">
                <a:lnSpc>
                  <a:spcPts val="1800"/>
                </a:lnSpc>
                <a:buFont typeface="Arial"/>
                <a:buChar char="•"/>
              </a:pPr>
              <a:r>
                <a:rPr lang="en-US" sz="1000" spc="12" dirty="0">
                  <a:latin typeface="Arial" panose="020B0604020202020204" pitchFamily="34" charset="0"/>
                  <a:cs typeface="Arial" panose="020B0604020202020204" pitchFamily="34" charset="0"/>
                </a:rPr>
                <a:t>Manages risk and reduces exposure to failures for personnel</a:t>
              </a:r>
            </a:p>
          </p:txBody>
        </p:sp>
      </p:grpSp>
      <p:grpSp>
        <p:nvGrpSpPr>
          <p:cNvPr id="9" name="Group 11">
            <a:extLst>
              <a:ext uri="{FF2B5EF4-FFF2-40B4-BE49-F238E27FC236}">
                <a16:creationId xmlns:a16="http://schemas.microsoft.com/office/drawing/2014/main" id="{1D1E916B-28A8-4344-8AA3-4330CF5F8CE9}"/>
              </a:ext>
            </a:extLst>
          </p:cNvPr>
          <p:cNvGrpSpPr/>
          <p:nvPr/>
        </p:nvGrpSpPr>
        <p:grpSpPr>
          <a:xfrm>
            <a:off x="516403" y="5249939"/>
            <a:ext cx="5414393" cy="1292132"/>
            <a:chOff x="0" y="-134445"/>
            <a:chExt cx="10828786" cy="2584265"/>
          </a:xfrm>
        </p:grpSpPr>
        <p:sp>
          <p:nvSpPr>
            <p:cNvPr id="10" name="TextBox 12">
              <a:extLst>
                <a:ext uri="{FF2B5EF4-FFF2-40B4-BE49-F238E27FC236}">
                  <a16:creationId xmlns:a16="http://schemas.microsoft.com/office/drawing/2014/main" id="{74D7683F-008F-4979-A65F-30CE76B4E28F}"/>
                </a:ext>
              </a:extLst>
            </p:cNvPr>
            <p:cNvSpPr txBox="1"/>
            <p:nvPr/>
          </p:nvSpPr>
          <p:spPr>
            <a:xfrm>
              <a:off x="0" y="-134445"/>
              <a:ext cx="10786924" cy="428322"/>
            </a:xfrm>
            <a:prstGeom prst="rect">
              <a:avLst/>
            </a:prstGeom>
          </p:spPr>
          <p:txBody>
            <a:bodyPr lIns="0" tIns="0" rIns="0" bIns="0" rtlCol="0" anchor="t">
              <a:spAutoFit/>
            </a:bodyPr>
            <a:lstStyle/>
            <a:p>
              <a:pPr>
                <a:lnSpc>
                  <a:spcPts val="1835"/>
                </a:lnSpc>
              </a:pPr>
              <a:r>
                <a:rPr lang="en-US" sz="1200" b="1" spc="127" dirty="0">
                  <a:solidFill>
                    <a:schemeClr val="accent1"/>
                  </a:solidFill>
                  <a:latin typeface="Arial" panose="020B0604020202020204" pitchFamily="34" charset="0"/>
                  <a:cs typeface="Arial" panose="020B0604020202020204" pitchFamily="34" charset="0"/>
                </a:rPr>
                <a:t>APPLICATIONS</a:t>
              </a:r>
            </a:p>
          </p:txBody>
        </p:sp>
        <p:sp>
          <p:nvSpPr>
            <p:cNvPr id="11" name="TextBox 13">
              <a:extLst>
                <a:ext uri="{FF2B5EF4-FFF2-40B4-BE49-F238E27FC236}">
                  <a16:creationId xmlns:a16="http://schemas.microsoft.com/office/drawing/2014/main" id="{16AB4ABF-5F48-4054-8866-5CFFE5465D71}"/>
                </a:ext>
              </a:extLst>
            </p:cNvPr>
            <p:cNvSpPr txBox="1"/>
            <p:nvPr/>
          </p:nvSpPr>
          <p:spPr>
            <a:xfrm>
              <a:off x="41862" y="186763"/>
              <a:ext cx="10786924" cy="2263057"/>
            </a:xfrm>
            <a:prstGeom prst="rect">
              <a:avLst/>
            </a:prstGeom>
          </p:spPr>
          <p:txBody>
            <a:bodyPr lIns="0" tIns="0" rIns="0" bIns="0" rtlCol="0" anchor="t">
              <a:spAutoFit/>
            </a:bodyPr>
            <a:lstStyle/>
            <a:p>
              <a:pPr marL="259094" lvl="1" indent="-129547">
                <a:lnSpc>
                  <a:spcPts val="1800"/>
                </a:lnSpc>
                <a:buFont typeface="Arial"/>
                <a:buChar char="•"/>
              </a:pPr>
              <a:r>
                <a:rPr lang="en-US" sz="1000" spc="12" dirty="0">
                  <a:latin typeface="Arial" panose="020B0604020202020204" pitchFamily="34" charset="0"/>
                  <a:cs typeface="Arial" panose="020B0604020202020204" pitchFamily="34" charset="0"/>
                </a:rPr>
                <a:t>Asset Integrity Management (AIM) </a:t>
              </a:r>
            </a:p>
            <a:p>
              <a:pPr marL="259094" lvl="1" indent="-129547">
                <a:lnSpc>
                  <a:spcPts val="1800"/>
                </a:lnSpc>
                <a:buFont typeface="Arial"/>
                <a:buChar char="•"/>
              </a:pPr>
              <a:r>
                <a:rPr lang="en-US" sz="1000" spc="12" dirty="0">
                  <a:latin typeface="Arial" panose="020B0604020202020204" pitchFamily="34" charset="0"/>
                  <a:cs typeface="Arial" panose="020B0604020202020204" pitchFamily="34" charset="0"/>
                </a:rPr>
                <a:t>Risk Based Inspection (RBI) programmes </a:t>
              </a:r>
            </a:p>
            <a:p>
              <a:pPr marL="259094" lvl="1" indent="-129547">
                <a:lnSpc>
                  <a:spcPts val="1800"/>
                </a:lnSpc>
                <a:buFont typeface="Arial"/>
                <a:buChar char="•"/>
              </a:pPr>
              <a:r>
                <a:rPr lang="en-US" sz="1000" spc="12" dirty="0">
                  <a:latin typeface="Arial" panose="020B0604020202020204" pitchFamily="34" charset="0"/>
                  <a:cs typeface="Arial" panose="020B0604020202020204" pitchFamily="34" charset="0"/>
                </a:rPr>
                <a:t>Pre-shutdown planning activities to maximise ROI</a:t>
              </a:r>
            </a:p>
            <a:p>
              <a:pPr marL="259094" lvl="1" indent="-129547">
                <a:lnSpc>
                  <a:spcPts val="1800"/>
                </a:lnSpc>
                <a:buFont typeface="Arial"/>
                <a:buChar char="•"/>
              </a:pPr>
              <a:r>
                <a:rPr lang="en-US" sz="1000" spc="12" dirty="0">
                  <a:latin typeface="Arial" panose="020B0604020202020204" pitchFamily="34" charset="0"/>
                  <a:cs typeface="Arial" panose="020B0604020202020204" pitchFamily="34" charset="0"/>
                </a:rPr>
                <a:t>Trouble shooting to avoid shutdowns</a:t>
              </a:r>
            </a:p>
            <a:p>
              <a:pPr marL="259094" lvl="1" indent="-129547">
                <a:lnSpc>
                  <a:spcPts val="1800"/>
                </a:lnSpc>
                <a:buFont typeface="Arial"/>
                <a:buChar char="•"/>
              </a:pPr>
              <a:r>
                <a:rPr lang="en-US" sz="1000" spc="12" dirty="0">
                  <a:latin typeface="Arial" panose="020B0604020202020204" pitchFamily="34" charset="0"/>
                  <a:cs typeface="Arial" panose="020B0604020202020204" pitchFamily="34" charset="0"/>
                </a:rPr>
                <a:t>Reliability data for confirmation of Safety Integrity Levels (SILs) </a:t>
              </a:r>
            </a:p>
          </p:txBody>
        </p:sp>
      </p:grpSp>
      <p:grpSp>
        <p:nvGrpSpPr>
          <p:cNvPr id="12" name="Group 11">
            <a:extLst>
              <a:ext uri="{FF2B5EF4-FFF2-40B4-BE49-F238E27FC236}">
                <a16:creationId xmlns:a16="http://schemas.microsoft.com/office/drawing/2014/main" id="{ABB7BF3F-AC17-4A90-ADAB-45BC387B157A}"/>
              </a:ext>
            </a:extLst>
          </p:cNvPr>
          <p:cNvGrpSpPr/>
          <p:nvPr/>
        </p:nvGrpSpPr>
        <p:grpSpPr>
          <a:xfrm>
            <a:off x="6893492" y="1857264"/>
            <a:ext cx="3896108" cy="1894061"/>
            <a:chOff x="6122381" y="847862"/>
            <a:chExt cx="4709861" cy="2289660"/>
          </a:xfrm>
        </p:grpSpPr>
        <p:pic>
          <p:nvPicPr>
            <p:cNvPr id="13" name="Picture 12">
              <a:extLst>
                <a:ext uri="{FF2B5EF4-FFF2-40B4-BE49-F238E27FC236}">
                  <a16:creationId xmlns:a16="http://schemas.microsoft.com/office/drawing/2014/main" id="{FF77C2C7-0656-4D54-B887-5ECAA87F0A42}"/>
                </a:ext>
              </a:extLst>
            </p:cNvPr>
            <p:cNvPicPr>
              <a:picLocks noChangeAspect="1"/>
            </p:cNvPicPr>
            <p:nvPr/>
          </p:nvPicPr>
          <p:blipFill>
            <a:blip r:embed="rId2"/>
            <a:stretch>
              <a:fillRect/>
            </a:stretch>
          </p:blipFill>
          <p:spPr>
            <a:xfrm>
              <a:off x="6122381" y="847862"/>
              <a:ext cx="3499445" cy="2289660"/>
            </a:xfrm>
            <a:prstGeom prst="rect">
              <a:avLst/>
            </a:prstGeom>
          </p:spPr>
        </p:pic>
        <p:sp>
          <p:nvSpPr>
            <p:cNvPr id="14" name="TextBox 13">
              <a:extLst>
                <a:ext uri="{FF2B5EF4-FFF2-40B4-BE49-F238E27FC236}">
                  <a16:creationId xmlns:a16="http://schemas.microsoft.com/office/drawing/2014/main" id="{BD3D044A-0A76-4ADE-AD06-65E1FD6D91A2}"/>
                </a:ext>
              </a:extLst>
            </p:cNvPr>
            <p:cNvSpPr txBox="1"/>
            <p:nvPr/>
          </p:nvSpPr>
          <p:spPr>
            <a:xfrm>
              <a:off x="9947128" y="1592582"/>
              <a:ext cx="885114" cy="400110"/>
            </a:xfrm>
            <a:prstGeom prst="rect">
              <a:avLst/>
            </a:prstGeom>
            <a:noFill/>
          </p:spPr>
          <p:txBody>
            <a:bodyPr wrap="none" rtlCol="0">
              <a:spAutoFit/>
            </a:bodyPr>
            <a:lstStyle/>
            <a:p>
              <a:r>
                <a:rPr lang="en-GB" sz="2000" b="1" dirty="0">
                  <a:solidFill>
                    <a:schemeClr val="accent1"/>
                  </a:solidFill>
                </a:rPr>
                <a:t>Detect</a:t>
              </a:r>
            </a:p>
          </p:txBody>
        </p:sp>
      </p:grpSp>
      <p:grpSp>
        <p:nvGrpSpPr>
          <p:cNvPr id="15" name="Group 14">
            <a:extLst>
              <a:ext uri="{FF2B5EF4-FFF2-40B4-BE49-F238E27FC236}">
                <a16:creationId xmlns:a16="http://schemas.microsoft.com/office/drawing/2014/main" id="{8005D87B-B26F-43FE-A64E-1EE3E492742E}"/>
              </a:ext>
            </a:extLst>
          </p:cNvPr>
          <p:cNvGrpSpPr/>
          <p:nvPr/>
        </p:nvGrpSpPr>
        <p:grpSpPr>
          <a:xfrm>
            <a:off x="7144023" y="2917656"/>
            <a:ext cx="4223414" cy="2051144"/>
            <a:chOff x="6917994" y="2442996"/>
            <a:chExt cx="4777675" cy="2320327"/>
          </a:xfrm>
        </p:grpSpPr>
        <p:pic>
          <p:nvPicPr>
            <p:cNvPr id="16" name="Picture 15">
              <a:extLst>
                <a:ext uri="{FF2B5EF4-FFF2-40B4-BE49-F238E27FC236}">
                  <a16:creationId xmlns:a16="http://schemas.microsoft.com/office/drawing/2014/main" id="{BFBE5F91-FCE3-4624-8B1F-A30FB2476C1C}"/>
                </a:ext>
              </a:extLst>
            </p:cNvPr>
            <p:cNvPicPr>
              <a:picLocks noChangeAspect="1"/>
            </p:cNvPicPr>
            <p:nvPr/>
          </p:nvPicPr>
          <p:blipFill>
            <a:blip r:embed="rId3"/>
            <a:stretch>
              <a:fillRect/>
            </a:stretch>
          </p:blipFill>
          <p:spPr>
            <a:xfrm>
              <a:off x="8676344" y="2442996"/>
              <a:ext cx="3019325" cy="2320327"/>
            </a:xfrm>
            <a:prstGeom prst="rect">
              <a:avLst/>
            </a:prstGeom>
          </p:spPr>
        </p:pic>
        <p:sp>
          <p:nvSpPr>
            <p:cNvPr id="17" name="TextBox 16">
              <a:extLst>
                <a:ext uri="{FF2B5EF4-FFF2-40B4-BE49-F238E27FC236}">
                  <a16:creationId xmlns:a16="http://schemas.microsoft.com/office/drawing/2014/main" id="{7D33FD3F-055F-4475-8EFE-50C8D0FA727F}"/>
                </a:ext>
              </a:extLst>
            </p:cNvPr>
            <p:cNvSpPr txBox="1"/>
            <p:nvPr/>
          </p:nvSpPr>
          <p:spPr>
            <a:xfrm>
              <a:off x="6917994" y="3501149"/>
              <a:ext cx="1116524" cy="400110"/>
            </a:xfrm>
            <a:prstGeom prst="rect">
              <a:avLst/>
            </a:prstGeom>
            <a:noFill/>
          </p:spPr>
          <p:txBody>
            <a:bodyPr wrap="none" rtlCol="0">
              <a:spAutoFit/>
            </a:bodyPr>
            <a:lstStyle/>
            <a:p>
              <a:r>
                <a:rPr lang="en-GB" sz="2000" b="1" dirty="0">
                  <a:solidFill>
                    <a:schemeClr val="accent1"/>
                  </a:solidFill>
                </a:rPr>
                <a:t>Quantify</a:t>
              </a:r>
            </a:p>
          </p:txBody>
        </p:sp>
      </p:grpSp>
      <p:grpSp>
        <p:nvGrpSpPr>
          <p:cNvPr id="18" name="Group 17">
            <a:extLst>
              <a:ext uri="{FF2B5EF4-FFF2-40B4-BE49-F238E27FC236}">
                <a16:creationId xmlns:a16="http://schemas.microsoft.com/office/drawing/2014/main" id="{22885A12-CF4D-430D-9F68-7554B8B08F8C}"/>
              </a:ext>
            </a:extLst>
          </p:cNvPr>
          <p:cNvGrpSpPr/>
          <p:nvPr/>
        </p:nvGrpSpPr>
        <p:grpSpPr>
          <a:xfrm>
            <a:off x="6787851" y="4420192"/>
            <a:ext cx="4222569" cy="2051144"/>
            <a:chOff x="6122381" y="4279375"/>
            <a:chExt cx="4915810" cy="2387891"/>
          </a:xfrm>
        </p:grpSpPr>
        <p:pic>
          <p:nvPicPr>
            <p:cNvPr id="19" name="Picture 18">
              <a:extLst>
                <a:ext uri="{FF2B5EF4-FFF2-40B4-BE49-F238E27FC236}">
                  <a16:creationId xmlns:a16="http://schemas.microsoft.com/office/drawing/2014/main" id="{210993F0-FB32-45A1-8761-66962AAD13E7}"/>
                </a:ext>
              </a:extLst>
            </p:cNvPr>
            <p:cNvPicPr>
              <a:picLocks noChangeAspect="1"/>
            </p:cNvPicPr>
            <p:nvPr/>
          </p:nvPicPr>
          <p:blipFill>
            <a:blip r:embed="rId4"/>
            <a:stretch>
              <a:fillRect/>
            </a:stretch>
          </p:blipFill>
          <p:spPr>
            <a:xfrm>
              <a:off x="6122381" y="4279375"/>
              <a:ext cx="3824747" cy="2387891"/>
            </a:xfrm>
            <a:prstGeom prst="rect">
              <a:avLst/>
            </a:prstGeom>
          </p:spPr>
        </p:pic>
        <p:sp>
          <p:nvSpPr>
            <p:cNvPr id="20" name="TextBox 19">
              <a:extLst>
                <a:ext uri="{FF2B5EF4-FFF2-40B4-BE49-F238E27FC236}">
                  <a16:creationId xmlns:a16="http://schemas.microsoft.com/office/drawing/2014/main" id="{7DF9C332-E3C2-4799-8E08-83106563BF70}"/>
                </a:ext>
              </a:extLst>
            </p:cNvPr>
            <p:cNvSpPr txBox="1"/>
            <p:nvPr/>
          </p:nvSpPr>
          <p:spPr>
            <a:xfrm>
              <a:off x="10245986" y="5473320"/>
              <a:ext cx="792205" cy="400110"/>
            </a:xfrm>
            <a:prstGeom prst="rect">
              <a:avLst/>
            </a:prstGeom>
            <a:noFill/>
          </p:spPr>
          <p:txBody>
            <a:bodyPr wrap="none" rtlCol="0">
              <a:spAutoFit/>
            </a:bodyPr>
            <a:lstStyle/>
            <a:p>
              <a:r>
                <a:rPr lang="en-GB" sz="2000" b="1" dirty="0">
                  <a:solidFill>
                    <a:schemeClr val="accent1"/>
                  </a:solidFill>
                </a:rPr>
                <a:t>Trend</a:t>
              </a:r>
            </a:p>
          </p:txBody>
        </p:sp>
      </p:grpSp>
      <p:cxnSp>
        <p:nvCxnSpPr>
          <p:cNvPr id="21" name="Connettore diritto 20">
            <a:extLst>
              <a:ext uri="{FF2B5EF4-FFF2-40B4-BE49-F238E27FC236}">
                <a16:creationId xmlns:a16="http://schemas.microsoft.com/office/drawing/2014/main" id="{BEBCD294-692F-518B-626F-DA9323234F8C}"/>
              </a:ext>
            </a:extLst>
          </p:cNvPr>
          <p:cNvCxnSpPr>
            <a:cxnSpLocks/>
          </p:cNvCxnSpPr>
          <p:nvPr/>
        </p:nvCxnSpPr>
        <p:spPr>
          <a:xfrm>
            <a:off x="402531" y="1608268"/>
            <a:ext cx="11253341"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11634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E40E3EE5-09CA-48EF-8DC9-FDA8AF04A76D}"/>
              </a:ext>
            </a:extLst>
          </p:cNvPr>
          <p:cNvSpPr txBox="1"/>
          <p:nvPr/>
        </p:nvSpPr>
        <p:spPr>
          <a:xfrm>
            <a:off x="442913" y="1287667"/>
            <a:ext cx="10364445" cy="641201"/>
          </a:xfrm>
          <a:prstGeom prst="rect">
            <a:avLst/>
          </a:prstGeom>
        </p:spPr>
        <p:txBody>
          <a:bodyPr wrap="square" lIns="0" tIns="0" rIns="0" bIns="0" rtlCol="0" anchor="t">
            <a:spAutoFit/>
          </a:bodyPr>
          <a:lstStyle/>
          <a:p>
            <a:pPr>
              <a:lnSpc>
                <a:spcPts val="2473"/>
              </a:lnSpc>
            </a:pPr>
            <a:r>
              <a:rPr lang="en-US" sz="2800" b="1" dirty="0">
                <a:latin typeface="Arial" panose="020B0604020202020204" pitchFamily="34" charset="0"/>
                <a:cs typeface="Arial" panose="020B0604020202020204" pitchFamily="34" charset="0"/>
              </a:rPr>
              <a:t>MIDAS Meter</a:t>
            </a:r>
            <a:r>
              <a:rPr lang="en-US" sz="2800" b="1" baseline="30000" dirty="0">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 </a:t>
            </a:r>
            <a:r>
              <a:rPr lang="en-GB" sz="2800" b="1" i="0" u="none" strike="noStrike" dirty="0">
                <a:effectLst/>
                <a:latin typeface="Arial" panose="020B0604020202020204" pitchFamily="34" charset="0"/>
                <a:cs typeface="Arial" panose="020B0604020202020204" pitchFamily="34" charset="0"/>
              </a:rPr>
              <a:t>For hand-held leak detection, quantification and trending</a:t>
            </a:r>
            <a:endParaRPr lang="en-US" sz="2800" b="1" dirty="0">
              <a:latin typeface="Arial" panose="020B0604020202020204" pitchFamily="34" charset="0"/>
              <a:cs typeface="Arial" panose="020B0604020202020204" pitchFamily="34" charset="0"/>
            </a:endParaRPr>
          </a:p>
        </p:txBody>
      </p:sp>
      <p:grpSp>
        <p:nvGrpSpPr>
          <p:cNvPr id="3" name="Group 5">
            <a:extLst>
              <a:ext uri="{FF2B5EF4-FFF2-40B4-BE49-F238E27FC236}">
                <a16:creationId xmlns:a16="http://schemas.microsoft.com/office/drawing/2014/main" id="{2441D150-6840-45BF-A343-635227731887}"/>
              </a:ext>
            </a:extLst>
          </p:cNvPr>
          <p:cNvGrpSpPr/>
          <p:nvPr/>
        </p:nvGrpSpPr>
        <p:grpSpPr>
          <a:xfrm>
            <a:off x="6255288" y="3376873"/>
            <a:ext cx="4999107" cy="1579942"/>
            <a:chOff x="0" y="-28575"/>
            <a:chExt cx="12150687" cy="3159884"/>
          </a:xfrm>
        </p:grpSpPr>
        <p:sp>
          <p:nvSpPr>
            <p:cNvPr id="4" name="TextBox 6">
              <a:extLst>
                <a:ext uri="{FF2B5EF4-FFF2-40B4-BE49-F238E27FC236}">
                  <a16:creationId xmlns:a16="http://schemas.microsoft.com/office/drawing/2014/main" id="{92D47022-0CD4-4E9E-8537-4192E6A38A72}"/>
                </a:ext>
              </a:extLst>
            </p:cNvPr>
            <p:cNvSpPr txBox="1"/>
            <p:nvPr/>
          </p:nvSpPr>
          <p:spPr>
            <a:xfrm>
              <a:off x="0" y="-28575"/>
              <a:ext cx="12150687" cy="428322"/>
            </a:xfrm>
            <a:prstGeom prst="rect">
              <a:avLst/>
            </a:prstGeom>
          </p:spPr>
          <p:txBody>
            <a:bodyPr lIns="0" tIns="0" rIns="0" bIns="0" rtlCol="0" anchor="t">
              <a:spAutoFit/>
            </a:bodyPr>
            <a:lstStyle/>
            <a:p>
              <a:pPr>
                <a:lnSpc>
                  <a:spcPts val="1835"/>
                </a:lnSpc>
              </a:pPr>
              <a:r>
                <a:rPr lang="en-US" sz="1200" b="1" spc="127" dirty="0">
                  <a:solidFill>
                    <a:schemeClr val="accent1"/>
                  </a:solidFill>
                  <a:latin typeface="Arial" panose="020B0604020202020204" pitchFamily="34" charset="0"/>
                  <a:cs typeface="Arial" panose="020B0604020202020204" pitchFamily="34" charset="0"/>
                </a:rPr>
                <a:t>FEATURES</a:t>
              </a:r>
            </a:p>
          </p:txBody>
        </p:sp>
        <p:sp>
          <p:nvSpPr>
            <p:cNvPr id="5" name="TextBox 7">
              <a:extLst>
                <a:ext uri="{FF2B5EF4-FFF2-40B4-BE49-F238E27FC236}">
                  <a16:creationId xmlns:a16="http://schemas.microsoft.com/office/drawing/2014/main" id="{91E34C63-8F71-4E5F-8D6A-33307E0CD554}"/>
                </a:ext>
              </a:extLst>
            </p:cNvPr>
            <p:cNvSpPr txBox="1"/>
            <p:nvPr/>
          </p:nvSpPr>
          <p:spPr>
            <a:xfrm>
              <a:off x="0" y="418385"/>
              <a:ext cx="12150687" cy="2712924"/>
            </a:xfrm>
            <a:prstGeom prst="rect">
              <a:avLst/>
            </a:prstGeom>
          </p:spPr>
          <p:txBody>
            <a:bodyPr lIns="0" tIns="0" rIns="0" bIns="0" rtlCol="0" anchor="t">
              <a:spAutoFit/>
            </a:bodyPr>
            <a:lstStyle/>
            <a:p>
              <a:pPr marL="302275" lvl="1" indent="-151138">
                <a:lnSpc>
                  <a:spcPct val="150000"/>
                </a:lnSpc>
                <a:buFont typeface="Arial"/>
                <a:buChar char="•"/>
              </a:pPr>
              <a:r>
                <a:rPr lang="en-US" sz="1000" spc="14" dirty="0">
                  <a:latin typeface="Arial" panose="020B0604020202020204" pitchFamily="34" charset="0"/>
                  <a:cs typeface="Arial" panose="020B0604020202020204" pitchFamily="34" charset="0"/>
                </a:rPr>
                <a:t>Completely portable and easy-to-use</a:t>
              </a:r>
            </a:p>
            <a:p>
              <a:pPr marL="302275" lvl="1" indent="-151138">
                <a:lnSpc>
                  <a:spcPct val="150000"/>
                </a:lnSpc>
                <a:buFont typeface="Arial"/>
                <a:buChar char="•"/>
              </a:pPr>
              <a:r>
                <a:rPr lang="en-US" sz="1000" spc="14" dirty="0">
                  <a:latin typeface="Arial" panose="020B0604020202020204" pitchFamily="34" charset="0"/>
                  <a:cs typeface="Arial" panose="020B0604020202020204" pitchFamily="34" charset="0"/>
                </a:rPr>
                <a:t>Non-intrusive and safe for use in hydrocarbon environments </a:t>
              </a:r>
            </a:p>
            <a:p>
              <a:pPr marL="302275" lvl="1" indent="-151138">
                <a:lnSpc>
                  <a:spcPct val="150000"/>
                </a:lnSpc>
                <a:buFont typeface="Arial"/>
                <a:buChar char="•"/>
              </a:pPr>
              <a:r>
                <a:rPr lang="en-US" sz="1000" spc="14" dirty="0">
                  <a:latin typeface="Arial" panose="020B0604020202020204" pitchFamily="34" charset="0"/>
                  <a:cs typeface="Arial" panose="020B0604020202020204" pitchFamily="34" charset="0"/>
                </a:rPr>
                <a:t>Integral display for use stand alone</a:t>
              </a:r>
            </a:p>
            <a:p>
              <a:pPr marL="302275" lvl="1" indent="-151138">
                <a:lnSpc>
                  <a:spcPct val="150000"/>
                </a:lnSpc>
                <a:buFont typeface="Arial"/>
                <a:buChar char="•"/>
              </a:pPr>
              <a:r>
                <a:rPr lang="en-US" sz="1000" spc="14" dirty="0">
                  <a:latin typeface="Arial" panose="020B0604020202020204" pitchFamily="34" charset="0"/>
                  <a:cs typeface="Arial" panose="020B0604020202020204" pitchFamily="34" charset="0"/>
                </a:rPr>
                <a:t>Rechargeable battery </a:t>
              </a:r>
            </a:p>
            <a:p>
              <a:pPr marL="302275" lvl="1" indent="-151138">
                <a:lnSpc>
                  <a:spcPct val="150000"/>
                </a:lnSpc>
                <a:buFont typeface="Arial"/>
                <a:buChar char="•"/>
              </a:pPr>
              <a:r>
                <a:rPr lang="en-US" sz="1000" spc="14" dirty="0">
                  <a:latin typeface="Arial" panose="020B0604020202020204" pitchFamily="34" charset="0"/>
                  <a:cs typeface="Arial" panose="020B0604020202020204" pitchFamily="34" charset="0"/>
                </a:rPr>
                <a:t>Bluetooth from sensor to PDA for data logging/quantification analysis</a:t>
              </a:r>
            </a:p>
            <a:p>
              <a:pPr marL="302275" lvl="1" indent="-151138">
                <a:lnSpc>
                  <a:spcPct val="150000"/>
                </a:lnSpc>
                <a:buFont typeface="Arial"/>
                <a:buChar char="•"/>
              </a:pPr>
              <a:r>
                <a:rPr lang="en-US" sz="1000" spc="14" dirty="0">
                  <a:latin typeface="Arial" panose="020B0604020202020204" pitchFamily="34" charset="0"/>
                  <a:cs typeface="Arial" panose="020B0604020202020204" pitchFamily="34" charset="0"/>
                </a:rPr>
                <a:t>Data download and export capabilities</a:t>
              </a:r>
            </a:p>
          </p:txBody>
        </p:sp>
      </p:grpSp>
      <p:grpSp>
        <p:nvGrpSpPr>
          <p:cNvPr id="6" name="Group 8">
            <a:extLst>
              <a:ext uri="{FF2B5EF4-FFF2-40B4-BE49-F238E27FC236}">
                <a16:creationId xmlns:a16="http://schemas.microsoft.com/office/drawing/2014/main" id="{738DA733-65A4-41FF-B61C-4453221383FC}"/>
              </a:ext>
            </a:extLst>
          </p:cNvPr>
          <p:cNvGrpSpPr/>
          <p:nvPr/>
        </p:nvGrpSpPr>
        <p:grpSpPr>
          <a:xfrm>
            <a:off x="6183116" y="1726957"/>
            <a:ext cx="4999107" cy="1496058"/>
            <a:chOff x="0" y="-200743"/>
            <a:chExt cx="7889152" cy="2992116"/>
          </a:xfrm>
        </p:grpSpPr>
        <p:sp>
          <p:nvSpPr>
            <p:cNvPr id="7" name="TextBox 9">
              <a:extLst>
                <a:ext uri="{FF2B5EF4-FFF2-40B4-BE49-F238E27FC236}">
                  <a16:creationId xmlns:a16="http://schemas.microsoft.com/office/drawing/2014/main" id="{C8ED7073-6F1D-4870-ACCD-0EADE3B0CD47}"/>
                </a:ext>
              </a:extLst>
            </p:cNvPr>
            <p:cNvSpPr txBox="1"/>
            <p:nvPr/>
          </p:nvSpPr>
          <p:spPr>
            <a:xfrm>
              <a:off x="0" y="-200743"/>
              <a:ext cx="7889152" cy="428322"/>
            </a:xfrm>
            <a:prstGeom prst="rect">
              <a:avLst/>
            </a:prstGeom>
          </p:spPr>
          <p:txBody>
            <a:bodyPr lIns="0" tIns="0" rIns="0" bIns="0" rtlCol="0" anchor="t">
              <a:spAutoFit/>
            </a:bodyPr>
            <a:lstStyle/>
            <a:p>
              <a:pPr>
                <a:lnSpc>
                  <a:spcPts val="1835"/>
                </a:lnSpc>
              </a:pPr>
              <a:r>
                <a:rPr lang="en-US" sz="1200" b="1" spc="127" dirty="0">
                  <a:solidFill>
                    <a:schemeClr val="accent1"/>
                  </a:solidFill>
                  <a:latin typeface="Arial" panose="020B0604020202020204" pitchFamily="34" charset="0"/>
                  <a:cs typeface="Arial" panose="020B0604020202020204" pitchFamily="34" charset="0"/>
                </a:rPr>
                <a:t>BENEFITS</a:t>
              </a:r>
            </a:p>
          </p:txBody>
        </p:sp>
        <p:sp>
          <p:nvSpPr>
            <p:cNvPr id="8" name="TextBox 10">
              <a:extLst>
                <a:ext uri="{FF2B5EF4-FFF2-40B4-BE49-F238E27FC236}">
                  <a16:creationId xmlns:a16="http://schemas.microsoft.com/office/drawing/2014/main" id="{C60961CA-E786-46AC-B903-83D11140BA1A}"/>
                </a:ext>
              </a:extLst>
            </p:cNvPr>
            <p:cNvSpPr txBox="1"/>
            <p:nvPr/>
          </p:nvSpPr>
          <p:spPr>
            <a:xfrm>
              <a:off x="0" y="78449"/>
              <a:ext cx="7889152" cy="2712924"/>
            </a:xfrm>
            <a:prstGeom prst="rect">
              <a:avLst/>
            </a:prstGeom>
          </p:spPr>
          <p:txBody>
            <a:bodyPr lIns="0" tIns="0" rIns="0" bIns="0" rtlCol="0" anchor="t">
              <a:spAutoFit/>
            </a:bodyPr>
            <a:lstStyle/>
            <a:p>
              <a:pPr marL="302275" lvl="1" indent="-151138">
                <a:lnSpc>
                  <a:spcPct val="150000"/>
                </a:lnSpc>
                <a:buFont typeface="Arial"/>
                <a:buChar char="•"/>
              </a:pPr>
              <a:r>
                <a:rPr lang="en-US" sz="1000" spc="14" dirty="0">
                  <a:latin typeface="Arial" panose="020B0604020202020204" pitchFamily="34" charset="0"/>
                  <a:cs typeface="Arial" panose="020B0604020202020204" pitchFamily="34" charset="0"/>
                </a:rPr>
                <a:t>Reduced operating costs</a:t>
              </a:r>
            </a:p>
            <a:p>
              <a:pPr marL="302275" lvl="1" indent="-151138">
                <a:lnSpc>
                  <a:spcPct val="150000"/>
                </a:lnSpc>
                <a:buFont typeface="Arial"/>
                <a:buChar char="•"/>
              </a:pPr>
              <a:r>
                <a:rPr lang="en-US" sz="1000" spc="14" dirty="0">
                  <a:latin typeface="Arial" panose="020B0604020202020204" pitchFamily="34" charset="0"/>
                  <a:cs typeface="Arial" panose="020B0604020202020204" pitchFamily="34" charset="0"/>
                </a:rPr>
                <a:t>Maximised profitability</a:t>
              </a:r>
            </a:p>
            <a:p>
              <a:pPr marL="302275" lvl="1" indent="-151138">
                <a:lnSpc>
                  <a:spcPct val="150000"/>
                </a:lnSpc>
                <a:buFont typeface="Arial"/>
                <a:buChar char="•"/>
              </a:pPr>
              <a:r>
                <a:rPr lang="en-US" sz="1000" spc="14" dirty="0">
                  <a:latin typeface="Arial" panose="020B0604020202020204" pitchFamily="34" charset="0"/>
                  <a:cs typeface="Arial" panose="020B0604020202020204" pitchFamily="34" charset="0"/>
                </a:rPr>
                <a:t>Minimised losses</a:t>
              </a:r>
            </a:p>
            <a:p>
              <a:pPr marL="302275" lvl="1" indent="-151138">
                <a:lnSpc>
                  <a:spcPct val="150000"/>
                </a:lnSpc>
                <a:buFont typeface="Arial"/>
                <a:buChar char="•"/>
              </a:pPr>
              <a:r>
                <a:rPr lang="en-US" sz="1000" spc="14" dirty="0">
                  <a:latin typeface="Arial" panose="020B0604020202020204" pitchFamily="34" charset="0"/>
                  <a:cs typeface="Arial" panose="020B0604020202020204" pitchFamily="34" charset="0"/>
                </a:rPr>
                <a:t>Optimised process efficiency</a:t>
              </a:r>
            </a:p>
            <a:p>
              <a:pPr marL="302275" lvl="1" indent="-151138">
                <a:lnSpc>
                  <a:spcPct val="150000"/>
                </a:lnSpc>
                <a:buFont typeface="Arial"/>
                <a:buChar char="•"/>
              </a:pPr>
              <a:r>
                <a:rPr lang="en-US" sz="1000" spc="14" dirty="0">
                  <a:latin typeface="Arial" panose="020B0604020202020204" pitchFamily="34" charset="0"/>
                  <a:cs typeface="Arial" panose="020B0604020202020204" pitchFamily="34" charset="0"/>
                </a:rPr>
                <a:t>Optimised reliability and uptime</a:t>
              </a:r>
            </a:p>
            <a:p>
              <a:pPr marL="302275" lvl="1" indent="-151138">
                <a:lnSpc>
                  <a:spcPct val="150000"/>
                </a:lnSpc>
                <a:buFont typeface="Arial"/>
                <a:buChar char="•"/>
              </a:pPr>
              <a:r>
                <a:rPr lang="en-US" sz="1000" spc="14" dirty="0">
                  <a:latin typeface="Arial" panose="020B0604020202020204" pitchFamily="34" charset="0"/>
                  <a:cs typeface="Arial" panose="020B0604020202020204" pitchFamily="34" charset="0"/>
                </a:rPr>
                <a:t>Minimised safety and environmental risks</a:t>
              </a:r>
            </a:p>
          </p:txBody>
        </p:sp>
      </p:grpSp>
      <p:grpSp>
        <p:nvGrpSpPr>
          <p:cNvPr id="9" name="Group 11">
            <a:extLst>
              <a:ext uri="{FF2B5EF4-FFF2-40B4-BE49-F238E27FC236}">
                <a16:creationId xmlns:a16="http://schemas.microsoft.com/office/drawing/2014/main" id="{455B48DE-427E-4925-81D8-1FF5245C7ABC}"/>
              </a:ext>
            </a:extLst>
          </p:cNvPr>
          <p:cNvGrpSpPr/>
          <p:nvPr/>
        </p:nvGrpSpPr>
        <p:grpSpPr>
          <a:xfrm>
            <a:off x="6214730" y="5215099"/>
            <a:ext cx="5080225" cy="1118277"/>
            <a:chOff x="0" y="-28575"/>
            <a:chExt cx="8833352" cy="2236555"/>
          </a:xfrm>
        </p:grpSpPr>
        <p:sp>
          <p:nvSpPr>
            <p:cNvPr id="10" name="TextBox 12">
              <a:extLst>
                <a:ext uri="{FF2B5EF4-FFF2-40B4-BE49-F238E27FC236}">
                  <a16:creationId xmlns:a16="http://schemas.microsoft.com/office/drawing/2014/main" id="{D7E1FB4B-B4C2-4B7A-9E63-7381E5DC39AD}"/>
                </a:ext>
              </a:extLst>
            </p:cNvPr>
            <p:cNvSpPr txBox="1"/>
            <p:nvPr/>
          </p:nvSpPr>
          <p:spPr>
            <a:xfrm>
              <a:off x="0" y="-28575"/>
              <a:ext cx="8833352" cy="428322"/>
            </a:xfrm>
            <a:prstGeom prst="rect">
              <a:avLst/>
            </a:prstGeom>
          </p:spPr>
          <p:txBody>
            <a:bodyPr lIns="0" tIns="0" rIns="0" bIns="0" rtlCol="0" anchor="t">
              <a:spAutoFit/>
            </a:bodyPr>
            <a:lstStyle/>
            <a:p>
              <a:pPr>
                <a:lnSpc>
                  <a:spcPts val="1835"/>
                </a:lnSpc>
              </a:pPr>
              <a:r>
                <a:rPr lang="en-US" sz="1200" b="1" spc="127" dirty="0">
                  <a:solidFill>
                    <a:schemeClr val="accent1"/>
                  </a:solidFill>
                  <a:latin typeface="Arial" panose="020B0604020202020204" pitchFamily="34" charset="0"/>
                  <a:cs typeface="Arial" panose="020B0604020202020204" pitchFamily="34" charset="0"/>
                </a:rPr>
                <a:t>APPLICATIONS</a:t>
              </a:r>
            </a:p>
          </p:txBody>
        </p:sp>
        <p:sp>
          <p:nvSpPr>
            <p:cNvPr id="11" name="TextBox 13">
              <a:extLst>
                <a:ext uri="{FF2B5EF4-FFF2-40B4-BE49-F238E27FC236}">
                  <a16:creationId xmlns:a16="http://schemas.microsoft.com/office/drawing/2014/main" id="{1BB39134-C803-4BCE-B41D-EBCC16D1BAAB}"/>
                </a:ext>
              </a:extLst>
            </p:cNvPr>
            <p:cNvSpPr txBox="1"/>
            <p:nvPr/>
          </p:nvSpPr>
          <p:spPr>
            <a:xfrm>
              <a:off x="0" y="418385"/>
              <a:ext cx="8833352" cy="1789595"/>
            </a:xfrm>
            <a:prstGeom prst="rect">
              <a:avLst/>
            </a:prstGeom>
          </p:spPr>
          <p:txBody>
            <a:bodyPr lIns="0" tIns="0" rIns="0" bIns="0" rtlCol="0" anchor="t">
              <a:spAutoFit/>
            </a:bodyPr>
            <a:lstStyle/>
            <a:p>
              <a:pPr marL="302275" lvl="1" indent="-151138">
                <a:lnSpc>
                  <a:spcPct val="150000"/>
                </a:lnSpc>
                <a:buFont typeface="Arial"/>
                <a:buChar char="•"/>
              </a:pPr>
              <a:r>
                <a:rPr lang="en-US" sz="1000" spc="14" dirty="0">
                  <a:latin typeface="Arial" panose="020B0604020202020204" pitchFamily="34" charset="0"/>
                  <a:cs typeface="Arial" panose="020B0604020202020204" pitchFamily="34" charset="0"/>
                </a:rPr>
                <a:t>Asset Integrity Management (AIM) </a:t>
              </a:r>
            </a:p>
            <a:p>
              <a:pPr marL="302275" lvl="1" indent="-151138">
                <a:lnSpc>
                  <a:spcPct val="150000"/>
                </a:lnSpc>
                <a:buFont typeface="Arial"/>
                <a:buChar char="•"/>
              </a:pPr>
              <a:r>
                <a:rPr lang="en-US" sz="1000" spc="14" dirty="0">
                  <a:latin typeface="Arial" panose="020B0604020202020204" pitchFamily="34" charset="0"/>
                  <a:cs typeface="Arial" panose="020B0604020202020204" pitchFamily="34" charset="0"/>
                </a:rPr>
                <a:t>Risk Based Inspection (RBI) programmes </a:t>
              </a:r>
            </a:p>
            <a:p>
              <a:pPr marL="302275" lvl="1" indent="-151138">
                <a:lnSpc>
                  <a:spcPct val="150000"/>
                </a:lnSpc>
                <a:buFont typeface="Arial"/>
                <a:buChar char="•"/>
              </a:pPr>
              <a:r>
                <a:rPr lang="en-US" sz="1000" spc="14" dirty="0">
                  <a:latin typeface="Arial" panose="020B0604020202020204" pitchFamily="34" charset="0"/>
                  <a:cs typeface="Arial" panose="020B0604020202020204" pitchFamily="34" charset="0"/>
                </a:rPr>
                <a:t>Pre-shutdown planning activities to maximise ROI</a:t>
              </a:r>
            </a:p>
            <a:p>
              <a:pPr marL="302275" lvl="1" indent="-151138">
                <a:lnSpc>
                  <a:spcPct val="150000"/>
                </a:lnSpc>
                <a:buFont typeface="Arial"/>
                <a:buChar char="•"/>
              </a:pPr>
              <a:r>
                <a:rPr lang="en-US" sz="1000" spc="14" dirty="0">
                  <a:latin typeface="Arial" panose="020B0604020202020204" pitchFamily="34" charset="0"/>
                  <a:cs typeface="Arial" panose="020B0604020202020204" pitchFamily="34" charset="0"/>
                </a:rPr>
                <a:t>Trouble shooting to avoid shutdowns</a:t>
              </a:r>
            </a:p>
          </p:txBody>
        </p:sp>
      </p:grpSp>
      <p:grpSp>
        <p:nvGrpSpPr>
          <p:cNvPr id="12" name="Group 11">
            <a:extLst>
              <a:ext uri="{FF2B5EF4-FFF2-40B4-BE49-F238E27FC236}">
                <a16:creationId xmlns:a16="http://schemas.microsoft.com/office/drawing/2014/main" id="{9E19B46E-08E6-4432-A08D-7F96BBAC1F4A}"/>
              </a:ext>
            </a:extLst>
          </p:cNvPr>
          <p:cNvGrpSpPr/>
          <p:nvPr/>
        </p:nvGrpSpPr>
        <p:grpSpPr>
          <a:xfrm>
            <a:off x="500122" y="1952624"/>
            <a:ext cx="3705181" cy="1546095"/>
            <a:chOff x="500122" y="1009819"/>
            <a:chExt cx="4614105" cy="1925370"/>
          </a:xfrm>
        </p:grpSpPr>
        <p:sp>
          <p:nvSpPr>
            <p:cNvPr id="13" name="TextBox 12">
              <a:extLst>
                <a:ext uri="{FF2B5EF4-FFF2-40B4-BE49-F238E27FC236}">
                  <a16:creationId xmlns:a16="http://schemas.microsoft.com/office/drawing/2014/main" id="{3CD305BD-AE18-484B-A528-FCA262A7A200}"/>
                </a:ext>
              </a:extLst>
            </p:cNvPr>
            <p:cNvSpPr txBox="1"/>
            <p:nvPr/>
          </p:nvSpPr>
          <p:spPr>
            <a:xfrm>
              <a:off x="4229113" y="1645963"/>
              <a:ext cx="885114" cy="400110"/>
            </a:xfrm>
            <a:prstGeom prst="rect">
              <a:avLst/>
            </a:prstGeom>
            <a:noFill/>
          </p:spPr>
          <p:txBody>
            <a:bodyPr wrap="none" rtlCol="0">
              <a:spAutoFit/>
            </a:bodyPr>
            <a:lstStyle/>
            <a:p>
              <a:r>
                <a:rPr lang="en-GB" sz="2000" b="1" dirty="0">
                  <a:solidFill>
                    <a:schemeClr val="accent1"/>
                  </a:solidFill>
                </a:rPr>
                <a:t>Detect</a:t>
              </a:r>
            </a:p>
          </p:txBody>
        </p:sp>
        <p:pic>
          <p:nvPicPr>
            <p:cNvPr id="14" name="Picture 7" descr="E:\Score Diagnostics\Graphics\Communicator Single Valve Survey Graph.jpg">
              <a:extLst>
                <a:ext uri="{FF2B5EF4-FFF2-40B4-BE49-F238E27FC236}">
                  <a16:creationId xmlns:a16="http://schemas.microsoft.com/office/drawing/2014/main" id="{3E799AA7-0A1C-4777-8BDE-6956E6FC7A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122" y="1009819"/>
              <a:ext cx="3451719" cy="192537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9F76D2C0-0B8B-4B24-8993-E2D7BD2BA0F5}"/>
              </a:ext>
            </a:extLst>
          </p:cNvPr>
          <p:cNvGrpSpPr/>
          <p:nvPr/>
        </p:nvGrpSpPr>
        <p:grpSpPr>
          <a:xfrm>
            <a:off x="833873" y="3335240"/>
            <a:ext cx="3879507" cy="1929870"/>
            <a:chOff x="833873" y="2570527"/>
            <a:chExt cx="4929627" cy="2577620"/>
          </a:xfrm>
        </p:grpSpPr>
        <p:sp>
          <p:nvSpPr>
            <p:cNvPr id="16" name="TextBox 15">
              <a:extLst>
                <a:ext uri="{FF2B5EF4-FFF2-40B4-BE49-F238E27FC236}">
                  <a16:creationId xmlns:a16="http://schemas.microsoft.com/office/drawing/2014/main" id="{5F476289-7AD6-42AB-9A76-A94A9FBFC2E1}"/>
                </a:ext>
              </a:extLst>
            </p:cNvPr>
            <p:cNvSpPr txBox="1"/>
            <p:nvPr/>
          </p:nvSpPr>
          <p:spPr>
            <a:xfrm>
              <a:off x="833873" y="3686073"/>
              <a:ext cx="1116524" cy="400110"/>
            </a:xfrm>
            <a:prstGeom prst="rect">
              <a:avLst/>
            </a:prstGeom>
            <a:noFill/>
          </p:spPr>
          <p:txBody>
            <a:bodyPr wrap="none" rtlCol="0">
              <a:spAutoFit/>
            </a:bodyPr>
            <a:lstStyle/>
            <a:p>
              <a:r>
                <a:rPr lang="en-GB" sz="2000" b="1" dirty="0">
                  <a:solidFill>
                    <a:schemeClr val="accent1"/>
                  </a:solidFill>
                </a:rPr>
                <a:t>Quantify</a:t>
              </a:r>
            </a:p>
          </p:txBody>
        </p:sp>
        <p:pic>
          <p:nvPicPr>
            <p:cNvPr id="17" name="Picture 22">
              <a:extLst>
                <a:ext uri="{FF2B5EF4-FFF2-40B4-BE49-F238E27FC236}">
                  <a16:creationId xmlns:a16="http://schemas.microsoft.com/office/drawing/2014/main" id="{7E5B5C01-912D-4DBA-8716-0F92700F6B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6732" y="2570527"/>
              <a:ext cx="3336768" cy="25776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8" name="Group 17">
            <a:extLst>
              <a:ext uri="{FF2B5EF4-FFF2-40B4-BE49-F238E27FC236}">
                <a16:creationId xmlns:a16="http://schemas.microsoft.com/office/drawing/2014/main" id="{017F93E7-F24B-45F9-A8F3-D1D0CAA22270}"/>
              </a:ext>
            </a:extLst>
          </p:cNvPr>
          <p:cNvGrpSpPr/>
          <p:nvPr/>
        </p:nvGrpSpPr>
        <p:grpSpPr>
          <a:xfrm>
            <a:off x="487052" y="4803005"/>
            <a:ext cx="3831074" cy="1651447"/>
            <a:chOff x="998775" y="4745644"/>
            <a:chExt cx="4506810" cy="1942734"/>
          </a:xfrm>
        </p:grpSpPr>
        <p:sp>
          <p:nvSpPr>
            <p:cNvPr id="19" name="TextBox 18">
              <a:extLst>
                <a:ext uri="{FF2B5EF4-FFF2-40B4-BE49-F238E27FC236}">
                  <a16:creationId xmlns:a16="http://schemas.microsoft.com/office/drawing/2014/main" id="{ABF9E8DA-412A-439E-9F29-CA180E2A1D50}"/>
                </a:ext>
              </a:extLst>
            </p:cNvPr>
            <p:cNvSpPr txBox="1"/>
            <p:nvPr/>
          </p:nvSpPr>
          <p:spPr>
            <a:xfrm>
              <a:off x="4713380" y="5672601"/>
              <a:ext cx="792205" cy="400110"/>
            </a:xfrm>
            <a:prstGeom prst="rect">
              <a:avLst/>
            </a:prstGeom>
            <a:noFill/>
          </p:spPr>
          <p:txBody>
            <a:bodyPr wrap="none" rtlCol="0">
              <a:spAutoFit/>
            </a:bodyPr>
            <a:lstStyle/>
            <a:p>
              <a:r>
                <a:rPr lang="en-GB" sz="2000" b="1" dirty="0">
                  <a:solidFill>
                    <a:schemeClr val="accent1"/>
                  </a:solidFill>
                </a:rPr>
                <a:t>Trend</a:t>
              </a:r>
            </a:p>
          </p:txBody>
        </p:sp>
        <p:pic>
          <p:nvPicPr>
            <p:cNvPr id="20" name="Picture 8" descr="E:\Score Diagnostics\Graphics\Communicator Trended Valve Survey Graph.jpg">
              <a:extLst>
                <a:ext uri="{FF2B5EF4-FFF2-40B4-BE49-F238E27FC236}">
                  <a16:creationId xmlns:a16="http://schemas.microsoft.com/office/drawing/2014/main" id="{3DE812A9-EEF3-4CE8-8D98-08256F5C1B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775" y="4745644"/>
              <a:ext cx="3516075" cy="19427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cxnSp>
        <p:nvCxnSpPr>
          <p:cNvPr id="21" name="Connettore diritto 20">
            <a:extLst>
              <a:ext uri="{FF2B5EF4-FFF2-40B4-BE49-F238E27FC236}">
                <a16:creationId xmlns:a16="http://schemas.microsoft.com/office/drawing/2014/main" id="{201B3417-BED7-36B1-9B5F-6114C8DCDBE1}"/>
              </a:ext>
            </a:extLst>
          </p:cNvPr>
          <p:cNvCxnSpPr>
            <a:cxnSpLocks/>
          </p:cNvCxnSpPr>
          <p:nvPr/>
        </p:nvCxnSpPr>
        <p:spPr>
          <a:xfrm>
            <a:off x="402531" y="1608268"/>
            <a:ext cx="11253341"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550528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in a helmet holding a baseball bat&#10;&#10;Description automatically generated">
            <a:extLst>
              <a:ext uri="{FF2B5EF4-FFF2-40B4-BE49-F238E27FC236}">
                <a16:creationId xmlns:a16="http://schemas.microsoft.com/office/drawing/2014/main" id="{BF1BEFD6-8799-4B56-9EBC-AD60663D60AE}"/>
              </a:ext>
            </a:extLst>
          </p:cNvPr>
          <p:cNvPicPr>
            <a:picLocks noChangeAspect="1"/>
          </p:cNvPicPr>
          <p:nvPr/>
        </p:nvPicPr>
        <p:blipFill rotWithShape="1">
          <a:blip r:embed="rId3"/>
          <a:srcRect t="11341" r="11616"/>
          <a:stretch/>
        </p:blipFill>
        <p:spPr>
          <a:xfrm>
            <a:off x="5593278" y="1608268"/>
            <a:ext cx="6598722" cy="4964386"/>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5" name="TextBox 4">
            <a:extLst>
              <a:ext uri="{FF2B5EF4-FFF2-40B4-BE49-F238E27FC236}">
                <a16:creationId xmlns:a16="http://schemas.microsoft.com/office/drawing/2014/main" id="{F73B1EA8-8706-4CDF-B1D8-018475BDC618}"/>
              </a:ext>
            </a:extLst>
          </p:cNvPr>
          <p:cNvSpPr txBox="1"/>
          <p:nvPr/>
        </p:nvSpPr>
        <p:spPr>
          <a:xfrm>
            <a:off x="1149454" y="2863039"/>
            <a:ext cx="4060989" cy="2018806"/>
          </a:xfrm>
          <a:prstGeom prst="homePlate">
            <a:avLst/>
          </a:prstGeom>
          <a:solidFill>
            <a:srgbClr val="1B70B7"/>
          </a:solidFill>
        </p:spPr>
        <p:txBody>
          <a:bodyPr lIns="68826" tIns="34413" rIns="68826" bIns="34413" anchor="b">
            <a:normAutofit/>
          </a:bodyPr>
          <a:lstStyle/>
          <a:p>
            <a:pPr algn="ctr">
              <a:lnSpc>
                <a:spcPct val="90000"/>
              </a:lnSpc>
              <a:spcAft>
                <a:spcPts val="451"/>
              </a:spcAft>
              <a:defRPr/>
            </a:pPr>
            <a:r>
              <a:rPr lang="en-US" sz="4426" b="1" i="1" dirty="0">
                <a:solidFill>
                  <a:schemeClr val="bg1"/>
                </a:solidFill>
                <a:effectLst>
                  <a:outerShdw blurRad="38100" dist="38100" dir="2700000" algn="tl">
                    <a:srgbClr val="000000">
                      <a:alpha val="43137"/>
                    </a:srgbClr>
                  </a:outerShdw>
                </a:effectLst>
                <a:latin typeface="+mj-lt"/>
                <a:ea typeface="+mj-ea"/>
                <a:cs typeface="+mj-cs"/>
              </a:rPr>
              <a:t>Taking a </a:t>
            </a:r>
          </a:p>
          <a:p>
            <a:pPr algn="ctr">
              <a:lnSpc>
                <a:spcPct val="90000"/>
              </a:lnSpc>
              <a:spcAft>
                <a:spcPts val="451"/>
              </a:spcAft>
              <a:defRPr/>
            </a:pPr>
            <a:r>
              <a:rPr lang="en-US" sz="4426" b="1" i="1" dirty="0">
                <a:solidFill>
                  <a:schemeClr val="bg1"/>
                </a:solidFill>
                <a:effectLst>
                  <a:outerShdw blurRad="38100" dist="38100" dir="2700000" algn="tl">
                    <a:srgbClr val="000000">
                      <a:alpha val="43137"/>
                    </a:srgbClr>
                  </a:outerShdw>
                </a:effectLst>
                <a:latin typeface="+mj-lt"/>
                <a:ea typeface="+mj-ea"/>
                <a:cs typeface="+mj-cs"/>
              </a:rPr>
              <a:t>“Find and Fix” Approach</a:t>
            </a:r>
          </a:p>
        </p:txBody>
      </p:sp>
      <p:cxnSp>
        <p:nvCxnSpPr>
          <p:cNvPr id="6" name="Connettore diritto 20">
            <a:extLst>
              <a:ext uri="{FF2B5EF4-FFF2-40B4-BE49-F238E27FC236}">
                <a16:creationId xmlns:a16="http://schemas.microsoft.com/office/drawing/2014/main" id="{838860F0-3D7F-EC0E-E33F-43FF1BD799F9}"/>
              </a:ext>
            </a:extLst>
          </p:cNvPr>
          <p:cNvCxnSpPr>
            <a:cxnSpLocks/>
          </p:cNvCxnSpPr>
          <p:nvPr/>
        </p:nvCxnSpPr>
        <p:spPr>
          <a:xfrm>
            <a:off x="402531" y="1608268"/>
            <a:ext cx="11253341"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690710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298DB5-7FC6-47C6-9C74-5FD4C67F9D17}"/>
              </a:ext>
            </a:extLst>
          </p:cNvPr>
          <p:cNvPicPr>
            <a:picLocks noChangeAspect="1"/>
          </p:cNvPicPr>
          <p:nvPr/>
        </p:nvPicPr>
        <p:blipFill rotWithShape="1">
          <a:blip r:embed="rId2"/>
          <a:srcRect l="21338" t="11564" r="-1" b="-2"/>
          <a:stretch/>
        </p:blipFill>
        <p:spPr>
          <a:xfrm>
            <a:off x="5593278" y="1608267"/>
            <a:ext cx="6598722" cy="4951947"/>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4" name="TextBox 3">
            <a:extLst>
              <a:ext uri="{FF2B5EF4-FFF2-40B4-BE49-F238E27FC236}">
                <a16:creationId xmlns:a16="http://schemas.microsoft.com/office/drawing/2014/main" id="{7B85432C-4C8B-41DA-8C4E-613059AF0A7A}"/>
              </a:ext>
            </a:extLst>
          </p:cNvPr>
          <p:cNvSpPr txBox="1"/>
          <p:nvPr/>
        </p:nvSpPr>
        <p:spPr>
          <a:xfrm>
            <a:off x="1149454" y="2863039"/>
            <a:ext cx="4060989" cy="2018806"/>
          </a:xfrm>
          <a:prstGeom prst="homePlate">
            <a:avLst/>
          </a:prstGeom>
          <a:solidFill>
            <a:srgbClr val="1B70B7"/>
          </a:solidFill>
        </p:spPr>
        <p:txBody>
          <a:bodyPr lIns="68826" tIns="34413" rIns="68826" bIns="34413" anchor="b">
            <a:normAutofit/>
          </a:bodyPr>
          <a:lstStyle/>
          <a:p>
            <a:pPr algn="ctr">
              <a:lnSpc>
                <a:spcPct val="90000"/>
              </a:lnSpc>
              <a:spcAft>
                <a:spcPts val="451"/>
              </a:spcAft>
              <a:defRPr/>
            </a:pPr>
            <a:r>
              <a:rPr lang="en-US" sz="4426" b="1" i="1" dirty="0">
                <a:solidFill>
                  <a:schemeClr val="bg1"/>
                </a:solidFill>
                <a:effectLst>
                  <a:outerShdw blurRad="38100" dist="38100" dir="2700000" algn="tl">
                    <a:srgbClr val="000000">
                      <a:alpha val="43137"/>
                    </a:srgbClr>
                  </a:outerShdw>
                </a:effectLst>
                <a:latin typeface="+mj-lt"/>
                <a:ea typeface="+mj-ea"/>
                <a:cs typeface="+mj-cs"/>
              </a:rPr>
              <a:t>Taking a </a:t>
            </a:r>
          </a:p>
          <a:p>
            <a:pPr algn="ctr">
              <a:lnSpc>
                <a:spcPct val="90000"/>
              </a:lnSpc>
              <a:spcAft>
                <a:spcPts val="451"/>
              </a:spcAft>
              <a:defRPr/>
            </a:pPr>
            <a:r>
              <a:rPr lang="en-US" sz="4426" b="1" i="1" dirty="0">
                <a:solidFill>
                  <a:schemeClr val="bg1"/>
                </a:solidFill>
                <a:effectLst>
                  <a:outerShdw blurRad="38100" dist="38100" dir="2700000" algn="tl">
                    <a:srgbClr val="000000">
                      <a:alpha val="43137"/>
                    </a:srgbClr>
                  </a:outerShdw>
                </a:effectLst>
                <a:latin typeface="+mj-lt"/>
                <a:ea typeface="+mj-ea"/>
                <a:cs typeface="+mj-cs"/>
              </a:rPr>
              <a:t>“Find and Fix” Approach</a:t>
            </a:r>
          </a:p>
        </p:txBody>
      </p:sp>
      <p:cxnSp>
        <p:nvCxnSpPr>
          <p:cNvPr id="5" name="Connettore diritto 20">
            <a:extLst>
              <a:ext uri="{FF2B5EF4-FFF2-40B4-BE49-F238E27FC236}">
                <a16:creationId xmlns:a16="http://schemas.microsoft.com/office/drawing/2014/main" id="{7D4419A0-6394-B252-B228-183F9D8BC4DF}"/>
              </a:ext>
            </a:extLst>
          </p:cNvPr>
          <p:cNvCxnSpPr>
            <a:cxnSpLocks/>
          </p:cNvCxnSpPr>
          <p:nvPr/>
        </p:nvCxnSpPr>
        <p:spPr>
          <a:xfrm>
            <a:off x="402531" y="1608268"/>
            <a:ext cx="11253341"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141416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03B4F088-5471-4374-B288-1616CFEAA28F}"/>
              </a:ext>
            </a:extLst>
          </p:cNvPr>
          <p:cNvSpPr txBox="1"/>
          <p:nvPr/>
        </p:nvSpPr>
        <p:spPr>
          <a:xfrm>
            <a:off x="338312" y="1135464"/>
            <a:ext cx="11515375" cy="954107"/>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Emissions Elimination; Why “Reduce” Emissions when you can “Eliminate” them?</a:t>
            </a:r>
          </a:p>
        </p:txBody>
      </p:sp>
      <p:cxnSp>
        <p:nvCxnSpPr>
          <p:cNvPr id="4" name="Connettore diritto 20">
            <a:extLst>
              <a:ext uri="{FF2B5EF4-FFF2-40B4-BE49-F238E27FC236}">
                <a16:creationId xmlns:a16="http://schemas.microsoft.com/office/drawing/2014/main" id="{DBD0480C-E0BE-403E-81E5-5EA4D6457E29}"/>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5" name="CasellaDiTesto 25">
            <a:extLst>
              <a:ext uri="{FF2B5EF4-FFF2-40B4-BE49-F238E27FC236}">
                <a16:creationId xmlns:a16="http://schemas.microsoft.com/office/drawing/2014/main" id="{19FB97B9-E909-4B3B-933B-0EC2382E6AC1}"/>
              </a:ext>
            </a:extLst>
          </p:cNvPr>
          <p:cNvSpPr txBox="1"/>
          <p:nvPr/>
        </p:nvSpPr>
        <p:spPr>
          <a:xfrm>
            <a:off x="425631" y="2003912"/>
            <a:ext cx="11404419" cy="4110612"/>
          </a:xfrm>
          <a:prstGeom prst="rect">
            <a:avLst/>
          </a:prstGeom>
          <a:noFill/>
        </p:spPr>
        <p:txBody>
          <a:bodyPr wrap="square" rtlCol="0">
            <a:spAutoFit/>
          </a:bodyPr>
          <a:lstStyle/>
          <a:p>
            <a:pPr>
              <a:lnSpc>
                <a:spcPct val="107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Whilst most organisations have already started their journey towards lower emissions, we believe it is possible - and now is the time - to accelerate market-wide progress, to achieve maximum possible emissions reductions in the fastest possible timescale. </a:t>
            </a:r>
          </a:p>
          <a:p>
            <a:pPr>
              <a:lnSpc>
                <a:spcPct val="107000"/>
              </a:lnSpc>
              <a:spcAft>
                <a:spcPts val="800"/>
              </a:spcAft>
            </a:pP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Based on our global experiences (a series of case studies, which shall be presented), we shall highlight real life emissions sources, the root causes of these, how we found and quantified them using the correctly selected tooling and survey technologies and then focused on achieving the delivered outcomes and benefits in each scenario. </a:t>
            </a:r>
          </a:p>
          <a:p>
            <a:pPr>
              <a:lnSpc>
                <a:spcPct val="107000"/>
              </a:lnSpc>
              <a:spcAft>
                <a:spcPts val="800"/>
              </a:spcAft>
            </a:pP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This is an approach which can be replicated across all fluid / process industries and the paper shall conclude that by taking a planned, systematic and holistic approach to emissions elimination we can take immediate steps to achieve major progress towards a zero emissions target. </a:t>
            </a:r>
          </a:p>
        </p:txBody>
      </p:sp>
    </p:spTree>
    <p:extLst>
      <p:ext uri="{BB962C8B-B14F-4D97-AF65-F5344CB8AC3E}">
        <p14:creationId xmlns:p14="http://schemas.microsoft.com/office/powerpoint/2010/main" val="302470256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6DCD02-519F-4484-AECC-DFCBFD94AB38}"/>
              </a:ext>
            </a:extLst>
          </p:cNvPr>
          <p:cNvGrpSpPr>
            <a:grpSpLocks/>
          </p:cNvGrpSpPr>
          <p:nvPr/>
        </p:nvGrpSpPr>
        <p:grpSpPr bwMode="auto">
          <a:xfrm>
            <a:off x="6410443" y="1563430"/>
            <a:ext cx="3017942" cy="1468568"/>
            <a:chOff x="5056548" y="585568"/>
            <a:chExt cx="3006868" cy="1464925"/>
          </a:xfrm>
        </p:grpSpPr>
        <p:sp>
          <p:nvSpPr>
            <p:cNvPr id="3" name="Rectangle 56">
              <a:extLst>
                <a:ext uri="{FF2B5EF4-FFF2-40B4-BE49-F238E27FC236}">
                  <a16:creationId xmlns:a16="http://schemas.microsoft.com/office/drawing/2014/main" id="{B44D33FE-0CF2-4857-8A2F-5D60BFB4AB3D}"/>
                </a:ext>
              </a:extLst>
            </p:cNvPr>
            <p:cNvSpPr/>
            <p:nvPr/>
          </p:nvSpPr>
          <p:spPr>
            <a:xfrm>
              <a:off x="5056548" y="585568"/>
              <a:ext cx="3006868" cy="839489"/>
            </a:xfrm>
            <a:prstGeom prst="rect">
              <a:avLst/>
            </a:prstGeom>
          </p:spPr>
          <p:txBody>
            <a:bodyPr>
              <a:spAutoFit/>
            </a:bodyPr>
            <a:lstStyle/>
            <a:p>
              <a:pPr defTabSz="172065">
                <a:defRPr/>
              </a:pPr>
              <a:r>
                <a:rPr lang="en-US" sz="2213" b="1" u="sng" dirty="0">
                  <a:latin typeface="Abadi" panose="020B0604020104020204" pitchFamily="34" charset="0"/>
                  <a:ea typeface="Lato Light" panose="020F0502020204030203" pitchFamily="34" charset="0"/>
                  <a:cs typeface="Lato Light" panose="020F0502020204030203" pitchFamily="34" charset="0"/>
                </a:rPr>
                <a:t>Planned Outage</a:t>
              </a:r>
            </a:p>
            <a:p>
              <a:pPr marL="215082" indent="-215082" defTabSz="172065">
                <a:buFont typeface="Wingdings" panose="05000000000000000000" pitchFamily="2" charset="2"/>
                <a:buChar char="q"/>
                <a:defRPr/>
              </a:pPr>
              <a:r>
                <a:rPr lang="en-US" sz="1328" dirty="0">
                  <a:latin typeface="Abadi" panose="020B0604020104020204" pitchFamily="34" charset="0"/>
                  <a:ea typeface="Lato Light" panose="020F0502020204030203" pitchFamily="34" charset="0"/>
                  <a:cs typeface="Lato Light" panose="020F0502020204030203" pitchFamily="34" charset="0"/>
                </a:rPr>
                <a:t>Intrusive Maintenance to rectify remaining leaks and emissions</a:t>
              </a:r>
            </a:p>
          </p:txBody>
        </p:sp>
        <p:cxnSp>
          <p:nvCxnSpPr>
            <p:cNvPr id="4" name="Straight Connector 3">
              <a:extLst>
                <a:ext uri="{FF2B5EF4-FFF2-40B4-BE49-F238E27FC236}">
                  <a16:creationId xmlns:a16="http://schemas.microsoft.com/office/drawing/2014/main" id="{E9D37537-BA6C-4D08-BF06-6491CBF80AD6}"/>
                </a:ext>
              </a:extLst>
            </p:cNvPr>
            <p:cNvCxnSpPr>
              <a:cxnSpLocks/>
            </p:cNvCxnSpPr>
            <p:nvPr/>
          </p:nvCxnSpPr>
          <p:spPr>
            <a:xfrm flipH="1">
              <a:off x="6043669" y="1459966"/>
              <a:ext cx="274783" cy="590527"/>
            </a:xfrm>
            <a:prstGeom prst="line">
              <a:avLst/>
            </a:prstGeom>
            <a:ln/>
          </p:spPr>
          <p:style>
            <a:lnRef idx="2">
              <a:schemeClr val="accent1"/>
            </a:lnRef>
            <a:fillRef idx="0">
              <a:schemeClr val="accent1"/>
            </a:fillRef>
            <a:effectRef idx="1">
              <a:schemeClr val="accent1"/>
            </a:effectRef>
            <a:fontRef idx="minor">
              <a:schemeClr val="tx1"/>
            </a:fontRef>
          </p:style>
        </p:cxnSp>
      </p:grpSp>
      <p:sp>
        <p:nvSpPr>
          <p:cNvPr id="5" name="Rectangle 4">
            <a:extLst>
              <a:ext uri="{FF2B5EF4-FFF2-40B4-BE49-F238E27FC236}">
                <a16:creationId xmlns:a16="http://schemas.microsoft.com/office/drawing/2014/main" id="{1B3D6844-63F8-4146-BB84-91C4A8270637}"/>
              </a:ext>
            </a:extLst>
          </p:cNvPr>
          <p:cNvSpPr/>
          <p:nvPr/>
        </p:nvSpPr>
        <p:spPr>
          <a:xfrm>
            <a:off x="2884826" y="2894979"/>
            <a:ext cx="6215063" cy="788740"/>
          </a:xfrm>
          <a:prstGeom prst="rect">
            <a:avLst/>
          </a:prstGeom>
          <a:gradFill flip="none" rotWithShape="1">
            <a:gsLst>
              <a:gs pos="0">
                <a:schemeClr val="tx1">
                  <a:lumMod val="50000"/>
                  <a:lumOff val="50000"/>
                </a:schemeClr>
              </a:gs>
              <a:gs pos="27000">
                <a:schemeClr val="bg1">
                  <a:lumMod val="75000"/>
                  <a:shade val="67500"/>
                  <a:satMod val="115000"/>
                </a:schemeClr>
              </a:gs>
              <a:gs pos="100000">
                <a:srgbClr val="CCFFC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72065">
              <a:defRPr/>
            </a:pPr>
            <a:endParaRPr lang="en-US" sz="1356" dirty="0">
              <a:solidFill>
                <a:prstClr val="white"/>
              </a:solidFill>
            </a:endParaRPr>
          </a:p>
        </p:txBody>
      </p:sp>
      <p:grpSp>
        <p:nvGrpSpPr>
          <p:cNvPr id="6" name="Group 5">
            <a:extLst>
              <a:ext uri="{FF2B5EF4-FFF2-40B4-BE49-F238E27FC236}">
                <a16:creationId xmlns:a16="http://schemas.microsoft.com/office/drawing/2014/main" id="{B8B2E603-F2C5-49F2-BF82-1052E27A421B}"/>
              </a:ext>
            </a:extLst>
          </p:cNvPr>
          <p:cNvGrpSpPr>
            <a:grpSpLocks/>
          </p:cNvGrpSpPr>
          <p:nvPr/>
        </p:nvGrpSpPr>
        <p:grpSpPr bwMode="auto">
          <a:xfrm>
            <a:off x="2032847" y="2382034"/>
            <a:ext cx="1788280" cy="1821656"/>
            <a:chOff x="3201732" y="1329285"/>
            <a:chExt cx="2095481" cy="2107598"/>
          </a:xfrm>
        </p:grpSpPr>
        <p:grpSp>
          <p:nvGrpSpPr>
            <p:cNvPr id="7" name="Group 6">
              <a:extLst>
                <a:ext uri="{FF2B5EF4-FFF2-40B4-BE49-F238E27FC236}">
                  <a16:creationId xmlns:a16="http://schemas.microsoft.com/office/drawing/2014/main" id="{FF1B95ED-1E9D-48F7-9DF4-BE8457CDA622}"/>
                </a:ext>
              </a:extLst>
            </p:cNvPr>
            <p:cNvGrpSpPr/>
            <p:nvPr/>
          </p:nvGrpSpPr>
          <p:grpSpPr>
            <a:xfrm rot="1388975">
              <a:off x="3201732" y="1329285"/>
              <a:ext cx="2095481" cy="2107598"/>
              <a:chOff x="4790290" y="2147708"/>
              <a:chExt cx="2598237" cy="2603797"/>
            </a:xfrm>
            <a:solidFill>
              <a:schemeClr val="accent1">
                <a:alpha val="78000"/>
              </a:schemeClr>
            </a:solidFill>
          </p:grpSpPr>
          <p:grpSp>
            <p:nvGrpSpPr>
              <p:cNvPr id="9" name="Group 8">
                <a:extLst>
                  <a:ext uri="{FF2B5EF4-FFF2-40B4-BE49-F238E27FC236}">
                    <a16:creationId xmlns:a16="http://schemas.microsoft.com/office/drawing/2014/main" id="{2083C0B6-2A4D-4F99-8E4E-20CD0246F52D}"/>
                  </a:ext>
                </a:extLst>
              </p:cNvPr>
              <p:cNvGrpSpPr/>
              <p:nvPr/>
            </p:nvGrpSpPr>
            <p:grpSpPr>
              <a:xfrm>
                <a:off x="4849735" y="2212018"/>
                <a:ext cx="2478082" cy="2478082"/>
                <a:chOff x="3722688" y="1547813"/>
                <a:chExt cx="4713288" cy="4700588"/>
              </a:xfrm>
              <a:grpFill/>
            </p:grpSpPr>
            <p:sp>
              <p:nvSpPr>
                <p:cNvPr id="14" name="Freeform 446">
                  <a:extLst>
                    <a:ext uri="{FF2B5EF4-FFF2-40B4-BE49-F238E27FC236}">
                      <a16:creationId xmlns:a16="http://schemas.microsoft.com/office/drawing/2014/main" id="{368AA0BB-ACA5-4563-8B3B-FDDCF512E682}"/>
                    </a:ext>
                  </a:extLst>
                </p:cNvPr>
                <p:cNvSpPr>
                  <a:spLocks/>
                </p:cNvSpPr>
                <p:nvPr/>
              </p:nvSpPr>
              <p:spPr bwMode="auto">
                <a:xfrm>
                  <a:off x="3722688" y="3989388"/>
                  <a:ext cx="2265363" cy="2259013"/>
                </a:xfrm>
                <a:custGeom>
                  <a:avLst/>
                  <a:gdLst>
                    <a:gd name="T0" fmla="*/ 10986 w 11018"/>
                    <a:gd name="T1" fmla="*/ 10986 h 10986"/>
                    <a:gd name="T2" fmla="*/ 11018 w 11018"/>
                    <a:gd name="T3" fmla="*/ 10985 h 10986"/>
                    <a:gd name="T4" fmla="*/ 11018 w 11018"/>
                    <a:gd name="T5" fmla="*/ 9860 h 10986"/>
                    <a:gd name="T6" fmla="*/ 10986 w 11018"/>
                    <a:gd name="T7" fmla="*/ 9861 h 10986"/>
                    <a:gd name="T8" fmla="*/ 1125 w 11018"/>
                    <a:gd name="T9" fmla="*/ 0 h 10986"/>
                    <a:gd name="T10" fmla="*/ 0 w 11018"/>
                    <a:gd name="T11" fmla="*/ 0 h 10986"/>
                    <a:gd name="T12" fmla="*/ 10986 w 11018"/>
                    <a:gd name="T13" fmla="*/ 10986 h 10986"/>
                  </a:gdLst>
                  <a:ahLst/>
                  <a:cxnLst>
                    <a:cxn ang="0">
                      <a:pos x="T0" y="T1"/>
                    </a:cxn>
                    <a:cxn ang="0">
                      <a:pos x="T2" y="T3"/>
                    </a:cxn>
                    <a:cxn ang="0">
                      <a:pos x="T4" y="T5"/>
                    </a:cxn>
                    <a:cxn ang="0">
                      <a:pos x="T6" y="T7"/>
                    </a:cxn>
                    <a:cxn ang="0">
                      <a:pos x="T8" y="T9"/>
                    </a:cxn>
                    <a:cxn ang="0">
                      <a:pos x="T10" y="T11"/>
                    </a:cxn>
                    <a:cxn ang="0">
                      <a:pos x="T12" y="T13"/>
                    </a:cxn>
                  </a:cxnLst>
                  <a:rect l="0" t="0" r="r" b="b"/>
                  <a:pathLst>
                    <a:path w="11018" h="10986">
                      <a:moveTo>
                        <a:pt x="10986" y="10986"/>
                      </a:moveTo>
                      <a:cubicBezTo>
                        <a:pt x="10997" y="10986"/>
                        <a:pt x="11007" y="10985"/>
                        <a:pt x="11018" y="10985"/>
                      </a:cubicBezTo>
                      <a:lnTo>
                        <a:pt x="11018" y="9860"/>
                      </a:lnTo>
                      <a:cubicBezTo>
                        <a:pt x="11007" y="9861"/>
                        <a:pt x="10997" y="9861"/>
                        <a:pt x="10986" y="9861"/>
                      </a:cubicBezTo>
                      <a:cubicBezTo>
                        <a:pt x="5540" y="9861"/>
                        <a:pt x="1125" y="5446"/>
                        <a:pt x="1125" y="0"/>
                      </a:cubicBezTo>
                      <a:lnTo>
                        <a:pt x="0" y="0"/>
                      </a:lnTo>
                      <a:cubicBezTo>
                        <a:pt x="0" y="6067"/>
                        <a:pt x="4919" y="10986"/>
                        <a:pt x="10986" y="10986"/>
                      </a:cubicBezTo>
                      <a:close/>
                    </a:path>
                  </a:pathLst>
                </a:custGeom>
                <a:solidFill>
                  <a:srgbClr val="00B050">
                    <a:alpha val="85000"/>
                  </a:srgbClr>
                </a:solidFill>
                <a:ln>
                  <a:noFill/>
                </a:ln>
                <a:scene3d>
                  <a:camera prst="orthographicFront"/>
                  <a:lightRig rig="threePt" dir="t"/>
                </a:scene3d>
                <a:sp3d>
                  <a:bevelT/>
                </a:sp3d>
              </p:spPr>
              <p:txBody>
                <a:bodyPr lIns="68826" tIns="34413" rIns="68826" bIns="34413"/>
                <a:lstStyle/>
                <a:p>
                  <a:pPr defTabSz="688227">
                    <a:defRPr/>
                  </a:pPr>
                  <a:endParaRPr lang="en-US" sz="1992" dirty="0">
                    <a:solidFill>
                      <a:srgbClr val="95A5A6"/>
                    </a:solidFill>
                    <a:latin typeface="Calibri"/>
                  </a:endParaRPr>
                </a:p>
              </p:txBody>
            </p:sp>
            <p:sp>
              <p:nvSpPr>
                <p:cNvPr id="15" name="Freeform 448">
                  <a:extLst>
                    <a:ext uri="{FF2B5EF4-FFF2-40B4-BE49-F238E27FC236}">
                      <a16:creationId xmlns:a16="http://schemas.microsoft.com/office/drawing/2014/main" id="{C1FB0B66-B057-42C5-B178-9D5F2B28335E}"/>
                    </a:ext>
                  </a:extLst>
                </p:cNvPr>
                <p:cNvSpPr>
                  <a:spLocks/>
                </p:cNvSpPr>
                <p:nvPr/>
              </p:nvSpPr>
              <p:spPr bwMode="auto">
                <a:xfrm>
                  <a:off x="6170613" y="3989388"/>
                  <a:ext cx="2265363" cy="2259013"/>
                </a:xfrm>
                <a:custGeom>
                  <a:avLst/>
                  <a:gdLst>
                    <a:gd name="T0" fmla="*/ 32 w 11018"/>
                    <a:gd name="T1" fmla="*/ 10986 h 10986"/>
                    <a:gd name="T2" fmla="*/ 0 w 11018"/>
                    <a:gd name="T3" fmla="*/ 10985 h 10986"/>
                    <a:gd name="T4" fmla="*/ 0 w 11018"/>
                    <a:gd name="T5" fmla="*/ 9860 h 10986"/>
                    <a:gd name="T6" fmla="*/ 32 w 11018"/>
                    <a:gd name="T7" fmla="*/ 9861 h 10986"/>
                    <a:gd name="T8" fmla="*/ 9893 w 11018"/>
                    <a:gd name="T9" fmla="*/ 0 h 10986"/>
                    <a:gd name="T10" fmla="*/ 11018 w 11018"/>
                    <a:gd name="T11" fmla="*/ 0 h 10986"/>
                    <a:gd name="T12" fmla="*/ 32 w 11018"/>
                    <a:gd name="T13" fmla="*/ 10986 h 10986"/>
                  </a:gdLst>
                  <a:ahLst/>
                  <a:cxnLst>
                    <a:cxn ang="0">
                      <a:pos x="T0" y="T1"/>
                    </a:cxn>
                    <a:cxn ang="0">
                      <a:pos x="T2" y="T3"/>
                    </a:cxn>
                    <a:cxn ang="0">
                      <a:pos x="T4" y="T5"/>
                    </a:cxn>
                    <a:cxn ang="0">
                      <a:pos x="T6" y="T7"/>
                    </a:cxn>
                    <a:cxn ang="0">
                      <a:pos x="T8" y="T9"/>
                    </a:cxn>
                    <a:cxn ang="0">
                      <a:pos x="T10" y="T11"/>
                    </a:cxn>
                    <a:cxn ang="0">
                      <a:pos x="T12" y="T13"/>
                    </a:cxn>
                  </a:cxnLst>
                  <a:rect l="0" t="0" r="r" b="b"/>
                  <a:pathLst>
                    <a:path w="11018" h="10986">
                      <a:moveTo>
                        <a:pt x="32" y="10986"/>
                      </a:moveTo>
                      <a:cubicBezTo>
                        <a:pt x="21" y="10986"/>
                        <a:pt x="11" y="10985"/>
                        <a:pt x="0" y="10985"/>
                      </a:cubicBezTo>
                      <a:lnTo>
                        <a:pt x="0" y="9860"/>
                      </a:lnTo>
                      <a:cubicBezTo>
                        <a:pt x="11" y="9860"/>
                        <a:pt x="21" y="9861"/>
                        <a:pt x="32" y="9861"/>
                      </a:cubicBezTo>
                      <a:cubicBezTo>
                        <a:pt x="5478" y="9861"/>
                        <a:pt x="9893" y="5446"/>
                        <a:pt x="9893" y="0"/>
                      </a:cubicBezTo>
                      <a:lnTo>
                        <a:pt x="11018" y="0"/>
                      </a:lnTo>
                      <a:cubicBezTo>
                        <a:pt x="11018" y="6067"/>
                        <a:pt x="6100" y="10986"/>
                        <a:pt x="32" y="10986"/>
                      </a:cubicBezTo>
                    </a:path>
                  </a:pathLst>
                </a:custGeom>
                <a:solidFill>
                  <a:schemeClr val="accent6">
                    <a:lumMod val="75000"/>
                    <a:alpha val="85000"/>
                  </a:schemeClr>
                </a:solidFill>
                <a:ln>
                  <a:noFill/>
                </a:ln>
                <a:scene3d>
                  <a:camera prst="orthographicFront"/>
                  <a:lightRig rig="threePt" dir="t"/>
                </a:scene3d>
                <a:sp3d>
                  <a:bevelT/>
                </a:sp3d>
              </p:spPr>
              <p:txBody>
                <a:bodyPr lIns="68826" tIns="34413" rIns="68826" bIns="34413"/>
                <a:lstStyle/>
                <a:p>
                  <a:pPr defTabSz="688227">
                    <a:defRPr/>
                  </a:pPr>
                  <a:endParaRPr lang="en-US" sz="1992" dirty="0">
                    <a:solidFill>
                      <a:srgbClr val="95A5A6"/>
                    </a:solidFill>
                    <a:latin typeface="Calibri"/>
                  </a:endParaRPr>
                </a:p>
              </p:txBody>
            </p:sp>
            <p:sp>
              <p:nvSpPr>
                <p:cNvPr id="16" name="Freeform 450">
                  <a:extLst>
                    <a:ext uri="{FF2B5EF4-FFF2-40B4-BE49-F238E27FC236}">
                      <a16:creationId xmlns:a16="http://schemas.microsoft.com/office/drawing/2014/main" id="{9ED988FD-2387-45EA-BB20-DB1786CD7320}"/>
                    </a:ext>
                  </a:extLst>
                </p:cNvPr>
                <p:cNvSpPr>
                  <a:spLocks/>
                </p:cNvSpPr>
                <p:nvPr/>
              </p:nvSpPr>
              <p:spPr bwMode="auto">
                <a:xfrm>
                  <a:off x="6170613" y="1547813"/>
                  <a:ext cx="2265363" cy="2259013"/>
                </a:xfrm>
                <a:custGeom>
                  <a:avLst/>
                  <a:gdLst>
                    <a:gd name="T0" fmla="*/ 32 w 11018"/>
                    <a:gd name="T1" fmla="*/ 0 h 10986"/>
                    <a:gd name="T2" fmla="*/ 0 w 11018"/>
                    <a:gd name="T3" fmla="*/ 0 h 10986"/>
                    <a:gd name="T4" fmla="*/ 0 w 11018"/>
                    <a:gd name="T5" fmla="*/ 1125 h 10986"/>
                    <a:gd name="T6" fmla="*/ 32 w 11018"/>
                    <a:gd name="T7" fmla="*/ 1125 h 10986"/>
                    <a:gd name="T8" fmla="*/ 9893 w 11018"/>
                    <a:gd name="T9" fmla="*/ 10986 h 10986"/>
                    <a:gd name="T10" fmla="*/ 11018 w 11018"/>
                    <a:gd name="T11" fmla="*/ 10986 h 10986"/>
                    <a:gd name="T12" fmla="*/ 32 w 11018"/>
                    <a:gd name="T13" fmla="*/ 0 h 10986"/>
                  </a:gdLst>
                  <a:ahLst/>
                  <a:cxnLst>
                    <a:cxn ang="0">
                      <a:pos x="T0" y="T1"/>
                    </a:cxn>
                    <a:cxn ang="0">
                      <a:pos x="T2" y="T3"/>
                    </a:cxn>
                    <a:cxn ang="0">
                      <a:pos x="T4" y="T5"/>
                    </a:cxn>
                    <a:cxn ang="0">
                      <a:pos x="T6" y="T7"/>
                    </a:cxn>
                    <a:cxn ang="0">
                      <a:pos x="T8" y="T9"/>
                    </a:cxn>
                    <a:cxn ang="0">
                      <a:pos x="T10" y="T11"/>
                    </a:cxn>
                    <a:cxn ang="0">
                      <a:pos x="T12" y="T13"/>
                    </a:cxn>
                  </a:cxnLst>
                  <a:rect l="0" t="0" r="r" b="b"/>
                  <a:pathLst>
                    <a:path w="11018" h="10986">
                      <a:moveTo>
                        <a:pt x="32" y="0"/>
                      </a:moveTo>
                      <a:cubicBezTo>
                        <a:pt x="21" y="0"/>
                        <a:pt x="11" y="0"/>
                        <a:pt x="0" y="0"/>
                      </a:cubicBezTo>
                      <a:lnTo>
                        <a:pt x="0" y="1125"/>
                      </a:lnTo>
                      <a:cubicBezTo>
                        <a:pt x="11" y="1125"/>
                        <a:pt x="21" y="1125"/>
                        <a:pt x="32" y="1125"/>
                      </a:cubicBezTo>
                      <a:cubicBezTo>
                        <a:pt x="5478" y="1125"/>
                        <a:pt x="9893" y="5539"/>
                        <a:pt x="9893" y="10986"/>
                      </a:cubicBezTo>
                      <a:lnTo>
                        <a:pt x="11018" y="10986"/>
                      </a:lnTo>
                      <a:cubicBezTo>
                        <a:pt x="11018" y="4918"/>
                        <a:pt x="6100" y="0"/>
                        <a:pt x="32" y="0"/>
                      </a:cubicBezTo>
                    </a:path>
                  </a:pathLst>
                </a:custGeom>
                <a:solidFill>
                  <a:schemeClr val="tx2">
                    <a:alpha val="85000"/>
                  </a:schemeClr>
                </a:solidFill>
                <a:ln>
                  <a:noFill/>
                </a:ln>
                <a:scene3d>
                  <a:camera prst="orthographicFront"/>
                  <a:lightRig rig="threePt" dir="t"/>
                </a:scene3d>
                <a:sp3d>
                  <a:bevelT/>
                </a:sp3d>
              </p:spPr>
              <p:txBody>
                <a:bodyPr lIns="68826" tIns="34413" rIns="68826" bIns="34413"/>
                <a:lstStyle/>
                <a:p>
                  <a:pPr defTabSz="688227">
                    <a:defRPr/>
                  </a:pPr>
                  <a:endParaRPr lang="en-US" sz="1992" dirty="0">
                    <a:solidFill>
                      <a:srgbClr val="95A5A6"/>
                    </a:solidFill>
                    <a:latin typeface="Calibri"/>
                  </a:endParaRPr>
                </a:p>
              </p:txBody>
            </p:sp>
            <p:sp>
              <p:nvSpPr>
                <p:cNvPr id="17" name="Freeform 452">
                  <a:extLst>
                    <a:ext uri="{FF2B5EF4-FFF2-40B4-BE49-F238E27FC236}">
                      <a16:creationId xmlns:a16="http://schemas.microsoft.com/office/drawing/2014/main" id="{8607D444-DB43-4679-8D38-36A5645EA9CD}"/>
                    </a:ext>
                  </a:extLst>
                </p:cNvPr>
                <p:cNvSpPr>
                  <a:spLocks/>
                </p:cNvSpPr>
                <p:nvPr/>
              </p:nvSpPr>
              <p:spPr bwMode="auto">
                <a:xfrm>
                  <a:off x="3722688" y="1547813"/>
                  <a:ext cx="2265363" cy="2259013"/>
                </a:xfrm>
                <a:custGeom>
                  <a:avLst/>
                  <a:gdLst>
                    <a:gd name="T0" fmla="*/ 10986 w 11018"/>
                    <a:gd name="T1" fmla="*/ 0 h 10986"/>
                    <a:gd name="T2" fmla="*/ 11018 w 11018"/>
                    <a:gd name="T3" fmla="*/ 0 h 10986"/>
                    <a:gd name="T4" fmla="*/ 11018 w 11018"/>
                    <a:gd name="T5" fmla="*/ 1125 h 10986"/>
                    <a:gd name="T6" fmla="*/ 10986 w 11018"/>
                    <a:gd name="T7" fmla="*/ 1125 h 10986"/>
                    <a:gd name="T8" fmla="*/ 1125 w 11018"/>
                    <a:gd name="T9" fmla="*/ 10986 h 10986"/>
                    <a:gd name="T10" fmla="*/ 0 w 11018"/>
                    <a:gd name="T11" fmla="*/ 10986 h 10986"/>
                    <a:gd name="T12" fmla="*/ 10986 w 11018"/>
                    <a:gd name="T13" fmla="*/ 0 h 10986"/>
                  </a:gdLst>
                  <a:ahLst/>
                  <a:cxnLst>
                    <a:cxn ang="0">
                      <a:pos x="T0" y="T1"/>
                    </a:cxn>
                    <a:cxn ang="0">
                      <a:pos x="T2" y="T3"/>
                    </a:cxn>
                    <a:cxn ang="0">
                      <a:pos x="T4" y="T5"/>
                    </a:cxn>
                    <a:cxn ang="0">
                      <a:pos x="T6" y="T7"/>
                    </a:cxn>
                    <a:cxn ang="0">
                      <a:pos x="T8" y="T9"/>
                    </a:cxn>
                    <a:cxn ang="0">
                      <a:pos x="T10" y="T11"/>
                    </a:cxn>
                    <a:cxn ang="0">
                      <a:pos x="T12" y="T13"/>
                    </a:cxn>
                  </a:cxnLst>
                  <a:rect l="0" t="0" r="r" b="b"/>
                  <a:pathLst>
                    <a:path w="11018" h="10986">
                      <a:moveTo>
                        <a:pt x="10986" y="0"/>
                      </a:moveTo>
                      <a:cubicBezTo>
                        <a:pt x="10997" y="0"/>
                        <a:pt x="11007" y="0"/>
                        <a:pt x="11018" y="0"/>
                      </a:cubicBezTo>
                      <a:lnTo>
                        <a:pt x="11018" y="1125"/>
                      </a:lnTo>
                      <a:cubicBezTo>
                        <a:pt x="11007" y="1125"/>
                        <a:pt x="10997" y="1125"/>
                        <a:pt x="10986" y="1125"/>
                      </a:cubicBezTo>
                      <a:cubicBezTo>
                        <a:pt x="5540" y="1125"/>
                        <a:pt x="1125" y="5540"/>
                        <a:pt x="1125" y="10986"/>
                      </a:cubicBezTo>
                      <a:lnTo>
                        <a:pt x="0" y="10986"/>
                      </a:lnTo>
                      <a:cubicBezTo>
                        <a:pt x="0" y="4918"/>
                        <a:pt x="4919" y="0"/>
                        <a:pt x="10986" y="0"/>
                      </a:cubicBezTo>
                    </a:path>
                  </a:pathLst>
                </a:custGeom>
                <a:solidFill>
                  <a:schemeClr val="tx1">
                    <a:lumMod val="65000"/>
                    <a:lumOff val="35000"/>
                    <a:alpha val="85000"/>
                  </a:schemeClr>
                </a:solidFill>
                <a:ln>
                  <a:noFill/>
                </a:ln>
                <a:scene3d>
                  <a:camera prst="orthographicFront"/>
                  <a:lightRig rig="threePt" dir="t"/>
                </a:scene3d>
                <a:sp3d>
                  <a:bevelT/>
                </a:sp3d>
              </p:spPr>
              <p:txBody>
                <a:bodyPr lIns="68826" tIns="34413" rIns="68826" bIns="34413"/>
                <a:lstStyle/>
                <a:p>
                  <a:pPr defTabSz="688227">
                    <a:defRPr/>
                  </a:pPr>
                  <a:endParaRPr lang="en-US" sz="1992" dirty="0">
                    <a:solidFill>
                      <a:srgbClr val="95A5A6"/>
                    </a:solidFill>
                    <a:latin typeface="Calibri"/>
                  </a:endParaRPr>
                </a:p>
              </p:txBody>
            </p:sp>
          </p:grpSp>
          <p:sp>
            <p:nvSpPr>
              <p:cNvPr id="10" name="Isosceles Triangle 9">
                <a:extLst>
                  <a:ext uri="{FF2B5EF4-FFF2-40B4-BE49-F238E27FC236}">
                    <a16:creationId xmlns:a16="http://schemas.microsoft.com/office/drawing/2014/main" id="{20B3CF33-8521-4D47-9D99-2C0930FCE5A4}"/>
                  </a:ext>
                </a:extLst>
              </p:cNvPr>
              <p:cNvSpPr/>
              <p:nvPr/>
            </p:nvSpPr>
            <p:spPr>
              <a:xfrm rot="5400000">
                <a:off x="6022139" y="2164544"/>
                <a:ext cx="244130" cy="210458"/>
              </a:xfrm>
              <a:prstGeom prst="triangle">
                <a:avLst/>
              </a:prstGeom>
              <a:solidFill>
                <a:schemeClr val="tx1">
                  <a:lumMod val="65000"/>
                  <a:lumOff val="35000"/>
                  <a:alpha val="8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992" dirty="0"/>
              </a:p>
            </p:txBody>
          </p:sp>
          <p:sp>
            <p:nvSpPr>
              <p:cNvPr id="11" name="Isosceles Triangle 10">
                <a:extLst>
                  <a:ext uri="{FF2B5EF4-FFF2-40B4-BE49-F238E27FC236}">
                    <a16:creationId xmlns:a16="http://schemas.microsoft.com/office/drawing/2014/main" id="{C5C8D018-DBEB-4B7D-B2EA-10B862BC6AC4}"/>
                  </a:ext>
                </a:extLst>
              </p:cNvPr>
              <p:cNvSpPr/>
              <p:nvPr/>
            </p:nvSpPr>
            <p:spPr>
              <a:xfrm rot="16200000">
                <a:off x="5908927" y="4524211"/>
                <a:ext cx="244130" cy="210458"/>
              </a:xfrm>
              <a:prstGeom prst="triangle">
                <a:avLst/>
              </a:prstGeom>
              <a:solidFill>
                <a:srgbClr val="DC833B">
                  <a:alpha val="85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992" dirty="0"/>
              </a:p>
            </p:txBody>
          </p:sp>
          <p:sp>
            <p:nvSpPr>
              <p:cNvPr id="12" name="Isosceles Triangle 11">
                <a:extLst>
                  <a:ext uri="{FF2B5EF4-FFF2-40B4-BE49-F238E27FC236}">
                    <a16:creationId xmlns:a16="http://schemas.microsoft.com/office/drawing/2014/main" id="{8E5A56BF-1C0D-41FC-A830-4C9637175967}"/>
                  </a:ext>
                </a:extLst>
              </p:cNvPr>
              <p:cNvSpPr/>
              <p:nvPr/>
            </p:nvSpPr>
            <p:spPr>
              <a:xfrm>
                <a:off x="4790290" y="3295282"/>
                <a:ext cx="244130" cy="210457"/>
              </a:xfrm>
              <a:prstGeom prst="triangle">
                <a:avLst/>
              </a:prstGeom>
              <a:solidFill>
                <a:srgbClr val="72A572">
                  <a:alpha val="85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992" dirty="0"/>
              </a:p>
            </p:txBody>
          </p:sp>
          <p:sp>
            <p:nvSpPr>
              <p:cNvPr id="13" name="Isosceles Triangle 12">
                <a:extLst>
                  <a:ext uri="{FF2B5EF4-FFF2-40B4-BE49-F238E27FC236}">
                    <a16:creationId xmlns:a16="http://schemas.microsoft.com/office/drawing/2014/main" id="{058D9A87-DCC3-416D-9592-2B6709F72E47}"/>
                  </a:ext>
                </a:extLst>
              </p:cNvPr>
              <p:cNvSpPr/>
              <p:nvPr/>
            </p:nvSpPr>
            <p:spPr>
              <a:xfrm rot="10800000">
                <a:off x="7144397" y="3401280"/>
                <a:ext cx="244130" cy="210457"/>
              </a:xfrm>
              <a:prstGeom prst="triangle">
                <a:avLst/>
              </a:prstGeom>
              <a:solidFill>
                <a:schemeClr val="tx2">
                  <a:alpha val="8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992" dirty="0"/>
              </a:p>
            </p:txBody>
          </p:sp>
        </p:grpSp>
        <p:sp>
          <p:nvSpPr>
            <p:cNvPr id="8" name="Freeform 48">
              <a:extLst>
                <a:ext uri="{FF2B5EF4-FFF2-40B4-BE49-F238E27FC236}">
                  <a16:creationId xmlns:a16="http://schemas.microsoft.com/office/drawing/2014/main" id="{1601A9F8-ADA0-4B0B-9C5C-ACF32993A1CF}"/>
                </a:ext>
              </a:extLst>
            </p:cNvPr>
            <p:cNvSpPr/>
            <p:nvPr/>
          </p:nvSpPr>
          <p:spPr>
            <a:xfrm>
              <a:off x="3625386" y="1732445"/>
              <a:ext cx="1333687" cy="1250333"/>
            </a:xfrm>
            <a:custGeom>
              <a:avLst/>
              <a:gdLst>
                <a:gd name="connsiteX0" fmla="*/ 2377343 w 4724402"/>
                <a:gd name="connsiteY0" fmla="*/ 215056 h 4429124"/>
                <a:gd name="connsiteX1" fmla="*/ 2515945 w 4724402"/>
                <a:gd name="connsiteY1" fmla="*/ 262310 h 4429124"/>
                <a:gd name="connsiteX2" fmla="*/ 3444624 w 4724402"/>
                <a:gd name="connsiteY2" fmla="*/ 905248 h 4429124"/>
                <a:gd name="connsiteX3" fmla="*/ 3440988 w 4724402"/>
                <a:gd name="connsiteY3" fmla="*/ 906938 h 4429124"/>
                <a:gd name="connsiteX4" fmla="*/ 3468726 w 4724402"/>
                <a:gd name="connsiteY4" fmla="*/ 923720 h 4429124"/>
                <a:gd name="connsiteX5" fmla="*/ 3571877 w 4724402"/>
                <a:gd name="connsiteY5" fmla="*/ 1143000 h 4429124"/>
                <a:gd name="connsiteX6" fmla="*/ 3571877 w 4724402"/>
                <a:gd name="connsiteY6" fmla="*/ 1714500 h 4429124"/>
                <a:gd name="connsiteX7" fmla="*/ 4438652 w 4724402"/>
                <a:gd name="connsiteY7" fmla="*/ 1714500 h 4429124"/>
                <a:gd name="connsiteX8" fmla="*/ 4724402 w 4724402"/>
                <a:gd name="connsiteY8" fmla="*/ 2000252 h 4429124"/>
                <a:gd name="connsiteX9" fmla="*/ 4438652 w 4724402"/>
                <a:gd name="connsiteY9" fmla="*/ 2286000 h 4429124"/>
                <a:gd name="connsiteX10" fmla="*/ 3286127 w 4724402"/>
                <a:gd name="connsiteY10" fmla="*/ 2286000 h 4429124"/>
                <a:gd name="connsiteX11" fmla="*/ 3000377 w 4724402"/>
                <a:gd name="connsiteY11" fmla="*/ 2000252 h 4429124"/>
                <a:gd name="connsiteX12" fmla="*/ 3000377 w 4724402"/>
                <a:gd name="connsiteY12" fmla="*/ 1832820 h 4429124"/>
                <a:gd name="connsiteX13" fmla="*/ 2547197 w 4724402"/>
                <a:gd name="connsiteY13" fmla="*/ 2286000 h 4429124"/>
                <a:gd name="connsiteX14" fmla="*/ 3202412 w 4724402"/>
                <a:gd name="connsiteY14" fmla="*/ 2941216 h 4429124"/>
                <a:gd name="connsiteX15" fmla="*/ 3202412 w 4724402"/>
                <a:gd name="connsiteY15" fmla="*/ 3345284 h 4429124"/>
                <a:gd name="connsiteX16" fmla="*/ 2202287 w 4724402"/>
                <a:gd name="connsiteY16" fmla="*/ 4345410 h 4429124"/>
                <a:gd name="connsiteX17" fmla="*/ 1798218 w 4724402"/>
                <a:gd name="connsiteY17" fmla="*/ 4345410 h 4429124"/>
                <a:gd name="connsiteX18" fmla="*/ 1798218 w 4724402"/>
                <a:gd name="connsiteY18" fmla="*/ 3941340 h 4429124"/>
                <a:gd name="connsiteX19" fmla="*/ 2596308 w 4724402"/>
                <a:gd name="connsiteY19" fmla="*/ 3143252 h 4429124"/>
                <a:gd name="connsiteX20" fmla="*/ 2143127 w 4724402"/>
                <a:gd name="connsiteY20" fmla="*/ 2690070 h 4429124"/>
                <a:gd name="connsiteX21" fmla="*/ 487787 w 4724402"/>
                <a:gd name="connsiteY21" fmla="*/ 4345412 h 4429124"/>
                <a:gd name="connsiteX22" fmla="*/ 83718 w 4724402"/>
                <a:gd name="connsiteY22" fmla="*/ 4345412 h 4429124"/>
                <a:gd name="connsiteX23" fmla="*/ 83718 w 4724402"/>
                <a:gd name="connsiteY23" fmla="*/ 3941340 h 4429124"/>
                <a:gd name="connsiteX24" fmla="*/ 1941093 w 4724402"/>
                <a:gd name="connsiteY24" fmla="*/ 2083966 h 4429124"/>
                <a:gd name="connsiteX25" fmla="*/ 2837654 w 4724402"/>
                <a:gd name="connsiteY25" fmla="*/ 1187406 h 4429124"/>
                <a:gd name="connsiteX26" fmla="*/ 2837652 w 4724402"/>
                <a:gd name="connsiteY26" fmla="*/ 1187406 h 4429124"/>
                <a:gd name="connsiteX27" fmla="*/ 2393854 w 4724402"/>
                <a:gd name="connsiteY27" fmla="*/ 867720 h 4429124"/>
                <a:gd name="connsiteX28" fmla="*/ 1773662 w 4724402"/>
                <a:gd name="connsiteY28" fmla="*/ 1487910 h 4429124"/>
                <a:gd name="connsiteX29" fmla="*/ 1369593 w 4724402"/>
                <a:gd name="connsiteY29" fmla="*/ 1487910 h 4429124"/>
                <a:gd name="connsiteX30" fmla="*/ 1369593 w 4724402"/>
                <a:gd name="connsiteY30" fmla="*/ 1083840 h 4429124"/>
                <a:gd name="connsiteX31" fmla="*/ 2155405 w 4724402"/>
                <a:gd name="connsiteY31" fmla="*/ 298028 h 4429124"/>
                <a:gd name="connsiteX32" fmla="*/ 2377343 w 4724402"/>
                <a:gd name="connsiteY32" fmla="*/ 215056 h 4429124"/>
                <a:gd name="connsiteX33" fmla="*/ 4000503 w 4724402"/>
                <a:gd name="connsiteY33" fmla="*/ 0 h 4429124"/>
                <a:gd name="connsiteX34" fmla="*/ 4429128 w 4724402"/>
                <a:gd name="connsiteY34" fmla="*/ 428626 h 4429124"/>
                <a:gd name="connsiteX35" fmla="*/ 4000503 w 4724402"/>
                <a:gd name="connsiteY35" fmla="*/ 857252 h 4429124"/>
                <a:gd name="connsiteX36" fmla="*/ 3571878 w 4724402"/>
                <a:gd name="connsiteY36" fmla="*/ 428626 h 4429124"/>
                <a:gd name="connsiteX37" fmla="*/ 4000503 w 4724402"/>
                <a:gd name="connsiteY37" fmla="*/ 0 h 442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724402" h="4429124">
                  <a:moveTo>
                    <a:pt x="2377343" y="215056"/>
                  </a:moveTo>
                  <a:cubicBezTo>
                    <a:pt x="2425545" y="218412"/>
                    <a:pt x="2473354" y="234002"/>
                    <a:pt x="2515945" y="262310"/>
                  </a:cubicBezTo>
                  <a:lnTo>
                    <a:pt x="3444624" y="905248"/>
                  </a:lnTo>
                  <a:lnTo>
                    <a:pt x="3440988" y="906938"/>
                  </a:lnTo>
                  <a:lnTo>
                    <a:pt x="3468726" y="923720"/>
                  </a:lnTo>
                  <a:cubicBezTo>
                    <a:pt x="3533655" y="977888"/>
                    <a:pt x="3571877" y="1058754"/>
                    <a:pt x="3571877" y="1143000"/>
                  </a:cubicBezTo>
                  <a:lnTo>
                    <a:pt x="3571877" y="1714500"/>
                  </a:lnTo>
                  <a:lnTo>
                    <a:pt x="4438652" y="1714500"/>
                  </a:lnTo>
                  <a:cubicBezTo>
                    <a:pt x="4596454" y="1714500"/>
                    <a:pt x="4724402" y="1842450"/>
                    <a:pt x="4724402" y="2000252"/>
                  </a:cubicBezTo>
                  <a:cubicBezTo>
                    <a:pt x="4724402" y="2158052"/>
                    <a:pt x="4596454" y="2286000"/>
                    <a:pt x="4438652" y="2286000"/>
                  </a:cubicBezTo>
                  <a:lnTo>
                    <a:pt x="3286127" y="2286000"/>
                  </a:lnTo>
                  <a:cubicBezTo>
                    <a:pt x="3128327" y="2286000"/>
                    <a:pt x="3000377" y="2158052"/>
                    <a:pt x="3000377" y="2000252"/>
                  </a:cubicBezTo>
                  <a:lnTo>
                    <a:pt x="3000377" y="1832820"/>
                  </a:lnTo>
                  <a:lnTo>
                    <a:pt x="2547197" y="2286000"/>
                  </a:lnTo>
                  <a:lnTo>
                    <a:pt x="3202412" y="2941216"/>
                  </a:lnTo>
                  <a:cubicBezTo>
                    <a:pt x="3314036" y="3052840"/>
                    <a:pt x="3314036" y="3233662"/>
                    <a:pt x="3202412" y="3345284"/>
                  </a:cubicBezTo>
                  <a:lnTo>
                    <a:pt x="2202287" y="4345410"/>
                  </a:lnTo>
                  <a:cubicBezTo>
                    <a:pt x="2090664" y="4457034"/>
                    <a:pt x="1909832" y="4457024"/>
                    <a:pt x="1798218" y="4345410"/>
                  </a:cubicBezTo>
                  <a:cubicBezTo>
                    <a:pt x="1686594" y="4233788"/>
                    <a:pt x="1686594" y="4052964"/>
                    <a:pt x="1798218" y="3941340"/>
                  </a:cubicBezTo>
                  <a:lnTo>
                    <a:pt x="2596308" y="3143252"/>
                  </a:lnTo>
                  <a:lnTo>
                    <a:pt x="2143127" y="2690070"/>
                  </a:lnTo>
                  <a:lnTo>
                    <a:pt x="487787" y="4345412"/>
                  </a:lnTo>
                  <a:cubicBezTo>
                    <a:pt x="376164" y="4457034"/>
                    <a:pt x="195332" y="4457024"/>
                    <a:pt x="83718" y="4345412"/>
                  </a:cubicBezTo>
                  <a:cubicBezTo>
                    <a:pt x="-27906" y="4233788"/>
                    <a:pt x="-27906" y="4052964"/>
                    <a:pt x="83718" y="3941340"/>
                  </a:cubicBezTo>
                  <a:lnTo>
                    <a:pt x="1941093" y="2083966"/>
                  </a:lnTo>
                  <a:lnTo>
                    <a:pt x="2837654" y="1187406"/>
                  </a:lnTo>
                  <a:lnTo>
                    <a:pt x="2837652" y="1187406"/>
                  </a:lnTo>
                  <a:lnTo>
                    <a:pt x="2393854" y="867720"/>
                  </a:lnTo>
                  <a:lnTo>
                    <a:pt x="1773662" y="1487910"/>
                  </a:lnTo>
                  <a:cubicBezTo>
                    <a:pt x="1662039" y="1599534"/>
                    <a:pt x="1481216" y="1599534"/>
                    <a:pt x="1369593" y="1487910"/>
                  </a:cubicBezTo>
                  <a:cubicBezTo>
                    <a:pt x="1257969" y="1376288"/>
                    <a:pt x="1257969" y="1195464"/>
                    <a:pt x="1369593" y="1083840"/>
                  </a:cubicBezTo>
                  <a:lnTo>
                    <a:pt x="2155405" y="298028"/>
                  </a:lnTo>
                  <a:cubicBezTo>
                    <a:pt x="2215579" y="237860"/>
                    <a:pt x="2297006" y="209464"/>
                    <a:pt x="2377343" y="215056"/>
                  </a:cubicBezTo>
                  <a:close/>
                  <a:moveTo>
                    <a:pt x="4000503" y="0"/>
                  </a:moveTo>
                  <a:cubicBezTo>
                    <a:pt x="4237226" y="0"/>
                    <a:pt x="4429128" y="191904"/>
                    <a:pt x="4429128" y="428626"/>
                  </a:cubicBezTo>
                  <a:cubicBezTo>
                    <a:pt x="4429128" y="665348"/>
                    <a:pt x="4237226" y="857252"/>
                    <a:pt x="4000503" y="857252"/>
                  </a:cubicBezTo>
                  <a:cubicBezTo>
                    <a:pt x="3763780" y="857252"/>
                    <a:pt x="3571878" y="665348"/>
                    <a:pt x="3571878" y="428626"/>
                  </a:cubicBezTo>
                  <a:cubicBezTo>
                    <a:pt x="3571878" y="191904"/>
                    <a:pt x="3763780" y="0"/>
                    <a:pt x="4000503" y="0"/>
                  </a:cubicBezTo>
                  <a:close/>
                </a:path>
              </a:pathLst>
            </a:custGeom>
            <a:solidFill>
              <a:schemeClr val="accent1"/>
            </a:solidFill>
            <a:ln w="9525" cap="flat">
              <a:solidFill>
                <a:schemeClr val="tx2"/>
              </a:solidFill>
              <a:prstDash val="solid"/>
              <a:miter/>
            </a:ln>
            <a:effectLst/>
            <a:scene3d>
              <a:camera prst="orthographicFront"/>
              <a:lightRig rig="threePt" dir="t"/>
            </a:scene3d>
            <a:sp3d>
              <a:bevelT/>
            </a:sp3d>
          </p:spPr>
          <p:txBody>
            <a:bodyPr anchor="ctr"/>
            <a:lstStyle/>
            <a:p>
              <a:pPr defTabSz="172065">
                <a:defRPr/>
              </a:pPr>
              <a:endParaRPr lang="en-US" sz="1356" dirty="0">
                <a:solidFill>
                  <a:prstClr val="black"/>
                </a:solidFill>
                <a:latin typeface="Calibri" panose="020F0502020204030204"/>
              </a:endParaRPr>
            </a:p>
          </p:txBody>
        </p:sp>
      </p:grpSp>
      <p:sp>
        <p:nvSpPr>
          <p:cNvPr id="18" name="Subtitle 2">
            <a:extLst>
              <a:ext uri="{FF2B5EF4-FFF2-40B4-BE49-F238E27FC236}">
                <a16:creationId xmlns:a16="http://schemas.microsoft.com/office/drawing/2014/main" id="{AFC7C01C-B052-41CC-B366-F94F6C720944}"/>
              </a:ext>
            </a:extLst>
          </p:cNvPr>
          <p:cNvSpPr txBox="1">
            <a:spLocks noChangeArrowheads="1"/>
          </p:cNvSpPr>
          <p:nvPr/>
        </p:nvSpPr>
        <p:spPr bwMode="auto">
          <a:xfrm>
            <a:off x="428120" y="1135976"/>
            <a:ext cx="11213018" cy="393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826" tIns="34413" rIns="68826" bIns="34413"/>
          <a:lstStyle>
            <a:lvl1pPr>
              <a:defRPr>
                <a:solidFill>
                  <a:srgbClr val="000000"/>
                </a:solidFill>
                <a:latin typeface="Calibri" panose="020F0502020204030204" pitchFamily="34" charset="0"/>
                <a:cs typeface="Arial" panose="020B0604020202020204" pitchFamily="34" charset="0"/>
              </a:defRPr>
            </a:lvl1pPr>
            <a:lvl2pPr marL="685800" indent="-22860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pPr>
              <a:lnSpc>
                <a:spcPct val="90000"/>
              </a:lnSpc>
              <a:spcBef>
                <a:spcPts val="1107"/>
              </a:spcBef>
            </a:pPr>
            <a:r>
              <a:rPr lang="en-US" altLang="en-US" sz="2800" b="1" dirty="0">
                <a:solidFill>
                  <a:schemeClr val="tx1"/>
                </a:solidFill>
                <a:latin typeface="Arial" panose="020B0604020202020204" pitchFamily="34" charset="0"/>
              </a:rPr>
              <a:t>Journey to zero leaks and emissions</a:t>
            </a:r>
            <a:endParaRPr lang="en-US" altLang="en-US" sz="2800" b="1" u="sng" dirty="0">
              <a:solidFill>
                <a:schemeClr val="tx1"/>
              </a:solidFill>
              <a:latin typeface="Arial" panose="020B0604020202020204" pitchFamily="34" charset="0"/>
            </a:endParaRPr>
          </a:p>
        </p:txBody>
      </p:sp>
      <p:grpSp>
        <p:nvGrpSpPr>
          <p:cNvPr id="19" name="Group 1">
            <a:extLst>
              <a:ext uri="{FF2B5EF4-FFF2-40B4-BE49-F238E27FC236}">
                <a16:creationId xmlns:a16="http://schemas.microsoft.com/office/drawing/2014/main" id="{5DA09A52-3E05-40D4-9548-5143FCFD335A}"/>
              </a:ext>
            </a:extLst>
          </p:cNvPr>
          <p:cNvGrpSpPr>
            <a:grpSpLocks/>
          </p:cNvGrpSpPr>
          <p:nvPr/>
        </p:nvGrpSpPr>
        <p:grpSpPr bwMode="auto">
          <a:xfrm>
            <a:off x="2048656" y="2410141"/>
            <a:ext cx="1760173" cy="1758416"/>
            <a:chOff x="412690" y="1429944"/>
            <a:chExt cx="1753057" cy="1753057"/>
          </a:xfrm>
        </p:grpSpPr>
        <p:sp>
          <p:nvSpPr>
            <p:cNvPr id="20" name="Oval 19">
              <a:extLst>
                <a:ext uri="{FF2B5EF4-FFF2-40B4-BE49-F238E27FC236}">
                  <a16:creationId xmlns:a16="http://schemas.microsoft.com/office/drawing/2014/main" id="{A1022826-FF3C-46E3-B5DB-42159841E402}"/>
                </a:ext>
              </a:extLst>
            </p:cNvPr>
            <p:cNvSpPr/>
            <p:nvPr/>
          </p:nvSpPr>
          <p:spPr>
            <a:xfrm>
              <a:off x="412690" y="1429944"/>
              <a:ext cx="1753057" cy="1753057"/>
            </a:xfrm>
            <a:prstGeom prst="ellipse">
              <a:avLst/>
            </a:prstGeom>
            <a:solidFill>
              <a:schemeClr val="tx1">
                <a:lumMod val="65000"/>
                <a:lumOff val="35000"/>
              </a:schemeClr>
            </a:solidFill>
            <a:ln>
              <a:solidFill>
                <a:schemeClr val="tx1"/>
              </a:solidFill>
            </a:ln>
            <a:effectLst/>
            <a:scene3d>
              <a:camera prst="orthographicFront"/>
              <a:lightRig rig="threePt" dir="t"/>
            </a:scene3d>
            <a:sp3d>
              <a:bevelT w="177800" h="1778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72065">
                <a:defRPr/>
              </a:pPr>
              <a:endParaRPr lang="en-US" sz="1204" dirty="0">
                <a:solidFill>
                  <a:prstClr val="white"/>
                </a:solidFill>
              </a:endParaRPr>
            </a:p>
          </p:txBody>
        </p:sp>
        <p:sp>
          <p:nvSpPr>
            <p:cNvPr id="21" name="CuadroTexto 395">
              <a:extLst>
                <a:ext uri="{FF2B5EF4-FFF2-40B4-BE49-F238E27FC236}">
                  <a16:creationId xmlns:a16="http://schemas.microsoft.com/office/drawing/2014/main" id="{3FC5626C-C983-458F-B5E4-2822F3CDF18B}"/>
                </a:ext>
              </a:extLst>
            </p:cNvPr>
            <p:cNvSpPr txBox="1"/>
            <p:nvPr/>
          </p:nvSpPr>
          <p:spPr>
            <a:xfrm>
              <a:off x="694369" y="2049906"/>
              <a:ext cx="1161706" cy="646151"/>
            </a:xfrm>
            <a:prstGeom prst="rect">
              <a:avLst/>
            </a:prstGeom>
            <a:noFill/>
          </p:spPr>
          <p:txBody>
            <a:bodyPr>
              <a:spAutoFit/>
            </a:bodyPr>
            <a:lstStyle/>
            <a:p>
              <a:pPr algn="ctr" defTabSz="172065">
                <a:defRPr/>
              </a:pPr>
              <a:r>
                <a:rPr lang="en-US" sz="1806" dirty="0">
                  <a:solidFill>
                    <a:prstClr val="white"/>
                  </a:solidFill>
                  <a:effectLst>
                    <a:outerShdw blurRad="38100" dist="38100" dir="2700000" algn="tl">
                      <a:srgbClr val="000000">
                        <a:alpha val="43137"/>
                      </a:srgbClr>
                    </a:outerShdw>
                  </a:effectLst>
                  <a:latin typeface="Poppins Medium" pitchFamily="2" charset="77"/>
                  <a:ea typeface="Lato Semibold" panose="020F0502020204030203" pitchFamily="34" charset="0"/>
                  <a:cs typeface="Poppins Medium" pitchFamily="2" charset="77"/>
                </a:rPr>
                <a:t>Starting Point</a:t>
              </a:r>
            </a:p>
          </p:txBody>
        </p:sp>
      </p:grpSp>
      <p:grpSp>
        <p:nvGrpSpPr>
          <p:cNvPr id="22" name="Group 21">
            <a:extLst>
              <a:ext uri="{FF2B5EF4-FFF2-40B4-BE49-F238E27FC236}">
                <a16:creationId xmlns:a16="http://schemas.microsoft.com/office/drawing/2014/main" id="{1983F266-DF7C-48C6-B696-E337A5731142}"/>
              </a:ext>
            </a:extLst>
          </p:cNvPr>
          <p:cNvGrpSpPr>
            <a:grpSpLocks/>
          </p:cNvGrpSpPr>
          <p:nvPr/>
        </p:nvGrpSpPr>
        <p:grpSpPr bwMode="auto">
          <a:xfrm>
            <a:off x="8369118" y="2410141"/>
            <a:ext cx="1758417" cy="1758416"/>
            <a:chOff x="7001961" y="1429944"/>
            <a:chExt cx="1753057" cy="1753057"/>
          </a:xfrm>
        </p:grpSpPr>
        <p:sp>
          <p:nvSpPr>
            <p:cNvPr id="23" name="Oval 22">
              <a:extLst>
                <a:ext uri="{FF2B5EF4-FFF2-40B4-BE49-F238E27FC236}">
                  <a16:creationId xmlns:a16="http://schemas.microsoft.com/office/drawing/2014/main" id="{078ED912-637B-41C2-86F6-FE7D5ED2E580}"/>
                </a:ext>
              </a:extLst>
            </p:cNvPr>
            <p:cNvSpPr/>
            <p:nvPr/>
          </p:nvSpPr>
          <p:spPr>
            <a:xfrm>
              <a:off x="7001961" y="1429944"/>
              <a:ext cx="1753057" cy="1753057"/>
            </a:xfrm>
            <a:prstGeom prst="ellipse">
              <a:avLst/>
            </a:prstGeom>
            <a:solidFill>
              <a:srgbClr val="00B050"/>
            </a:solidFill>
            <a:ln>
              <a:solidFill>
                <a:schemeClr val="tx1"/>
              </a:solidFill>
            </a:ln>
            <a:effectLst/>
            <a:scene3d>
              <a:camera prst="orthographicFront"/>
              <a:lightRig rig="threePt" dir="t"/>
            </a:scene3d>
            <a:sp3d>
              <a:bevelT w="177800" h="1778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72065">
                <a:defRPr/>
              </a:pPr>
              <a:endParaRPr lang="en-US" sz="1204" dirty="0">
                <a:solidFill>
                  <a:srgbClr val="00B050"/>
                </a:solidFill>
              </a:endParaRPr>
            </a:p>
          </p:txBody>
        </p:sp>
        <p:sp>
          <p:nvSpPr>
            <p:cNvPr id="24" name="CuadroTexto 395">
              <a:extLst>
                <a:ext uri="{FF2B5EF4-FFF2-40B4-BE49-F238E27FC236}">
                  <a16:creationId xmlns:a16="http://schemas.microsoft.com/office/drawing/2014/main" id="{6A803E5C-9685-4E58-8354-E0332B261C2D}"/>
                </a:ext>
              </a:extLst>
            </p:cNvPr>
            <p:cNvSpPr txBox="1"/>
            <p:nvPr/>
          </p:nvSpPr>
          <p:spPr>
            <a:xfrm>
              <a:off x="7206864" y="1901045"/>
              <a:ext cx="1420308" cy="923201"/>
            </a:xfrm>
            <a:prstGeom prst="rect">
              <a:avLst/>
            </a:prstGeom>
            <a:noFill/>
          </p:spPr>
          <p:txBody>
            <a:bodyPr>
              <a:spAutoFit/>
            </a:bodyPr>
            <a:lstStyle/>
            <a:p>
              <a:pPr algn="ctr" defTabSz="172065">
                <a:defRPr/>
              </a:pPr>
              <a:r>
                <a:rPr lang="en-US" sz="1806" dirty="0">
                  <a:solidFill>
                    <a:prstClr val="white"/>
                  </a:solidFill>
                  <a:effectLst>
                    <a:outerShdw blurRad="38100" dist="38100" dir="2700000" algn="tl">
                      <a:srgbClr val="000000">
                        <a:alpha val="43137"/>
                      </a:srgbClr>
                    </a:outerShdw>
                  </a:effectLst>
                  <a:latin typeface="Poppins Medium" pitchFamily="2" charset="77"/>
                  <a:ea typeface="Lato Semibold" panose="020F0502020204030203" pitchFamily="34" charset="0"/>
                  <a:cs typeface="Poppins Medium" pitchFamily="2" charset="77"/>
                </a:rPr>
                <a:t>Zero Leaks &amp; Emissions</a:t>
              </a:r>
            </a:p>
          </p:txBody>
        </p:sp>
      </p:grpSp>
      <p:sp>
        <p:nvSpPr>
          <p:cNvPr id="25" name="Rectangle 56">
            <a:extLst>
              <a:ext uri="{FF2B5EF4-FFF2-40B4-BE49-F238E27FC236}">
                <a16:creationId xmlns:a16="http://schemas.microsoft.com/office/drawing/2014/main" id="{7DC2065D-60F3-42A6-9C93-E6A72DB0D3B1}"/>
              </a:ext>
            </a:extLst>
          </p:cNvPr>
          <p:cNvSpPr>
            <a:spLocks noChangeArrowheads="1"/>
          </p:cNvSpPr>
          <p:nvPr/>
        </p:nvSpPr>
        <p:spPr bwMode="auto">
          <a:xfrm>
            <a:off x="7928197" y="4349493"/>
            <a:ext cx="2793089" cy="128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93675" indent="-193675" defTabSz="153988">
              <a:defRPr>
                <a:solidFill>
                  <a:srgbClr val="000000"/>
                </a:solidFill>
                <a:latin typeface="Calibri" panose="020F0502020204030204" pitchFamily="34" charset="0"/>
                <a:cs typeface="Arial" panose="020B0604020202020204" pitchFamily="34" charset="0"/>
              </a:defRPr>
            </a:lvl1pPr>
            <a:lvl2pPr marL="742950" indent="-285750" defTabSz="153988">
              <a:defRPr>
                <a:solidFill>
                  <a:srgbClr val="000000"/>
                </a:solidFill>
                <a:latin typeface="Calibri" panose="020F0502020204030204" pitchFamily="34" charset="0"/>
                <a:cs typeface="Arial" panose="020B0604020202020204" pitchFamily="34" charset="0"/>
              </a:defRPr>
            </a:lvl2pPr>
            <a:lvl3pPr marL="1143000" indent="-228600" defTabSz="153988">
              <a:defRPr>
                <a:solidFill>
                  <a:srgbClr val="000000"/>
                </a:solidFill>
                <a:latin typeface="Calibri" panose="020F0502020204030204" pitchFamily="34" charset="0"/>
                <a:cs typeface="Arial" panose="020B0604020202020204" pitchFamily="34" charset="0"/>
              </a:defRPr>
            </a:lvl3pPr>
            <a:lvl4pPr marL="1600200" indent="-228600" defTabSz="153988">
              <a:defRPr>
                <a:solidFill>
                  <a:srgbClr val="000000"/>
                </a:solidFill>
                <a:latin typeface="Calibri" panose="020F0502020204030204" pitchFamily="34" charset="0"/>
                <a:cs typeface="Arial" panose="020B0604020202020204" pitchFamily="34" charset="0"/>
              </a:defRPr>
            </a:lvl4pPr>
            <a:lvl5pPr marL="2057400" indent="-228600" defTabSz="153988">
              <a:defRPr>
                <a:solidFill>
                  <a:srgbClr val="000000"/>
                </a:solidFill>
                <a:latin typeface="Calibri" panose="020F0502020204030204" pitchFamily="34" charset="0"/>
                <a:cs typeface="Arial" panose="020B0604020202020204" pitchFamily="34" charset="0"/>
              </a:defRPr>
            </a:lvl5pPr>
            <a:lvl6pPr marL="2514600" indent="-228600" defTabSz="153988"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defTabSz="153988"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defTabSz="153988"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defTabSz="153988"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pPr>
              <a:buFont typeface="Wingdings" panose="05000000000000000000" pitchFamily="2" charset="2"/>
              <a:buChar char="q"/>
            </a:pPr>
            <a:r>
              <a:rPr lang="en-US" altLang="en-US" sz="1549">
                <a:solidFill>
                  <a:srgbClr val="00863D"/>
                </a:solidFill>
                <a:latin typeface="Abadi" panose="020B0604020104020204" pitchFamily="34" charset="0"/>
              </a:rPr>
              <a:t>Minimal carbon emissions</a:t>
            </a:r>
          </a:p>
          <a:p>
            <a:pPr>
              <a:buFont typeface="Wingdings" panose="05000000000000000000" pitchFamily="2" charset="2"/>
              <a:buChar char="q"/>
            </a:pPr>
            <a:r>
              <a:rPr lang="en-US" altLang="en-US" sz="1549">
                <a:solidFill>
                  <a:srgbClr val="00863D"/>
                </a:solidFill>
                <a:latin typeface="Abadi" panose="020B0604020104020204" pitchFamily="34" charset="0"/>
              </a:rPr>
              <a:t>No associated downtime</a:t>
            </a:r>
          </a:p>
          <a:p>
            <a:pPr>
              <a:buFont typeface="Wingdings" panose="05000000000000000000" pitchFamily="2" charset="2"/>
              <a:buChar char="q"/>
            </a:pPr>
            <a:r>
              <a:rPr lang="en-US" altLang="en-US" sz="1549">
                <a:solidFill>
                  <a:srgbClr val="00863D"/>
                </a:solidFill>
                <a:latin typeface="Abadi" panose="020B0604020104020204" pitchFamily="34" charset="0"/>
              </a:rPr>
              <a:t>No associated financial loss</a:t>
            </a:r>
          </a:p>
          <a:p>
            <a:pPr>
              <a:buFont typeface="Wingdings" panose="05000000000000000000" pitchFamily="2" charset="2"/>
              <a:buChar char="q"/>
            </a:pPr>
            <a:r>
              <a:rPr lang="en-US" altLang="en-US" sz="1549">
                <a:solidFill>
                  <a:srgbClr val="00863D"/>
                </a:solidFill>
                <a:latin typeface="Abadi" panose="020B0604020104020204" pitchFamily="34" charset="0"/>
              </a:rPr>
              <a:t>Optimised system</a:t>
            </a:r>
          </a:p>
          <a:p>
            <a:pPr>
              <a:buFont typeface="Wingdings" panose="05000000000000000000" pitchFamily="2" charset="2"/>
              <a:buChar char="q"/>
            </a:pPr>
            <a:r>
              <a:rPr lang="en-US" altLang="en-US" sz="1549">
                <a:solidFill>
                  <a:srgbClr val="00863D"/>
                </a:solidFill>
                <a:latin typeface="Abadi" panose="020B0604020104020204" pitchFamily="34" charset="0"/>
              </a:rPr>
              <a:t>Maximum investment</a:t>
            </a:r>
          </a:p>
        </p:txBody>
      </p:sp>
      <p:sp>
        <p:nvSpPr>
          <p:cNvPr id="26" name="Rectangle 56">
            <a:extLst>
              <a:ext uri="{FF2B5EF4-FFF2-40B4-BE49-F238E27FC236}">
                <a16:creationId xmlns:a16="http://schemas.microsoft.com/office/drawing/2014/main" id="{1FDE33A7-1965-4335-909F-166D37D1AEDF}"/>
              </a:ext>
            </a:extLst>
          </p:cNvPr>
          <p:cNvSpPr/>
          <p:nvPr/>
        </p:nvSpPr>
        <p:spPr>
          <a:xfrm>
            <a:off x="1793941" y="4345979"/>
            <a:ext cx="2791332" cy="1761123"/>
          </a:xfrm>
          <a:prstGeom prst="rect">
            <a:avLst/>
          </a:prstGeom>
        </p:spPr>
        <p:txBody>
          <a:bodyPr>
            <a:spAutoFit/>
          </a:bodyPr>
          <a:lstStyle/>
          <a:p>
            <a:pPr marL="215082" indent="-215082" defTabSz="172065">
              <a:buFont typeface="Wingdings" panose="05000000000000000000" pitchFamily="2" charset="2"/>
              <a:buChar char="q"/>
              <a:defRPr/>
            </a:pPr>
            <a:r>
              <a:rPr lang="en-US" sz="1549" dirty="0">
                <a:solidFill>
                  <a:schemeClr val="tx1">
                    <a:lumMod val="65000"/>
                    <a:lumOff val="35000"/>
                  </a:schemeClr>
                </a:solidFill>
                <a:latin typeface="Abadi" panose="020B0604020104020204" pitchFamily="34" charset="0"/>
                <a:ea typeface="Lato Light" panose="020F0502020204030203" pitchFamily="34" charset="0"/>
                <a:cs typeface="Lato Light" panose="020F0502020204030203" pitchFamily="34" charset="0"/>
              </a:rPr>
              <a:t>Identify leaks/emissions sources</a:t>
            </a:r>
          </a:p>
          <a:p>
            <a:pPr marL="215082" indent="-215082" defTabSz="172065">
              <a:buFont typeface="Wingdings" panose="05000000000000000000" pitchFamily="2" charset="2"/>
              <a:buChar char="q"/>
              <a:defRPr/>
            </a:pPr>
            <a:r>
              <a:rPr lang="en-US" sz="1549" dirty="0">
                <a:solidFill>
                  <a:schemeClr val="tx1">
                    <a:lumMod val="65000"/>
                    <a:lumOff val="35000"/>
                  </a:schemeClr>
                </a:solidFill>
                <a:latin typeface="Abadi" panose="020B0604020104020204" pitchFamily="34" charset="0"/>
                <a:ea typeface="Lato Light" panose="020F0502020204030203" pitchFamily="34" charset="0"/>
                <a:cs typeface="Lato Light" panose="020F0502020204030203" pitchFamily="34" charset="0"/>
              </a:rPr>
              <a:t>Quantify losses/prioritize</a:t>
            </a:r>
          </a:p>
          <a:p>
            <a:pPr marL="215082" indent="-215082" defTabSz="172065">
              <a:buFont typeface="Wingdings" panose="05000000000000000000" pitchFamily="2" charset="2"/>
              <a:buChar char="q"/>
              <a:defRPr/>
            </a:pPr>
            <a:r>
              <a:rPr lang="en-US" sz="1549" dirty="0">
                <a:solidFill>
                  <a:schemeClr val="tx1">
                    <a:lumMod val="65000"/>
                    <a:lumOff val="35000"/>
                  </a:schemeClr>
                </a:solidFill>
                <a:latin typeface="Abadi" panose="020B0604020104020204" pitchFamily="34" charset="0"/>
                <a:ea typeface="Lato Light" panose="020F0502020204030203" pitchFamily="34" charset="0"/>
                <a:cs typeface="Lato Light" panose="020F0502020204030203" pitchFamily="34" charset="0"/>
              </a:rPr>
              <a:t>Determine failure modes</a:t>
            </a:r>
          </a:p>
          <a:p>
            <a:pPr marL="215082" indent="-215082" defTabSz="172065">
              <a:buFont typeface="Wingdings" panose="05000000000000000000" pitchFamily="2" charset="2"/>
              <a:buChar char="q"/>
              <a:defRPr/>
            </a:pPr>
            <a:r>
              <a:rPr lang="en-US" sz="1549" dirty="0">
                <a:solidFill>
                  <a:schemeClr val="tx1">
                    <a:lumMod val="65000"/>
                    <a:lumOff val="35000"/>
                  </a:schemeClr>
                </a:solidFill>
                <a:latin typeface="Abadi" panose="020B0604020104020204" pitchFamily="34" charset="0"/>
                <a:ea typeface="Lato Light" panose="020F0502020204030203" pitchFamily="34" charset="0"/>
                <a:cs typeface="Lato Light" panose="020F0502020204030203" pitchFamily="34" charset="0"/>
              </a:rPr>
              <a:t>Engineering review</a:t>
            </a:r>
          </a:p>
          <a:p>
            <a:pPr marL="215082" indent="-215082" defTabSz="172065">
              <a:buFont typeface="Wingdings" panose="05000000000000000000" pitchFamily="2" charset="2"/>
              <a:buChar char="q"/>
              <a:defRPr/>
            </a:pPr>
            <a:r>
              <a:rPr lang="en-US" sz="1549" dirty="0">
                <a:solidFill>
                  <a:schemeClr val="tx1">
                    <a:lumMod val="65000"/>
                    <a:lumOff val="35000"/>
                  </a:schemeClr>
                </a:solidFill>
                <a:latin typeface="Abadi" panose="020B0604020104020204" pitchFamily="34" charset="0"/>
                <a:ea typeface="Lato Light" panose="020F0502020204030203" pitchFamily="34" charset="0"/>
                <a:cs typeface="Lato Light" panose="020F0502020204030203" pitchFamily="34" charset="0"/>
              </a:rPr>
              <a:t>Develop maintenance plans</a:t>
            </a:r>
          </a:p>
          <a:p>
            <a:pPr marL="215082" indent="-215082" defTabSz="172065">
              <a:buFont typeface="Wingdings" panose="05000000000000000000" pitchFamily="2" charset="2"/>
              <a:buChar char="q"/>
              <a:defRPr/>
            </a:pPr>
            <a:endParaRPr lang="en-US" sz="1549" dirty="0">
              <a:solidFill>
                <a:schemeClr val="tx1">
                  <a:lumMod val="65000"/>
                  <a:lumOff val="35000"/>
                </a:schemeClr>
              </a:solidFill>
              <a:latin typeface="Abadi" panose="020B0604020104020204" pitchFamily="34" charset="0"/>
              <a:ea typeface="Lato Light" panose="020F0502020204030203" pitchFamily="34" charset="0"/>
              <a:cs typeface="Lato Light" panose="020F0502020204030203" pitchFamily="34" charset="0"/>
            </a:endParaRPr>
          </a:p>
        </p:txBody>
      </p:sp>
      <p:grpSp>
        <p:nvGrpSpPr>
          <p:cNvPr id="27" name="Group 26">
            <a:extLst>
              <a:ext uri="{FF2B5EF4-FFF2-40B4-BE49-F238E27FC236}">
                <a16:creationId xmlns:a16="http://schemas.microsoft.com/office/drawing/2014/main" id="{27D93290-C299-4BA6-B6A8-2B7204C37BF7}"/>
              </a:ext>
            </a:extLst>
          </p:cNvPr>
          <p:cNvGrpSpPr>
            <a:grpSpLocks/>
          </p:cNvGrpSpPr>
          <p:nvPr/>
        </p:nvGrpSpPr>
        <p:grpSpPr bwMode="auto">
          <a:xfrm>
            <a:off x="4574733" y="3655612"/>
            <a:ext cx="3274414" cy="2404154"/>
            <a:chOff x="2611857" y="2699530"/>
            <a:chExt cx="2506427" cy="2394540"/>
          </a:xfrm>
        </p:grpSpPr>
        <p:sp>
          <p:nvSpPr>
            <p:cNvPr id="28" name="Rectangle 56">
              <a:extLst>
                <a:ext uri="{FF2B5EF4-FFF2-40B4-BE49-F238E27FC236}">
                  <a16:creationId xmlns:a16="http://schemas.microsoft.com/office/drawing/2014/main" id="{6E98DD4F-0FBF-4730-A9B6-028A5910A3BB}"/>
                </a:ext>
              </a:extLst>
            </p:cNvPr>
            <p:cNvSpPr/>
            <p:nvPr/>
          </p:nvSpPr>
          <p:spPr>
            <a:xfrm>
              <a:off x="2611857" y="3509612"/>
              <a:ext cx="2506427" cy="1584458"/>
            </a:xfrm>
            <a:prstGeom prst="rect">
              <a:avLst/>
            </a:prstGeom>
          </p:spPr>
          <p:txBody>
            <a:bodyPr>
              <a:spAutoFit/>
            </a:bodyPr>
            <a:lstStyle/>
            <a:p>
              <a:pPr lvl="1" defTabSz="172065">
                <a:defRPr/>
              </a:pPr>
              <a:r>
                <a:rPr lang="en-US" sz="2213" b="1" u="sng" dirty="0">
                  <a:latin typeface="Abadi" panose="020B0604020104020204" pitchFamily="34" charset="0"/>
                  <a:ea typeface="Lato Light" panose="020F0502020204030203" pitchFamily="34" charset="0"/>
                  <a:cs typeface="Lato Light" panose="020F0502020204030203" pitchFamily="34" charset="0"/>
                </a:rPr>
                <a:t>Non-Intrusive and Temporary Repairs</a:t>
              </a:r>
            </a:p>
            <a:p>
              <a:pPr marL="559211" lvl="1" indent="-215082" defTabSz="172065">
                <a:buFont typeface="Wingdings" panose="05000000000000000000" pitchFamily="2" charset="2"/>
                <a:buChar char="q"/>
                <a:defRPr/>
              </a:pPr>
              <a:r>
                <a:rPr lang="en-US" sz="1328" dirty="0">
                  <a:latin typeface="Abadi" panose="020B0604020104020204" pitchFamily="34" charset="0"/>
                  <a:ea typeface="Lato Light" panose="020F0502020204030203" pitchFamily="34" charset="0"/>
                  <a:cs typeface="Lato Light" panose="020F0502020204030203" pitchFamily="34" charset="0"/>
                </a:rPr>
                <a:t>Reduce losses, leaks and emissions quickly, with no disruption to normal plant operations</a:t>
              </a:r>
            </a:p>
          </p:txBody>
        </p:sp>
        <p:cxnSp>
          <p:nvCxnSpPr>
            <p:cNvPr id="29" name="Straight Connector 28">
              <a:extLst>
                <a:ext uri="{FF2B5EF4-FFF2-40B4-BE49-F238E27FC236}">
                  <a16:creationId xmlns:a16="http://schemas.microsoft.com/office/drawing/2014/main" id="{2B3A8503-8246-4EBC-988F-D888D79B2C16}"/>
                </a:ext>
              </a:extLst>
            </p:cNvPr>
            <p:cNvCxnSpPr>
              <a:cxnSpLocks/>
            </p:cNvCxnSpPr>
            <p:nvPr/>
          </p:nvCxnSpPr>
          <p:spPr>
            <a:xfrm>
              <a:off x="2644129" y="2699530"/>
              <a:ext cx="521724" cy="769840"/>
            </a:xfrm>
            <a:prstGeom prst="line">
              <a:avLst/>
            </a:prstGeom>
            <a:ln/>
          </p:spPr>
          <p:style>
            <a:lnRef idx="2">
              <a:schemeClr val="accent1"/>
            </a:lnRef>
            <a:fillRef idx="0">
              <a:schemeClr val="accent1"/>
            </a:fillRef>
            <a:effectRef idx="1">
              <a:schemeClr val="accent1"/>
            </a:effectRef>
            <a:fontRef idx="minor">
              <a:schemeClr val="tx1"/>
            </a:fontRef>
          </p:style>
        </p:cxnSp>
      </p:grpSp>
      <p:cxnSp>
        <p:nvCxnSpPr>
          <p:cNvPr id="30" name="Connettore diritto 20">
            <a:extLst>
              <a:ext uri="{FF2B5EF4-FFF2-40B4-BE49-F238E27FC236}">
                <a16:creationId xmlns:a16="http://schemas.microsoft.com/office/drawing/2014/main" id="{A609116F-AC23-399C-AB3E-1A03B40CBD6C}"/>
              </a:ext>
            </a:extLst>
          </p:cNvPr>
          <p:cNvCxnSpPr>
            <a:cxnSpLocks/>
          </p:cNvCxnSpPr>
          <p:nvPr/>
        </p:nvCxnSpPr>
        <p:spPr>
          <a:xfrm>
            <a:off x="402531" y="1608268"/>
            <a:ext cx="11253341"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071933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63" presetClass="path" presetSubtype="0" accel="50000" decel="50000" fill="hold" nodeType="withEffect">
                                  <p:stCondLst>
                                    <p:cond delay="0"/>
                                  </p:stCondLst>
                                  <p:childTnLst>
                                    <p:animMotion origin="layout" path="M -4.16667E-6 -2.59259E-6 L 0.26836 0.00463 " pathEditMode="relative" rAng="0" ptsTypes="AA">
                                      <p:cBhvr>
                                        <p:cTn id="23" dur="2000" fill="hold"/>
                                        <p:tgtEl>
                                          <p:spTgt spid="6"/>
                                        </p:tgtEl>
                                        <p:attrNameLst>
                                          <p:attrName>ppt_x</p:attrName>
                                          <p:attrName>ppt_y</p:attrName>
                                        </p:attrNameLst>
                                      </p:cBhvr>
                                      <p:rCtr x="13411" y="231"/>
                                    </p:animMotion>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up)">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5" grpId="0"/>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Group 87">
            <a:extLst>
              <a:ext uri="{FF2B5EF4-FFF2-40B4-BE49-F238E27FC236}">
                <a16:creationId xmlns:a16="http://schemas.microsoft.com/office/drawing/2014/main" id="{F5BDAD66-F6ED-44BC-9E74-88ACB798BAC6}"/>
              </a:ext>
            </a:extLst>
          </p:cNvPr>
          <p:cNvGrpSpPr/>
          <p:nvPr/>
        </p:nvGrpSpPr>
        <p:grpSpPr>
          <a:xfrm rot="-10800000">
            <a:off x="4511017" y="5558417"/>
            <a:ext cx="1430871" cy="507959"/>
            <a:chOff x="0" y="0"/>
            <a:chExt cx="10160000" cy="3606800"/>
          </a:xfrm>
          <a:solidFill>
            <a:srgbClr val="FFCCFF"/>
          </a:solidFill>
        </p:grpSpPr>
        <p:sp>
          <p:nvSpPr>
            <p:cNvPr id="106" name="Freeform 88">
              <a:extLst>
                <a:ext uri="{FF2B5EF4-FFF2-40B4-BE49-F238E27FC236}">
                  <a16:creationId xmlns:a16="http://schemas.microsoft.com/office/drawing/2014/main" id="{62ED008D-37D0-4EA2-8168-C8888121ACDF}"/>
                </a:ext>
              </a:extLst>
            </p:cNvPr>
            <p:cNvSpPr/>
            <p:nvPr/>
          </p:nvSpPr>
          <p:spPr>
            <a:xfrm>
              <a:off x="0" y="0"/>
              <a:ext cx="10160000" cy="3606800"/>
            </a:xfrm>
            <a:custGeom>
              <a:avLst/>
              <a:gdLst/>
              <a:ahLst/>
              <a:cxnLst/>
              <a:rect l="l" t="t" r="r" b="b"/>
              <a:pathLst>
                <a:path w="10160000" h="3606800">
                  <a:moveTo>
                    <a:pt x="10160000" y="0"/>
                  </a:moveTo>
                  <a:lnTo>
                    <a:pt x="1041400" y="0"/>
                  </a:lnTo>
                  <a:lnTo>
                    <a:pt x="0" y="1803400"/>
                  </a:lnTo>
                  <a:lnTo>
                    <a:pt x="1041400" y="3606800"/>
                  </a:lnTo>
                  <a:lnTo>
                    <a:pt x="10160000" y="3606800"/>
                  </a:lnTo>
                  <a:lnTo>
                    <a:pt x="9118600" y="1803400"/>
                  </a:lnTo>
                  <a:close/>
                </a:path>
              </a:pathLst>
            </a:custGeom>
            <a:grpFill/>
          </p:spPr>
        </p:sp>
      </p:grpSp>
      <p:grpSp>
        <p:nvGrpSpPr>
          <p:cNvPr id="103" name="Group 87">
            <a:extLst>
              <a:ext uri="{FF2B5EF4-FFF2-40B4-BE49-F238E27FC236}">
                <a16:creationId xmlns:a16="http://schemas.microsoft.com/office/drawing/2014/main" id="{08434B7B-9388-40F1-9391-089634E337B0}"/>
              </a:ext>
            </a:extLst>
          </p:cNvPr>
          <p:cNvGrpSpPr/>
          <p:nvPr/>
        </p:nvGrpSpPr>
        <p:grpSpPr>
          <a:xfrm rot="-10800000">
            <a:off x="4450879" y="5558418"/>
            <a:ext cx="1430871" cy="507959"/>
            <a:chOff x="0" y="0"/>
            <a:chExt cx="10160000" cy="3606800"/>
          </a:xfrm>
        </p:grpSpPr>
        <p:sp>
          <p:nvSpPr>
            <p:cNvPr id="104" name="Freeform 88">
              <a:extLst>
                <a:ext uri="{FF2B5EF4-FFF2-40B4-BE49-F238E27FC236}">
                  <a16:creationId xmlns:a16="http://schemas.microsoft.com/office/drawing/2014/main" id="{CF879A95-844D-47DD-8178-8FE894AD7419}"/>
                </a:ext>
              </a:extLst>
            </p:cNvPr>
            <p:cNvSpPr/>
            <p:nvPr/>
          </p:nvSpPr>
          <p:spPr>
            <a:xfrm>
              <a:off x="0" y="0"/>
              <a:ext cx="10160000" cy="3606800"/>
            </a:xfrm>
            <a:custGeom>
              <a:avLst/>
              <a:gdLst/>
              <a:ahLst/>
              <a:cxnLst/>
              <a:rect l="l" t="t" r="r" b="b"/>
              <a:pathLst>
                <a:path w="10160000" h="3606800">
                  <a:moveTo>
                    <a:pt x="10160000" y="0"/>
                  </a:moveTo>
                  <a:lnTo>
                    <a:pt x="1041400" y="0"/>
                  </a:lnTo>
                  <a:lnTo>
                    <a:pt x="0" y="1803400"/>
                  </a:lnTo>
                  <a:lnTo>
                    <a:pt x="1041400" y="3606800"/>
                  </a:lnTo>
                  <a:lnTo>
                    <a:pt x="10160000" y="3606800"/>
                  </a:lnTo>
                  <a:lnTo>
                    <a:pt x="9118600" y="1803400"/>
                  </a:lnTo>
                  <a:close/>
                </a:path>
              </a:pathLst>
            </a:custGeom>
            <a:solidFill>
              <a:srgbClr val="CB2D6F"/>
            </a:solidFill>
          </p:spPr>
        </p:sp>
      </p:grpSp>
      <p:grpSp>
        <p:nvGrpSpPr>
          <p:cNvPr id="8" name="Group 8">
            <a:extLst>
              <a:ext uri="{FF2B5EF4-FFF2-40B4-BE49-F238E27FC236}">
                <a16:creationId xmlns:a16="http://schemas.microsoft.com/office/drawing/2014/main" id="{7BCAC7DB-2AFD-40CE-8CCB-21B0C2B257DC}"/>
              </a:ext>
            </a:extLst>
          </p:cNvPr>
          <p:cNvGrpSpPr/>
          <p:nvPr/>
        </p:nvGrpSpPr>
        <p:grpSpPr>
          <a:xfrm>
            <a:off x="3018132" y="1919048"/>
            <a:ext cx="3385237" cy="549573"/>
            <a:chOff x="0" y="0"/>
            <a:chExt cx="11529734" cy="3606800"/>
          </a:xfrm>
        </p:grpSpPr>
        <p:sp>
          <p:nvSpPr>
            <p:cNvPr id="9" name="Freeform 9">
              <a:extLst>
                <a:ext uri="{FF2B5EF4-FFF2-40B4-BE49-F238E27FC236}">
                  <a16:creationId xmlns:a16="http://schemas.microsoft.com/office/drawing/2014/main" id="{630D271E-7AB7-471D-9A7F-93ABCAFD8948}"/>
                </a:ext>
              </a:extLst>
            </p:cNvPr>
            <p:cNvSpPr/>
            <p:nvPr/>
          </p:nvSpPr>
          <p:spPr>
            <a:xfrm>
              <a:off x="0" y="0"/>
              <a:ext cx="11529734" cy="3606800"/>
            </a:xfrm>
            <a:custGeom>
              <a:avLst/>
              <a:gdLst/>
              <a:ahLst/>
              <a:cxnLst/>
              <a:rect l="l" t="t" r="r" b="b"/>
              <a:pathLst>
                <a:path w="11529734" h="3606800">
                  <a:moveTo>
                    <a:pt x="11529734" y="0"/>
                  </a:moveTo>
                  <a:lnTo>
                    <a:pt x="1041400" y="0"/>
                  </a:lnTo>
                  <a:lnTo>
                    <a:pt x="0" y="1803400"/>
                  </a:lnTo>
                  <a:lnTo>
                    <a:pt x="1041400" y="3606800"/>
                  </a:lnTo>
                  <a:lnTo>
                    <a:pt x="11529734" y="3606800"/>
                  </a:lnTo>
                  <a:lnTo>
                    <a:pt x="10488334" y="1803400"/>
                  </a:lnTo>
                  <a:close/>
                </a:path>
              </a:pathLst>
            </a:custGeom>
            <a:solidFill>
              <a:srgbClr val="CB2D6F"/>
            </a:solidFill>
          </p:spPr>
        </p:sp>
      </p:grpSp>
      <p:grpSp>
        <p:nvGrpSpPr>
          <p:cNvPr id="10" name="Group 10">
            <a:extLst>
              <a:ext uri="{FF2B5EF4-FFF2-40B4-BE49-F238E27FC236}">
                <a16:creationId xmlns:a16="http://schemas.microsoft.com/office/drawing/2014/main" id="{9448396C-17D1-4182-8A53-133A7C1B898C}"/>
              </a:ext>
            </a:extLst>
          </p:cNvPr>
          <p:cNvGrpSpPr/>
          <p:nvPr/>
        </p:nvGrpSpPr>
        <p:grpSpPr>
          <a:xfrm>
            <a:off x="3075609" y="1974024"/>
            <a:ext cx="3385237" cy="459157"/>
            <a:chOff x="0" y="0"/>
            <a:chExt cx="11671046" cy="3606800"/>
          </a:xfrm>
        </p:grpSpPr>
        <p:sp>
          <p:nvSpPr>
            <p:cNvPr id="11" name="Freeform 11">
              <a:extLst>
                <a:ext uri="{FF2B5EF4-FFF2-40B4-BE49-F238E27FC236}">
                  <a16:creationId xmlns:a16="http://schemas.microsoft.com/office/drawing/2014/main" id="{4A0878C6-8208-4AEE-BF50-38465F778EAA}"/>
                </a:ext>
              </a:extLst>
            </p:cNvPr>
            <p:cNvSpPr/>
            <p:nvPr/>
          </p:nvSpPr>
          <p:spPr>
            <a:xfrm>
              <a:off x="0" y="0"/>
              <a:ext cx="11671046" cy="3606800"/>
            </a:xfrm>
            <a:custGeom>
              <a:avLst/>
              <a:gdLst/>
              <a:ahLst/>
              <a:cxnLst/>
              <a:rect l="l" t="t" r="r" b="b"/>
              <a:pathLst>
                <a:path w="11671046" h="3606800">
                  <a:moveTo>
                    <a:pt x="11671046" y="0"/>
                  </a:moveTo>
                  <a:lnTo>
                    <a:pt x="1041400" y="0"/>
                  </a:lnTo>
                  <a:lnTo>
                    <a:pt x="0" y="1803400"/>
                  </a:lnTo>
                  <a:lnTo>
                    <a:pt x="1041400" y="3606800"/>
                  </a:lnTo>
                  <a:lnTo>
                    <a:pt x="11671046" y="3606800"/>
                  </a:lnTo>
                  <a:lnTo>
                    <a:pt x="10629646" y="1803400"/>
                  </a:lnTo>
                  <a:close/>
                </a:path>
              </a:pathLst>
            </a:custGeom>
            <a:solidFill>
              <a:srgbClr val="0F292F"/>
            </a:solidFill>
          </p:spPr>
        </p:sp>
      </p:grpSp>
      <p:sp>
        <p:nvSpPr>
          <p:cNvPr id="102" name="Rectangle 101">
            <a:extLst>
              <a:ext uri="{FF2B5EF4-FFF2-40B4-BE49-F238E27FC236}">
                <a16:creationId xmlns:a16="http://schemas.microsoft.com/office/drawing/2014/main" id="{191B4703-04AA-4C6D-B75C-275DF5175141}"/>
              </a:ext>
            </a:extLst>
          </p:cNvPr>
          <p:cNvSpPr/>
          <p:nvPr/>
        </p:nvSpPr>
        <p:spPr>
          <a:xfrm>
            <a:off x="6108658" y="867251"/>
            <a:ext cx="968794" cy="1598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2">
            <a:extLst>
              <a:ext uri="{FF2B5EF4-FFF2-40B4-BE49-F238E27FC236}">
                <a16:creationId xmlns:a16="http://schemas.microsoft.com/office/drawing/2014/main" id="{76F11BCD-312D-412F-88DE-4DA80DCC31F4}"/>
              </a:ext>
            </a:extLst>
          </p:cNvPr>
          <p:cNvGrpSpPr/>
          <p:nvPr/>
        </p:nvGrpSpPr>
        <p:grpSpPr>
          <a:xfrm rot="-10800000">
            <a:off x="6022340" y="3239024"/>
            <a:ext cx="3005151" cy="497348"/>
            <a:chOff x="0" y="0"/>
            <a:chExt cx="10160000" cy="3606800"/>
          </a:xfrm>
        </p:grpSpPr>
        <p:sp>
          <p:nvSpPr>
            <p:cNvPr id="3" name="Freeform 3">
              <a:extLst>
                <a:ext uri="{FF2B5EF4-FFF2-40B4-BE49-F238E27FC236}">
                  <a16:creationId xmlns:a16="http://schemas.microsoft.com/office/drawing/2014/main" id="{642DB84E-D4B9-4FD0-AED1-3EB049AD82D5}"/>
                </a:ext>
              </a:extLst>
            </p:cNvPr>
            <p:cNvSpPr/>
            <p:nvPr/>
          </p:nvSpPr>
          <p:spPr>
            <a:xfrm>
              <a:off x="0" y="0"/>
              <a:ext cx="10160000" cy="3606800"/>
            </a:xfrm>
            <a:custGeom>
              <a:avLst/>
              <a:gdLst/>
              <a:ahLst/>
              <a:cxnLst/>
              <a:rect l="l" t="t" r="r" b="b"/>
              <a:pathLst>
                <a:path w="10160000" h="3606800">
                  <a:moveTo>
                    <a:pt x="10160000" y="0"/>
                  </a:moveTo>
                  <a:lnTo>
                    <a:pt x="1041400" y="0"/>
                  </a:lnTo>
                  <a:lnTo>
                    <a:pt x="0" y="1803400"/>
                  </a:lnTo>
                  <a:lnTo>
                    <a:pt x="1041400" y="3606800"/>
                  </a:lnTo>
                  <a:lnTo>
                    <a:pt x="10160000" y="3606800"/>
                  </a:lnTo>
                  <a:lnTo>
                    <a:pt x="9118600" y="1803400"/>
                  </a:lnTo>
                  <a:close/>
                </a:path>
              </a:pathLst>
            </a:custGeom>
            <a:solidFill>
              <a:srgbClr val="8EDBFF"/>
            </a:solidFill>
          </p:spPr>
        </p:sp>
      </p:grpSp>
      <p:grpSp>
        <p:nvGrpSpPr>
          <p:cNvPr id="4" name="Group 4">
            <a:extLst>
              <a:ext uri="{FF2B5EF4-FFF2-40B4-BE49-F238E27FC236}">
                <a16:creationId xmlns:a16="http://schemas.microsoft.com/office/drawing/2014/main" id="{88BA1C1F-6128-44C4-B5F9-67BCF84C5933}"/>
              </a:ext>
            </a:extLst>
          </p:cNvPr>
          <p:cNvGrpSpPr/>
          <p:nvPr/>
        </p:nvGrpSpPr>
        <p:grpSpPr>
          <a:xfrm rot="-10800000">
            <a:off x="5947912" y="3275554"/>
            <a:ext cx="3005152" cy="400366"/>
            <a:chOff x="0" y="-287592"/>
            <a:chExt cx="10160000" cy="3606800"/>
          </a:xfrm>
        </p:grpSpPr>
        <p:sp>
          <p:nvSpPr>
            <p:cNvPr id="5" name="Freeform 5">
              <a:extLst>
                <a:ext uri="{FF2B5EF4-FFF2-40B4-BE49-F238E27FC236}">
                  <a16:creationId xmlns:a16="http://schemas.microsoft.com/office/drawing/2014/main" id="{D1CEEEC2-1ABD-4A69-BD7A-19F6B25D8119}"/>
                </a:ext>
              </a:extLst>
            </p:cNvPr>
            <p:cNvSpPr/>
            <p:nvPr/>
          </p:nvSpPr>
          <p:spPr>
            <a:xfrm>
              <a:off x="0" y="-287592"/>
              <a:ext cx="10160000" cy="3606800"/>
            </a:xfrm>
            <a:custGeom>
              <a:avLst/>
              <a:gdLst/>
              <a:ahLst/>
              <a:cxnLst/>
              <a:rect l="l" t="t" r="r" b="b"/>
              <a:pathLst>
                <a:path w="10160000" h="3606800">
                  <a:moveTo>
                    <a:pt x="10160000" y="0"/>
                  </a:moveTo>
                  <a:lnTo>
                    <a:pt x="1041400" y="0"/>
                  </a:lnTo>
                  <a:lnTo>
                    <a:pt x="0" y="1803400"/>
                  </a:lnTo>
                  <a:lnTo>
                    <a:pt x="1041400" y="3606800"/>
                  </a:lnTo>
                  <a:lnTo>
                    <a:pt x="10160000" y="3606800"/>
                  </a:lnTo>
                  <a:lnTo>
                    <a:pt x="9118600" y="1803400"/>
                  </a:lnTo>
                  <a:close/>
                </a:path>
              </a:pathLst>
            </a:custGeom>
            <a:solidFill>
              <a:srgbClr val="0F292F"/>
            </a:solidFill>
          </p:spPr>
        </p:sp>
      </p:grpSp>
      <p:grpSp>
        <p:nvGrpSpPr>
          <p:cNvPr id="12" name="Group 12">
            <a:extLst>
              <a:ext uri="{FF2B5EF4-FFF2-40B4-BE49-F238E27FC236}">
                <a16:creationId xmlns:a16="http://schemas.microsoft.com/office/drawing/2014/main" id="{9570C7BB-3897-4538-9DE9-DEE74B82FD94}"/>
              </a:ext>
            </a:extLst>
          </p:cNvPr>
          <p:cNvGrpSpPr/>
          <p:nvPr/>
        </p:nvGrpSpPr>
        <p:grpSpPr>
          <a:xfrm>
            <a:off x="5938895" y="1610354"/>
            <a:ext cx="339527" cy="4971177"/>
            <a:chOff x="0" y="0"/>
            <a:chExt cx="201266" cy="3707690"/>
          </a:xfrm>
        </p:grpSpPr>
        <p:sp>
          <p:nvSpPr>
            <p:cNvPr id="13" name="Freeform 13">
              <a:extLst>
                <a:ext uri="{FF2B5EF4-FFF2-40B4-BE49-F238E27FC236}">
                  <a16:creationId xmlns:a16="http://schemas.microsoft.com/office/drawing/2014/main" id="{F907B434-B6A7-45B4-9B4A-C1033C823321}"/>
                </a:ext>
              </a:extLst>
            </p:cNvPr>
            <p:cNvSpPr/>
            <p:nvPr/>
          </p:nvSpPr>
          <p:spPr>
            <a:xfrm>
              <a:off x="0" y="0"/>
              <a:ext cx="201266" cy="3707690"/>
            </a:xfrm>
            <a:custGeom>
              <a:avLst/>
              <a:gdLst/>
              <a:ahLst/>
              <a:cxnLst/>
              <a:rect l="l" t="t" r="r" b="b"/>
              <a:pathLst>
                <a:path w="201266" h="3707690">
                  <a:moveTo>
                    <a:pt x="0" y="0"/>
                  </a:moveTo>
                  <a:lnTo>
                    <a:pt x="201266" y="0"/>
                  </a:lnTo>
                  <a:lnTo>
                    <a:pt x="201266" y="3707690"/>
                  </a:lnTo>
                  <a:lnTo>
                    <a:pt x="0" y="3707690"/>
                  </a:lnTo>
                  <a:close/>
                </a:path>
              </a:pathLst>
            </a:custGeom>
            <a:solidFill>
              <a:srgbClr val="0F292F"/>
            </a:solidFill>
          </p:spPr>
        </p:sp>
      </p:grpSp>
      <p:sp>
        <p:nvSpPr>
          <p:cNvPr id="14" name="AutoShape 14">
            <a:extLst>
              <a:ext uri="{FF2B5EF4-FFF2-40B4-BE49-F238E27FC236}">
                <a16:creationId xmlns:a16="http://schemas.microsoft.com/office/drawing/2014/main" id="{632D8E8E-7922-455E-AF2F-C6150D0D5AFB}"/>
              </a:ext>
            </a:extLst>
          </p:cNvPr>
          <p:cNvSpPr/>
          <p:nvPr/>
        </p:nvSpPr>
        <p:spPr>
          <a:xfrm rot="5400000" flipV="1">
            <a:off x="3700408" y="4021598"/>
            <a:ext cx="4828514" cy="6028"/>
          </a:xfrm>
          <a:prstGeom prst="line">
            <a:avLst/>
          </a:prstGeom>
          <a:ln w="76200" cap="rnd">
            <a:solidFill>
              <a:srgbClr val="FFFFFF"/>
            </a:solidFill>
            <a:prstDash val="solid"/>
            <a:headEnd type="none" w="sm" len="sm"/>
            <a:tailEnd type="none" w="sm" len="sm"/>
          </a:ln>
        </p:spPr>
      </p:sp>
      <p:grpSp>
        <p:nvGrpSpPr>
          <p:cNvPr id="20" name="Group 20">
            <a:extLst>
              <a:ext uri="{FF2B5EF4-FFF2-40B4-BE49-F238E27FC236}">
                <a16:creationId xmlns:a16="http://schemas.microsoft.com/office/drawing/2014/main" id="{1F75659E-5166-4C14-87C3-8F96FA7E1FE1}"/>
              </a:ext>
            </a:extLst>
          </p:cNvPr>
          <p:cNvGrpSpPr/>
          <p:nvPr/>
        </p:nvGrpSpPr>
        <p:grpSpPr>
          <a:xfrm>
            <a:off x="6287439" y="2047457"/>
            <a:ext cx="1712717" cy="608015"/>
            <a:chOff x="0" y="0"/>
            <a:chExt cx="10160000" cy="3606800"/>
          </a:xfrm>
          <a:solidFill>
            <a:schemeClr val="accent1"/>
          </a:solidFill>
        </p:grpSpPr>
        <p:sp>
          <p:nvSpPr>
            <p:cNvPr id="21" name="Freeform 21">
              <a:extLst>
                <a:ext uri="{FF2B5EF4-FFF2-40B4-BE49-F238E27FC236}">
                  <a16:creationId xmlns:a16="http://schemas.microsoft.com/office/drawing/2014/main" id="{0337E348-B471-4849-B47E-97239D21C89E}"/>
                </a:ext>
              </a:extLst>
            </p:cNvPr>
            <p:cNvSpPr/>
            <p:nvPr/>
          </p:nvSpPr>
          <p:spPr>
            <a:xfrm>
              <a:off x="0" y="0"/>
              <a:ext cx="10160000" cy="3606800"/>
            </a:xfrm>
            <a:custGeom>
              <a:avLst/>
              <a:gdLst/>
              <a:ahLst/>
              <a:cxnLst/>
              <a:rect l="l" t="t" r="r" b="b"/>
              <a:pathLst>
                <a:path w="10160000" h="3606800">
                  <a:moveTo>
                    <a:pt x="10160000" y="0"/>
                  </a:moveTo>
                  <a:lnTo>
                    <a:pt x="1041400" y="0"/>
                  </a:lnTo>
                  <a:lnTo>
                    <a:pt x="0" y="1803400"/>
                  </a:lnTo>
                  <a:lnTo>
                    <a:pt x="1041400" y="3606800"/>
                  </a:lnTo>
                  <a:lnTo>
                    <a:pt x="10160000" y="3606800"/>
                  </a:lnTo>
                  <a:lnTo>
                    <a:pt x="9118600" y="1803400"/>
                  </a:lnTo>
                  <a:close/>
                </a:path>
              </a:pathLst>
            </a:custGeom>
            <a:grpFill/>
          </p:spPr>
        </p:sp>
      </p:grpSp>
      <p:grpSp>
        <p:nvGrpSpPr>
          <p:cNvPr id="22" name="Group 22">
            <a:extLst>
              <a:ext uri="{FF2B5EF4-FFF2-40B4-BE49-F238E27FC236}">
                <a16:creationId xmlns:a16="http://schemas.microsoft.com/office/drawing/2014/main" id="{626C7AF6-4D14-4F51-99CE-0845AD47B893}"/>
              </a:ext>
            </a:extLst>
          </p:cNvPr>
          <p:cNvGrpSpPr/>
          <p:nvPr/>
        </p:nvGrpSpPr>
        <p:grpSpPr>
          <a:xfrm>
            <a:off x="4051054" y="5077789"/>
            <a:ext cx="1502262" cy="1503743"/>
            <a:chOff x="0" y="0"/>
            <a:chExt cx="3004524" cy="3007485"/>
          </a:xfrm>
        </p:grpSpPr>
        <p:pic>
          <p:nvPicPr>
            <p:cNvPr id="23" name="Picture 23">
              <a:extLst>
                <a:ext uri="{FF2B5EF4-FFF2-40B4-BE49-F238E27FC236}">
                  <a16:creationId xmlns:a16="http://schemas.microsoft.com/office/drawing/2014/main" id="{7340CF35-8D48-4A2F-B991-C35C74E7E83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r="69250" b="69327"/>
            <a:stretch>
              <a:fillRect/>
            </a:stretch>
          </p:blipFill>
          <p:spPr>
            <a:xfrm>
              <a:off x="0" y="0"/>
              <a:ext cx="282256" cy="281554"/>
            </a:xfrm>
            <a:prstGeom prst="rect">
              <a:avLst/>
            </a:prstGeom>
          </p:spPr>
        </p:pic>
        <p:pic>
          <p:nvPicPr>
            <p:cNvPr id="24" name="Picture 24">
              <a:extLst>
                <a:ext uri="{FF2B5EF4-FFF2-40B4-BE49-F238E27FC236}">
                  <a16:creationId xmlns:a16="http://schemas.microsoft.com/office/drawing/2014/main" id="{035840FC-4332-4ECA-8E42-7A02CD83D0A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r="69250" b="69327"/>
            <a:stretch>
              <a:fillRect/>
            </a:stretch>
          </p:blipFill>
          <p:spPr>
            <a:xfrm rot="-10800000">
              <a:off x="2722268" y="2725931"/>
              <a:ext cx="282256" cy="281554"/>
            </a:xfrm>
            <a:prstGeom prst="rect">
              <a:avLst/>
            </a:prstGeom>
          </p:spPr>
        </p:pic>
        <p:pic>
          <p:nvPicPr>
            <p:cNvPr id="25" name="Picture 25">
              <a:extLst>
                <a:ext uri="{FF2B5EF4-FFF2-40B4-BE49-F238E27FC236}">
                  <a16:creationId xmlns:a16="http://schemas.microsoft.com/office/drawing/2014/main" id="{3E749052-D52F-46F8-980E-CA0AF3554C5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r="69250" b="69327"/>
            <a:stretch>
              <a:fillRect/>
            </a:stretch>
          </p:blipFill>
          <p:spPr>
            <a:xfrm flipH="1">
              <a:off x="2722268" y="0"/>
              <a:ext cx="282256" cy="281554"/>
            </a:xfrm>
            <a:prstGeom prst="rect">
              <a:avLst/>
            </a:prstGeom>
          </p:spPr>
        </p:pic>
        <p:pic>
          <p:nvPicPr>
            <p:cNvPr id="26" name="Picture 26">
              <a:extLst>
                <a:ext uri="{FF2B5EF4-FFF2-40B4-BE49-F238E27FC236}">
                  <a16:creationId xmlns:a16="http://schemas.microsoft.com/office/drawing/2014/main" id="{F76ED4BA-0929-4E87-8B24-0E096D0B680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r="69250" b="69327"/>
            <a:stretch>
              <a:fillRect/>
            </a:stretch>
          </p:blipFill>
          <p:spPr>
            <a:xfrm rot="-10800000" flipH="1">
              <a:off x="0" y="2725931"/>
              <a:ext cx="282256" cy="281554"/>
            </a:xfrm>
            <a:prstGeom prst="rect">
              <a:avLst/>
            </a:prstGeom>
          </p:spPr>
        </p:pic>
      </p:grpSp>
      <p:grpSp>
        <p:nvGrpSpPr>
          <p:cNvPr id="29" name="Group 29">
            <a:extLst>
              <a:ext uri="{FF2B5EF4-FFF2-40B4-BE49-F238E27FC236}">
                <a16:creationId xmlns:a16="http://schemas.microsoft.com/office/drawing/2014/main" id="{049ED1AF-7FBB-4C57-B512-CBE568C966C1}"/>
              </a:ext>
            </a:extLst>
          </p:cNvPr>
          <p:cNvGrpSpPr/>
          <p:nvPr/>
        </p:nvGrpSpPr>
        <p:grpSpPr>
          <a:xfrm>
            <a:off x="8401210" y="548266"/>
            <a:ext cx="1502262" cy="1503743"/>
            <a:chOff x="0" y="0"/>
            <a:chExt cx="3004524" cy="3007485"/>
          </a:xfrm>
        </p:grpSpPr>
        <p:pic>
          <p:nvPicPr>
            <p:cNvPr id="30" name="Picture 30">
              <a:extLst>
                <a:ext uri="{FF2B5EF4-FFF2-40B4-BE49-F238E27FC236}">
                  <a16:creationId xmlns:a16="http://schemas.microsoft.com/office/drawing/2014/main" id="{40D0FAB1-6AC8-42D3-96C0-D3A02C65F44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r="69250" b="69327"/>
            <a:stretch>
              <a:fillRect/>
            </a:stretch>
          </p:blipFill>
          <p:spPr>
            <a:xfrm>
              <a:off x="0" y="0"/>
              <a:ext cx="282256" cy="281554"/>
            </a:xfrm>
            <a:prstGeom prst="rect">
              <a:avLst/>
            </a:prstGeom>
          </p:spPr>
        </p:pic>
        <p:pic>
          <p:nvPicPr>
            <p:cNvPr id="31" name="Picture 31">
              <a:extLst>
                <a:ext uri="{FF2B5EF4-FFF2-40B4-BE49-F238E27FC236}">
                  <a16:creationId xmlns:a16="http://schemas.microsoft.com/office/drawing/2014/main" id="{BF136DFC-963C-4DF6-AF3F-68BFC6948283}"/>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r="69250" b="69327"/>
            <a:stretch>
              <a:fillRect/>
            </a:stretch>
          </p:blipFill>
          <p:spPr>
            <a:xfrm rot="-10800000">
              <a:off x="2722268" y="2725931"/>
              <a:ext cx="282256" cy="281554"/>
            </a:xfrm>
            <a:prstGeom prst="rect">
              <a:avLst/>
            </a:prstGeom>
          </p:spPr>
        </p:pic>
        <p:pic>
          <p:nvPicPr>
            <p:cNvPr id="32" name="Picture 32">
              <a:extLst>
                <a:ext uri="{FF2B5EF4-FFF2-40B4-BE49-F238E27FC236}">
                  <a16:creationId xmlns:a16="http://schemas.microsoft.com/office/drawing/2014/main" id="{044CCD5A-4DA4-4B3B-8AA8-FC66A6979AF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r="69250" b="69327"/>
            <a:stretch>
              <a:fillRect/>
            </a:stretch>
          </p:blipFill>
          <p:spPr>
            <a:xfrm flipH="1">
              <a:off x="2722268" y="0"/>
              <a:ext cx="282256" cy="281554"/>
            </a:xfrm>
            <a:prstGeom prst="rect">
              <a:avLst/>
            </a:prstGeom>
          </p:spPr>
        </p:pic>
        <p:pic>
          <p:nvPicPr>
            <p:cNvPr id="33" name="Picture 33">
              <a:extLst>
                <a:ext uri="{FF2B5EF4-FFF2-40B4-BE49-F238E27FC236}">
                  <a16:creationId xmlns:a16="http://schemas.microsoft.com/office/drawing/2014/main" id="{7661FC08-810C-4840-B9C0-AD8BDFE182E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r="69250" b="69327"/>
            <a:stretch>
              <a:fillRect/>
            </a:stretch>
          </p:blipFill>
          <p:spPr>
            <a:xfrm rot="-10800000" flipH="1">
              <a:off x="0" y="2725931"/>
              <a:ext cx="282256" cy="281554"/>
            </a:xfrm>
            <a:prstGeom prst="rect">
              <a:avLst/>
            </a:prstGeom>
          </p:spPr>
        </p:pic>
      </p:grpSp>
      <p:grpSp>
        <p:nvGrpSpPr>
          <p:cNvPr id="34" name="Group 34">
            <a:extLst>
              <a:ext uri="{FF2B5EF4-FFF2-40B4-BE49-F238E27FC236}">
                <a16:creationId xmlns:a16="http://schemas.microsoft.com/office/drawing/2014/main" id="{5942CC14-1500-463E-BA20-E9DFA6718CBD}"/>
              </a:ext>
            </a:extLst>
          </p:cNvPr>
          <p:cNvGrpSpPr/>
          <p:nvPr/>
        </p:nvGrpSpPr>
        <p:grpSpPr>
          <a:xfrm>
            <a:off x="10206620" y="548266"/>
            <a:ext cx="1502262" cy="1503743"/>
            <a:chOff x="0" y="0"/>
            <a:chExt cx="3004524" cy="3007485"/>
          </a:xfrm>
        </p:grpSpPr>
        <p:pic>
          <p:nvPicPr>
            <p:cNvPr id="35" name="Picture 35">
              <a:extLst>
                <a:ext uri="{FF2B5EF4-FFF2-40B4-BE49-F238E27FC236}">
                  <a16:creationId xmlns:a16="http://schemas.microsoft.com/office/drawing/2014/main" id="{3E4D95B6-08EA-4CAE-8C04-C960D23F047E}"/>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r="69250" b="69327"/>
            <a:stretch>
              <a:fillRect/>
            </a:stretch>
          </p:blipFill>
          <p:spPr>
            <a:xfrm>
              <a:off x="0" y="0"/>
              <a:ext cx="282256" cy="281554"/>
            </a:xfrm>
            <a:prstGeom prst="rect">
              <a:avLst/>
            </a:prstGeom>
          </p:spPr>
        </p:pic>
        <p:pic>
          <p:nvPicPr>
            <p:cNvPr id="36" name="Picture 36">
              <a:extLst>
                <a:ext uri="{FF2B5EF4-FFF2-40B4-BE49-F238E27FC236}">
                  <a16:creationId xmlns:a16="http://schemas.microsoft.com/office/drawing/2014/main" id="{A717E4BE-0E51-4AB7-8717-DEA9E7AAC61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r="69250" b="69327"/>
            <a:stretch>
              <a:fillRect/>
            </a:stretch>
          </p:blipFill>
          <p:spPr>
            <a:xfrm rot="-10800000">
              <a:off x="2722268" y="2725931"/>
              <a:ext cx="282256" cy="281554"/>
            </a:xfrm>
            <a:prstGeom prst="rect">
              <a:avLst/>
            </a:prstGeom>
          </p:spPr>
        </p:pic>
        <p:pic>
          <p:nvPicPr>
            <p:cNvPr id="37" name="Picture 37">
              <a:extLst>
                <a:ext uri="{FF2B5EF4-FFF2-40B4-BE49-F238E27FC236}">
                  <a16:creationId xmlns:a16="http://schemas.microsoft.com/office/drawing/2014/main" id="{AC4AF0A7-B7AE-43B8-8C2B-755C4484F59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r="69250" b="69327"/>
            <a:stretch>
              <a:fillRect/>
            </a:stretch>
          </p:blipFill>
          <p:spPr>
            <a:xfrm flipH="1">
              <a:off x="2722268" y="0"/>
              <a:ext cx="282256" cy="281554"/>
            </a:xfrm>
            <a:prstGeom prst="rect">
              <a:avLst/>
            </a:prstGeom>
          </p:spPr>
        </p:pic>
        <p:pic>
          <p:nvPicPr>
            <p:cNvPr id="38" name="Picture 38">
              <a:extLst>
                <a:ext uri="{FF2B5EF4-FFF2-40B4-BE49-F238E27FC236}">
                  <a16:creationId xmlns:a16="http://schemas.microsoft.com/office/drawing/2014/main" id="{65482636-63C5-4E8A-870D-8C9805F5360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r="69250" b="69327"/>
            <a:stretch>
              <a:fillRect/>
            </a:stretch>
          </p:blipFill>
          <p:spPr>
            <a:xfrm rot="-10800000" flipH="1">
              <a:off x="0" y="2725931"/>
              <a:ext cx="282256" cy="281554"/>
            </a:xfrm>
            <a:prstGeom prst="rect">
              <a:avLst/>
            </a:prstGeom>
          </p:spPr>
        </p:pic>
      </p:grpSp>
      <p:grpSp>
        <p:nvGrpSpPr>
          <p:cNvPr id="39" name="Group 39">
            <a:extLst>
              <a:ext uri="{FF2B5EF4-FFF2-40B4-BE49-F238E27FC236}">
                <a16:creationId xmlns:a16="http://schemas.microsoft.com/office/drawing/2014/main" id="{31680FF7-A491-47D0-81CB-69E29E35ABCA}"/>
              </a:ext>
            </a:extLst>
          </p:cNvPr>
          <p:cNvGrpSpPr/>
          <p:nvPr/>
        </p:nvGrpSpPr>
        <p:grpSpPr>
          <a:xfrm rot="-10800000">
            <a:off x="6777520" y="1675313"/>
            <a:ext cx="5414480" cy="608015"/>
            <a:chOff x="0" y="0"/>
            <a:chExt cx="3790271" cy="401917"/>
          </a:xfrm>
        </p:grpSpPr>
        <p:sp>
          <p:nvSpPr>
            <p:cNvPr id="40" name="Freeform 40">
              <a:extLst>
                <a:ext uri="{FF2B5EF4-FFF2-40B4-BE49-F238E27FC236}">
                  <a16:creationId xmlns:a16="http://schemas.microsoft.com/office/drawing/2014/main" id="{62569BB6-9DCD-49AA-846A-DBC90167364E}"/>
                </a:ext>
              </a:extLst>
            </p:cNvPr>
            <p:cNvSpPr/>
            <p:nvPr/>
          </p:nvSpPr>
          <p:spPr>
            <a:xfrm>
              <a:off x="0" y="0"/>
              <a:ext cx="3790271" cy="401917"/>
            </a:xfrm>
            <a:custGeom>
              <a:avLst/>
              <a:gdLst/>
              <a:ahLst/>
              <a:cxnLst/>
              <a:rect l="l" t="t" r="r" b="b"/>
              <a:pathLst>
                <a:path w="3790271" h="401917">
                  <a:moveTo>
                    <a:pt x="0" y="0"/>
                  </a:moveTo>
                  <a:lnTo>
                    <a:pt x="3790271" y="0"/>
                  </a:lnTo>
                  <a:lnTo>
                    <a:pt x="3790271" y="401917"/>
                  </a:lnTo>
                  <a:lnTo>
                    <a:pt x="0" y="401917"/>
                  </a:lnTo>
                  <a:close/>
                </a:path>
              </a:pathLst>
            </a:custGeom>
            <a:solidFill>
              <a:srgbClr val="FFFFFF"/>
            </a:solidFill>
          </p:spPr>
        </p:sp>
      </p:grpSp>
      <p:grpSp>
        <p:nvGrpSpPr>
          <p:cNvPr id="41" name="Group 41">
            <a:extLst>
              <a:ext uri="{FF2B5EF4-FFF2-40B4-BE49-F238E27FC236}">
                <a16:creationId xmlns:a16="http://schemas.microsoft.com/office/drawing/2014/main" id="{7EC30CC3-376C-4EEA-B3F6-153CB8E6E076}"/>
              </a:ext>
            </a:extLst>
          </p:cNvPr>
          <p:cNvGrpSpPr/>
          <p:nvPr/>
        </p:nvGrpSpPr>
        <p:grpSpPr>
          <a:xfrm>
            <a:off x="439056" y="5077789"/>
            <a:ext cx="1502262" cy="1503743"/>
            <a:chOff x="0" y="0"/>
            <a:chExt cx="3004524" cy="3007485"/>
          </a:xfrm>
        </p:grpSpPr>
        <p:pic>
          <p:nvPicPr>
            <p:cNvPr id="42" name="Picture 42">
              <a:extLst>
                <a:ext uri="{FF2B5EF4-FFF2-40B4-BE49-F238E27FC236}">
                  <a16:creationId xmlns:a16="http://schemas.microsoft.com/office/drawing/2014/main" id="{ACD7867F-59B5-4A56-B663-0EE377896013}"/>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r="69250" b="69327"/>
            <a:stretch>
              <a:fillRect/>
            </a:stretch>
          </p:blipFill>
          <p:spPr>
            <a:xfrm>
              <a:off x="0" y="0"/>
              <a:ext cx="282256" cy="281554"/>
            </a:xfrm>
            <a:prstGeom prst="rect">
              <a:avLst/>
            </a:prstGeom>
          </p:spPr>
        </p:pic>
        <p:pic>
          <p:nvPicPr>
            <p:cNvPr id="43" name="Picture 43">
              <a:extLst>
                <a:ext uri="{FF2B5EF4-FFF2-40B4-BE49-F238E27FC236}">
                  <a16:creationId xmlns:a16="http://schemas.microsoft.com/office/drawing/2014/main" id="{7B31BCC5-F553-409F-B386-1D03DD76667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r="69250" b="69327"/>
            <a:stretch>
              <a:fillRect/>
            </a:stretch>
          </p:blipFill>
          <p:spPr>
            <a:xfrm rot="-10800000">
              <a:off x="2722268" y="2725931"/>
              <a:ext cx="282256" cy="281554"/>
            </a:xfrm>
            <a:prstGeom prst="rect">
              <a:avLst/>
            </a:prstGeom>
          </p:spPr>
        </p:pic>
        <p:pic>
          <p:nvPicPr>
            <p:cNvPr id="44" name="Picture 44">
              <a:extLst>
                <a:ext uri="{FF2B5EF4-FFF2-40B4-BE49-F238E27FC236}">
                  <a16:creationId xmlns:a16="http://schemas.microsoft.com/office/drawing/2014/main" id="{7AA8E16B-168D-4A6A-B437-F8A1878ED62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r="69250" b="69327"/>
            <a:stretch>
              <a:fillRect/>
            </a:stretch>
          </p:blipFill>
          <p:spPr>
            <a:xfrm flipH="1">
              <a:off x="2722268" y="0"/>
              <a:ext cx="282256" cy="281554"/>
            </a:xfrm>
            <a:prstGeom prst="rect">
              <a:avLst/>
            </a:prstGeom>
          </p:spPr>
        </p:pic>
        <p:pic>
          <p:nvPicPr>
            <p:cNvPr id="45" name="Picture 45">
              <a:extLst>
                <a:ext uri="{FF2B5EF4-FFF2-40B4-BE49-F238E27FC236}">
                  <a16:creationId xmlns:a16="http://schemas.microsoft.com/office/drawing/2014/main" id="{60394E1C-2B5B-4D42-B713-796A7D29097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r="69250" b="69327"/>
            <a:stretch>
              <a:fillRect/>
            </a:stretch>
          </p:blipFill>
          <p:spPr>
            <a:xfrm rot="-10800000" flipH="1">
              <a:off x="0" y="2725931"/>
              <a:ext cx="282256" cy="281554"/>
            </a:xfrm>
            <a:prstGeom prst="rect">
              <a:avLst/>
            </a:prstGeom>
          </p:spPr>
        </p:pic>
      </p:grpSp>
      <p:grpSp>
        <p:nvGrpSpPr>
          <p:cNvPr id="46" name="Group 46">
            <a:extLst>
              <a:ext uri="{FF2B5EF4-FFF2-40B4-BE49-F238E27FC236}">
                <a16:creationId xmlns:a16="http://schemas.microsoft.com/office/drawing/2014/main" id="{B5DC44F9-F6E3-4ABB-BB60-BACB267E0EAD}"/>
              </a:ext>
            </a:extLst>
          </p:cNvPr>
          <p:cNvGrpSpPr/>
          <p:nvPr/>
        </p:nvGrpSpPr>
        <p:grpSpPr>
          <a:xfrm>
            <a:off x="2245644" y="5077789"/>
            <a:ext cx="1502262" cy="1503743"/>
            <a:chOff x="0" y="0"/>
            <a:chExt cx="3004524" cy="3007485"/>
          </a:xfrm>
        </p:grpSpPr>
        <p:pic>
          <p:nvPicPr>
            <p:cNvPr id="47" name="Picture 47">
              <a:extLst>
                <a:ext uri="{FF2B5EF4-FFF2-40B4-BE49-F238E27FC236}">
                  <a16:creationId xmlns:a16="http://schemas.microsoft.com/office/drawing/2014/main" id="{7BE93131-D4C4-4FD7-A9AB-2B3D529679C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r="69250" b="69327"/>
            <a:stretch>
              <a:fillRect/>
            </a:stretch>
          </p:blipFill>
          <p:spPr>
            <a:xfrm>
              <a:off x="0" y="0"/>
              <a:ext cx="282256" cy="281554"/>
            </a:xfrm>
            <a:prstGeom prst="rect">
              <a:avLst/>
            </a:prstGeom>
          </p:spPr>
        </p:pic>
        <p:pic>
          <p:nvPicPr>
            <p:cNvPr id="48" name="Picture 48">
              <a:extLst>
                <a:ext uri="{FF2B5EF4-FFF2-40B4-BE49-F238E27FC236}">
                  <a16:creationId xmlns:a16="http://schemas.microsoft.com/office/drawing/2014/main" id="{38975B07-77E4-443A-AAC4-981CCBEE3D4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r="69250" b="69327"/>
            <a:stretch>
              <a:fillRect/>
            </a:stretch>
          </p:blipFill>
          <p:spPr>
            <a:xfrm rot="-10800000">
              <a:off x="2722268" y="2725931"/>
              <a:ext cx="282256" cy="281554"/>
            </a:xfrm>
            <a:prstGeom prst="rect">
              <a:avLst/>
            </a:prstGeom>
          </p:spPr>
        </p:pic>
        <p:pic>
          <p:nvPicPr>
            <p:cNvPr id="49" name="Picture 49">
              <a:extLst>
                <a:ext uri="{FF2B5EF4-FFF2-40B4-BE49-F238E27FC236}">
                  <a16:creationId xmlns:a16="http://schemas.microsoft.com/office/drawing/2014/main" id="{D015112B-1213-41BA-AEF6-EAE68288E60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r="69250" b="69327"/>
            <a:stretch>
              <a:fillRect/>
            </a:stretch>
          </p:blipFill>
          <p:spPr>
            <a:xfrm flipH="1">
              <a:off x="2722268" y="0"/>
              <a:ext cx="282256" cy="281554"/>
            </a:xfrm>
            <a:prstGeom prst="rect">
              <a:avLst/>
            </a:prstGeom>
          </p:spPr>
        </p:pic>
        <p:pic>
          <p:nvPicPr>
            <p:cNvPr id="50" name="Picture 50">
              <a:extLst>
                <a:ext uri="{FF2B5EF4-FFF2-40B4-BE49-F238E27FC236}">
                  <a16:creationId xmlns:a16="http://schemas.microsoft.com/office/drawing/2014/main" id="{492C00D5-43C8-4268-B69F-E15D88D6A7C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r="69250" b="69327"/>
            <a:stretch>
              <a:fillRect/>
            </a:stretch>
          </p:blipFill>
          <p:spPr>
            <a:xfrm rot="-10800000" flipH="1">
              <a:off x="0" y="2725931"/>
              <a:ext cx="282256" cy="281554"/>
            </a:xfrm>
            <a:prstGeom prst="rect">
              <a:avLst/>
            </a:prstGeom>
          </p:spPr>
        </p:pic>
      </p:grpSp>
      <p:grpSp>
        <p:nvGrpSpPr>
          <p:cNvPr id="51" name="Group 51">
            <a:extLst>
              <a:ext uri="{FF2B5EF4-FFF2-40B4-BE49-F238E27FC236}">
                <a16:creationId xmlns:a16="http://schemas.microsoft.com/office/drawing/2014/main" id="{D1A8C3F5-1424-4AC4-82AC-E7A4696FD1AF}"/>
              </a:ext>
            </a:extLst>
          </p:cNvPr>
          <p:cNvGrpSpPr/>
          <p:nvPr/>
        </p:nvGrpSpPr>
        <p:grpSpPr>
          <a:xfrm>
            <a:off x="0" y="5525653"/>
            <a:ext cx="5448815" cy="608015"/>
            <a:chOff x="0" y="0"/>
            <a:chExt cx="3790271" cy="401917"/>
          </a:xfrm>
        </p:grpSpPr>
        <p:sp>
          <p:nvSpPr>
            <p:cNvPr id="52" name="Freeform 52">
              <a:extLst>
                <a:ext uri="{FF2B5EF4-FFF2-40B4-BE49-F238E27FC236}">
                  <a16:creationId xmlns:a16="http://schemas.microsoft.com/office/drawing/2014/main" id="{F131D313-D2CB-4C3F-8DD7-C2612C62C170}"/>
                </a:ext>
              </a:extLst>
            </p:cNvPr>
            <p:cNvSpPr/>
            <p:nvPr/>
          </p:nvSpPr>
          <p:spPr>
            <a:xfrm>
              <a:off x="0" y="0"/>
              <a:ext cx="3790271" cy="401917"/>
            </a:xfrm>
            <a:custGeom>
              <a:avLst/>
              <a:gdLst/>
              <a:ahLst/>
              <a:cxnLst/>
              <a:rect l="l" t="t" r="r" b="b"/>
              <a:pathLst>
                <a:path w="3790271" h="401917">
                  <a:moveTo>
                    <a:pt x="0" y="0"/>
                  </a:moveTo>
                  <a:lnTo>
                    <a:pt x="3790271" y="0"/>
                  </a:lnTo>
                  <a:lnTo>
                    <a:pt x="3790271" y="401917"/>
                  </a:lnTo>
                  <a:lnTo>
                    <a:pt x="0" y="401917"/>
                  </a:lnTo>
                  <a:close/>
                </a:path>
              </a:pathLst>
            </a:custGeom>
            <a:solidFill>
              <a:srgbClr val="FFFFFF"/>
            </a:solidFill>
          </p:spPr>
        </p:sp>
      </p:grpSp>
      <p:grpSp>
        <p:nvGrpSpPr>
          <p:cNvPr id="53" name="Group 53">
            <a:extLst>
              <a:ext uri="{FF2B5EF4-FFF2-40B4-BE49-F238E27FC236}">
                <a16:creationId xmlns:a16="http://schemas.microsoft.com/office/drawing/2014/main" id="{9E11A7F8-03BC-4608-91FE-BAF5B86AAE08}"/>
              </a:ext>
            </a:extLst>
          </p:cNvPr>
          <p:cNvGrpSpPr/>
          <p:nvPr/>
        </p:nvGrpSpPr>
        <p:grpSpPr>
          <a:xfrm rot="-10800000">
            <a:off x="6777520" y="2058092"/>
            <a:ext cx="5414480" cy="608015"/>
            <a:chOff x="0" y="0"/>
            <a:chExt cx="3790271" cy="401917"/>
          </a:xfrm>
          <a:solidFill>
            <a:schemeClr val="accent1"/>
          </a:solidFill>
        </p:grpSpPr>
        <p:sp>
          <p:nvSpPr>
            <p:cNvPr id="54" name="Freeform 54">
              <a:extLst>
                <a:ext uri="{FF2B5EF4-FFF2-40B4-BE49-F238E27FC236}">
                  <a16:creationId xmlns:a16="http://schemas.microsoft.com/office/drawing/2014/main" id="{A82C0567-4648-4A32-BA31-A0B1DCAC2C09}"/>
                </a:ext>
              </a:extLst>
            </p:cNvPr>
            <p:cNvSpPr/>
            <p:nvPr/>
          </p:nvSpPr>
          <p:spPr>
            <a:xfrm>
              <a:off x="0" y="0"/>
              <a:ext cx="3790271" cy="401917"/>
            </a:xfrm>
            <a:custGeom>
              <a:avLst/>
              <a:gdLst/>
              <a:ahLst/>
              <a:cxnLst/>
              <a:rect l="l" t="t" r="r" b="b"/>
              <a:pathLst>
                <a:path w="3790271" h="401917">
                  <a:moveTo>
                    <a:pt x="0" y="0"/>
                  </a:moveTo>
                  <a:lnTo>
                    <a:pt x="3790271" y="0"/>
                  </a:lnTo>
                  <a:lnTo>
                    <a:pt x="3790271" y="401917"/>
                  </a:lnTo>
                  <a:lnTo>
                    <a:pt x="0" y="401917"/>
                  </a:lnTo>
                  <a:close/>
                </a:path>
              </a:pathLst>
            </a:custGeom>
            <a:grpFill/>
          </p:spPr>
        </p:sp>
      </p:grpSp>
      <p:grpSp>
        <p:nvGrpSpPr>
          <p:cNvPr id="55" name="Group 55">
            <a:extLst>
              <a:ext uri="{FF2B5EF4-FFF2-40B4-BE49-F238E27FC236}">
                <a16:creationId xmlns:a16="http://schemas.microsoft.com/office/drawing/2014/main" id="{4D7FBADE-8617-45F8-90CD-D08B42F9574E}"/>
              </a:ext>
            </a:extLst>
          </p:cNvPr>
          <p:cNvGrpSpPr/>
          <p:nvPr/>
        </p:nvGrpSpPr>
        <p:grpSpPr>
          <a:xfrm>
            <a:off x="0" y="5525653"/>
            <a:ext cx="5448815" cy="608015"/>
            <a:chOff x="0" y="0"/>
            <a:chExt cx="3790271" cy="401917"/>
          </a:xfrm>
        </p:grpSpPr>
        <p:sp>
          <p:nvSpPr>
            <p:cNvPr id="56" name="Freeform 56">
              <a:extLst>
                <a:ext uri="{FF2B5EF4-FFF2-40B4-BE49-F238E27FC236}">
                  <a16:creationId xmlns:a16="http://schemas.microsoft.com/office/drawing/2014/main" id="{A348ADDF-A75D-423B-919D-4DED41596F1C}"/>
                </a:ext>
              </a:extLst>
            </p:cNvPr>
            <p:cNvSpPr/>
            <p:nvPr/>
          </p:nvSpPr>
          <p:spPr>
            <a:xfrm>
              <a:off x="0" y="0"/>
              <a:ext cx="3790271" cy="401917"/>
            </a:xfrm>
            <a:custGeom>
              <a:avLst/>
              <a:gdLst/>
              <a:ahLst/>
              <a:cxnLst/>
              <a:rect l="l" t="t" r="r" b="b"/>
              <a:pathLst>
                <a:path w="3790271" h="401917">
                  <a:moveTo>
                    <a:pt x="0" y="0"/>
                  </a:moveTo>
                  <a:lnTo>
                    <a:pt x="3790271" y="0"/>
                  </a:lnTo>
                  <a:lnTo>
                    <a:pt x="3790271" y="401917"/>
                  </a:lnTo>
                  <a:lnTo>
                    <a:pt x="0" y="401917"/>
                  </a:lnTo>
                  <a:close/>
                </a:path>
              </a:pathLst>
            </a:custGeom>
            <a:solidFill>
              <a:srgbClr val="FFFFFF"/>
            </a:solidFill>
          </p:spPr>
        </p:sp>
      </p:grpSp>
      <p:pic>
        <p:nvPicPr>
          <p:cNvPr id="61" name="Picture 69">
            <a:extLst>
              <a:ext uri="{FF2B5EF4-FFF2-40B4-BE49-F238E27FC236}">
                <a16:creationId xmlns:a16="http://schemas.microsoft.com/office/drawing/2014/main" id="{A3FD9F77-21B2-4056-B3B7-5408EE02CFA4}"/>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1231649" y="5972564"/>
            <a:ext cx="549103" cy="551673"/>
          </a:xfrm>
          <a:prstGeom prst="rect">
            <a:avLst/>
          </a:prstGeom>
        </p:spPr>
      </p:pic>
      <p:pic>
        <p:nvPicPr>
          <p:cNvPr id="62" name="Picture 70">
            <a:extLst>
              <a:ext uri="{FF2B5EF4-FFF2-40B4-BE49-F238E27FC236}">
                <a16:creationId xmlns:a16="http://schemas.microsoft.com/office/drawing/2014/main" id="{24FF8962-18D7-4518-BAD4-4ACC215A445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6393435" y="3892678"/>
            <a:ext cx="152821" cy="135438"/>
          </a:xfrm>
          <a:prstGeom prst="rect">
            <a:avLst/>
          </a:prstGeom>
        </p:spPr>
      </p:pic>
      <p:pic>
        <p:nvPicPr>
          <p:cNvPr id="63" name="Picture 71">
            <a:extLst>
              <a:ext uri="{FF2B5EF4-FFF2-40B4-BE49-F238E27FC236}">
                <a16:creationId xmlns:a16="http://schemas.microsoft.com/office/drawing/2014/main" id="{6F8F28E0-BA3A-4627-86BD-A349918B5226}"/>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6393435" y="4751804"/>
            <a:ext cx="152821" cy="135438"/>
          </a:xfrm>
          <a:prstGeom prst="rect">
            <a:avLst/>
          </a:prstGeom>
        </p:spPr>
      </p:pic>
      <p:pic>
        <p:nvPicPr>
          <p:cNvPr id="64" name="Picture 72">
            <a:extLst>
              <a:ext uri="{FF2B5EF4-FFF2-40B4-BE49-F238E27FC236}">
                <a16:creationId xmlns:a16="http://schemas.microsoft.com/office/drawing/2014/main" id="{71E2D543-E33D-4A7C-9368-C6A7E62C7D34}"/>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6393435" y="4179054"/>
            <a:ext cx="152821" cy="135438"/>
          </a:xfrm>
          <a:prstGeom prst="rect">
            <a:avLst/>
          </a:prstGeom>
        </p:spPr>
      </p:pic>
      <p:pic>
        <p:nvPicPr>
          <p:cNvPr id="65" name="Picture 73">
            <a:extLst>
              <a:ext uri="{FF2B5EF4-FFF2-40B4-BE49-F238E27FC236}">
                <a16:creationId xmlns:a16="http://schemas.microsoft.com/office/drawing/2014/main" id="{018F4CFB-40D0-43B6-9ACD-16F9B423C1A3}"/>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6393435" y="5038180"/>
            <a:ext cx="152821" cy="135438"/>
          </a:xfrm>
          <a:prstGeom prst="rect">
            <a:avLst/>
          </a:prstGeom>
        </p:spPr>
      </p:pic>
      <p:pic>
        <p:nvPicPr>
          <p:cNvPr id="66" name="Picture 74">
            <a:extLst>
              <a:ext uri="{FF2B5EF4-FFF2-40B4-BE49-F238E27FC236}">
                <a16:creationId xmlns:a16="http://schemas.microsoft.com/office/drawing/2014/main" id="{E027A428-1943-43FD-9F9F-3DB64075F11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6393435" y="4465429"/>
            <a:ext cx="152821" cy="135438"/>
          </a:xfrm>
          <a:prstGeom prst="rect">
            <a:avLst/>
          </a:prstGeom>
        </p:spPr>
      </p:pic>
      <p:pic>
        <p:nvPicPr>
          <p:cNvPr id="67" name="Picture 75">
            <a:extLst>
              <a:ext uri="{FF2B5EF4-FFF2-40B4-BE49-F238E27FC236}">
                <a16:creationId xmlns:a16="http://schemas.microsoft.com/office/drawing/2014/main" id="{5DECB9C4-967B-4F09-8AA7-39101223FF6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6393435" y="5324555"/>
            <a:ext cx="152821" cy="135438"/>
          </a:xfrm>
          <a:prstGeom prst="rect">
            <a:avLst/>
          </a:prstGeom>
        </p:spPr>
      </p:pic>
      <p:grpSp>
        <p:nvGrpSpPr>
          <p:cNvPr id="75" name="Group 83">
            <a:extLst>
              <a:ext uri="{FF2B5EF4-FFF2-40B4-BE49-F238E27FC236}">
                <a16:creationId xmlns:a16="http://schemas.microsoft.com/office/drawing/2014/main" id="{08369EC4-9D8A-4A6A-B8EE-9C568379D70B}"/>
              </a:ext>
            </a:extLst>
          </p:cNvPr>
          <p:cNvGrpSpPr/>
          <p:nvPr/>
        </p:nvGrpSpPr>
        <p:grpSpPr>
          <a:xfrm>
            <a:off x="6352660" y="2111513"/>
            <a:ext cx="1430871" cy="507959"/>
            <a:chOff x="0" y="0"/>
            <a:chExt cx="10160000" cy="3606800"/>
          </a:xfrm>
        </p:grpSpPr>
        <p:sp>
          <p:nvSpPr>
            <p:cNvPr id="76" name="Freeform 84">
              <a:extLst>
                <a:ext uri="{FF2B5EF4-FFF2-40B4-BE49-F238E27FC236}">
                  <a16:creationId xmlns:a16="http://schemas.microsoft.com/office/drawing/2014/main" id="{C6DB5079-99E9-4F36-9B5A-85A2EB746753}"/>
                </a:ext>
              </a:extLst>
            </p:cNvPr>
            <p:cNvSpPr/>
            <p:nvPr/>
          </p:nvSpPr>
          <p:spPr>
            <a:xfrm>
              <a:off x="0" y="0"/>
              <a:ext cx="10160000" cy="3606800"/>
            </a:xfrm>
            <a:custGeom>
              <a:avLst/>
              <a:gdLst/>
              <a:ahLst/>
              <a:cxnLst/>
              <a:rect l="l" t="t" r="r" b="b"/>
              <a:pathLst>
                <a:path w="10160000" h="3606800">
                  <a:moveTo>
                    <a:pt x="10160000" y="0"/>
                  </a:moveTo>
                  <a:lnTo>
                    <a:pt x="1041400" y="0"/>
                  </a:lnTo>
                  <a:lnTo>
                    <a:pt x="0" y="1803400"/>
                  </a:lnTo>
                  <a:lnTo>
                    <a:pt x="1041400" y="3606800"/>
                  </a:lnTo>
                  <a:lnTo>
                    <a:pt x="10160000" y="3606800"/>
                  </a:lnTo>
                  <a:lnTo>
                    <a:pt x="9118600" y="1803400"/>
                  </a:lnTo>
                  <a:close/>
                </a:path>
              </a:pathLst>
            </a:custGeom>
            <a:solidFill>
              <a:srgbClr val="8EDBFF"/>
            </a:solidFill>
          </p:spPr>
        </p:sp>
      </p:grpSp>
      <p:grpSp>
        <p:nvGrpSpPr>
          <p:cNvPr id="77" name="Group 85">
            <a:extLst>
              <a:ext uri="{FF2B5EF4-FFF2-40B4-BE49-F238E27FC236}">
                <a16:creationId xmlns:a16="http://schemas.microsoft.com/office/drawing/2014/main" id="{94477855-90BF-4A2D-912A-216B4F8C0459}"/>
              </a:ext>
            </a:extLst>
          </p:cNvPr>
          <p:cNvGrpSpPr/>
          <p:nvPr/>
        </p:nvGrpSpPr>
        <p:grpSpPr>
          <a:xfrm>
            <a:off x="6448357" y="2112399"/>
            <a:ext cx="5743643" cy="507959"/>
            <a:chOff x="0" y="0"/>
            <a:chExt cx="10160000" cy="3606800"/>
          </a:xfrm>
        </p:grpSpPr>
        <p:sp>
          <p:nvSpPr>
            <p:cNvPr id="78" name="Freeform 86">
              <a:extLst>
                <a:ext uri="{FF2B5EF4-FFF2-40B4-BE49-F238E27FC236}">
                  <a16:creationId xmlns:a16="http://schemas.microsoft.com/office/drawing/2014/main" id="{0B885248-71FE-49E8-BB9F-16186EDF7D4A}"/>
                </a:ext>
              </a:extLst>
            </p:cNvPr>
            <p:cNvSpPr/>
            <p:nvPr/>
          </p:nvSpPr>
          <p:spPr>
            <a:xfrm>
              <a:off x="0" y="0"/>
              <a:ext cx="10160000" cy="3606800"/>
            </a:xfrm>
            <a:custGeom>
              <a:avLst/>
              <a:gdLst/>
              <a:ahLst/>
              <a:cxnLst/>
              <a:rect l="l" t="t" r="r" b="b"/>
              <a:pathLst>
                <a:path w="10160000" h="3606800">
                  <a:moveTo>
                    <a:pt x="10160000" y="0"/>
                  </a:moveTo>
                  <a:lnTo>
                    <a:pt x="1041400" y="0"/>
                  </a:lnTo>
                  <a:lnTo>
                    <a:pt x="0" y="1803400"/>
                  </a:lnTo>
                  <a:lnTo>
                    <a:pt x="1041400" y="3606800"/>
                  </a:lnTo>
                  <a:lnTo>
                    <a:pt x="10160000" y="3606800"/>
                  </a:lnTo>
                  <a:lnTo>
                    <a:pt x="9118600" y="1803400"/>
                  </a:lnTo>
                  <a:close/>
                </a:path>
              </a:pathLst>
            </a:custGeom>
            <a:solidFill>
              <a:srgbClr val="8EDBFF"/>
            </a:solidFill>
          </p:spPr>
        </p:sp>
      </p:grpSp>
      <p:grpSp>
        <p:nvGrpSpPr>
          <p:cNvPr id="79" name="Group 87">
            <a:extLst>
              <a:ext uri="{FF2B5EF4-FFF2-40B4-BE49-F238E27FC236}">
                <a16:creationId xmlns:a16="http://schemas.microsoft.com/office/drawing/2014/main" id="{D838D508-278F-48A9-80EE-9936B4ACB489}"/>
              </a:ext>
            </a:extLst>
          </p:cNvPr>
          <p:cNvGrpSpPr/>
          <p:nvPr/>
        </p:nvGrpSpPr>
        <p:grpSpPr>
          <a:xfrm rot="-10800000">
            <a:off x="-1" y="5572297"/>
            <a:ext cx="5873673" cy="507959"/>
            <a:chOff x="0" y="0"/>
            <a:chExt cx="10160000" cy="3606800"/>
          </a:xfrm>
        </p:grpSpPr>
        <p:sp>
          <p:nvSpPr>
            <p:cNvPr id="80" name="Freeform 88">
              <a:extLst>
                <a:ext uri="{FF2B5EF4-FFF2-40B4-BE49-F238E27FC236}">
                  <a16:creationId xmlns:a16="http://schemas.microsoft.com/office/drawing/2014/main" id="{626DDC56-D84B-4ED1-B7A5-BEC11D588648}"/>
                </a:ext>
              </a:extLst>
            </p:cNvPr>
            <p:cNvSpPr/>
            <p:nvPr/>
          </p:nvSpPr>
          <p:spPr>
            <a:xfrm>
              <a:off x="0" y="0"/>
              <a:ext cx="10160000" cy="3606800"/>
            </a:xfrm>
            <a:custGeom>
              <a:avLst/>
              <a:gdLst/>
              <a:ahLst/>
              <a:cxnLst/>
              <a:rect l="l" t="t" r="r" b="b"/>
              <a:pathLst>
                <a:path w="10160000" h="3606800">
                  <a:moveTo>
                    <a:pt x="10160000" y="0"/>
                  </a:moveTo>
                  <a:lnTo>
                    <a:pt x="1041400" y="0"/>
                  </a:lnTo>
                  <a:lnTo>
                    <a:pt x="0" y="1803400"/>
                  </a:lnTo>
                  <a:lnTo>
                    <a:pt x="1041400" y="3606800"/>
                  </a:lnTo>
                  <a:lnTo>
                    <a:pt x="10160000" y="3606800"/>
                  </a:lnTo>
                  <a:lnTo>
                    <a:pt x="9118600" y="1803400"/>
                  </a:lnTo>
                  <a:close/>
                </a:path>
              </a:pathLst>
            </a:custGeom>
            <a:solidFill>
              <a:srgbClr val="CB2D6F"/>
            </a:solidFill>
          </p:spPr>
        </p:sp>
      </p:grpSp>
      <p:grpSp>
        <p:nvGrpSpPr>
          <p:cNvPr id="81" name="Group 89">
            <a:extLst>
              <a:ext uri="{FF2B5EF4-FFF2-40B4-BE49-F238E27FC236}">
                <a16:creationId xmlns:a16="http://schemas.microsoft.com/office/drawing/2014/main" id="{5A0C1AA3-F59D-4732-A9C0-62E9C8E4B7BC}"/>
              </a:ext>
            </a:extLst>
          </p:cNvPr>
          <p:cNvGrpSpPr>
            <a:grpSpLocks noChangeAspect="1"/>
          </p:cNvGrpSpPr>
          <p:nvPr/>
        </p:nvGrpSpPr>
        <p:grpSpPr>
          <a:xfrm>
            <a:off x="4107020" y="5135085"/>
            <a:ext cx="1389152" cy="1389152"/>
            <a:chOff x="0" y="0"/>
            <a:chExt cx="6350000" cy="6350000"/>
          </a:xfrm>
        </p:grpSpPr>
        <p:sp>
          <p:nvSpPr>
            <p:cNvPr id="82" name="Freeform 90">
              <a:extLst>
                <a:ext uri="{FF2B5EF4-FFF2-40B4-BE49-F238E27FC236}">
                  <a16:creationId xmlns:a16="http://schemas.microsoft.com/office/drawing/2014/main" id="{146ECABC-E5D3-4B72-A8F5-C850805F7872}"/>
                </a:ext>
              </a:extLst>
            </p:cNvPr>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7"/>
              <a:stretch>
                <a:fillRect l="-37172" t="-22284" r="-29334" b="-15785"/>
              </a:stretch>
            </a:blipFill>
          </p:spPr>
        </p:sp>
      </p:grpSp>
      <p:grpSp>
        <p:nvGrpSpPr>
          <p:cNvPr id="88" name="Group 96">
            <a:extLst>
              <a:ext uri="{FF2B5EF4-FFF2-40B4-BE49-F238E27FC236}">
                <a16:creationId xmlns:a16="http://schemas.microsoft.com/office/drawing/2014/main" id="{7E80951F-A412-47E2-ACB0-ACAA3980FEF9}"/>
              </a:ext>
            </a:extLst>
          </p:cNvPr>
          <p:cNvGrpSpPr>
            <a:grpSpLocks noChangeAspect="1"/>
          </p:cNvGrpSpPr>
          <p:nvPr/>
        </p:nvGrpSpPr>
        <p:grpSpPr>
          <a:xfrm>
            <a:off x="6643460" y="1661183"/>
            <a:ext cx="1389152" cy="1389152"/>
            <a:chOff x="0" y="0"/>
            <a:chExt cx="6350000" cy="6350000"/>
          </a:xfrm>
        </p:grpSpPr>
        <p:sp>
          <p:nvSpPr>
            <p:cNvPr id="89" name="Freeform 97">
              <a:extLst>
                <a:ext uri="{FF2B5EF4-FFF2-40B4-BE49-F238E27FC236}">
                  <a16:creationId xmlns:a16="http://schemas.microsoft.com/office/drawing/2014/main" id="{B0D5FD8D-B50B-4FB3-945D-24F733B69F19}"/>
                </a:ext>
              </a:extLst>
            </p:cNvPr>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8" cstate="email">
                <a:extLst>
                  <a:ext uri="{28A0092B-C50C-407E-A947-70E740481C1C}">
                    <a14:useLocalDpi xmlns:a14="http://schemas.microsoft.com/office/drawing/2010/main"/>
                  </a:ext>
                </a:extLst>
              </a:blip>
              <a:stretch>
                <a:fillRect l="-35462" t="-17924" r="-38013" b="-19951"/>
              </a:stretch>
            </a:blipFill>
          </p:spPr>
        </p:sp>
      </p:grpSp>
      <p:grpSp>
        <p:nvGrpSpPr>
          <p:cNvPr id="90" name="Group 98">
            <a:extLst>
              <a:ext uri="{FF2B5EF4-FFF2-40B4-BE49-F238E27FC236}">
                <a16:creationId xmlns:a16="http://schemas.microsoft.com/office/drawing/2014/main" id="{4A167915-4FE5-4973-AE7E-D8D086E158A6}"/>
              </a:ext>
            </a:extLst>
          </p:cNvPr>
          <p:cNvGrpSpPr>
            <a:grpSpLocks noChangeAspect="1"/>
          </p:cNvGrpSpPr>
          <p:nvPr/>
        </p:nvGrpSpPr>
        <p:grpSpPr>
          <a:xfrm>
            <a:off x="8448740" y="1661183"/>
            <a:ext cx="1389152" cy="1389152"/>
            <a:chOff x="0" y="0"/>
            <a:chExt cx="6350000" cy="6350000"/>
          </a:xfrm>
        </p:grpSpPr>
        <p:sp>
          <p:nvSpPr>
            <p:cNvPr id="91" name="Freeform 99">
              <a:extLst>
                <a:ext uri="{FF2B5EF4-FFF2-40B4-BE49-F238E27FC236}">
                  <a16:creationId xmlns:a16="http://schemas.microsoft.com/office/drawing/2014/main" id="{3381CE4D-B256-42E1-BD80-3FF7432740CE}"/>
                </a:ext>
              </a:extLst>
            </p:cNvPr>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9" cstate="email">
                <a:extLst>
                  <a:ext uri="{28A0092B-C50C-407E-A947-70E740481C1C}">
                    <a14:useLocalDpi xmlns:a14="http://schemas.microsoft.com/office/drawing/2010/main"/>
                  </a:ext>
                </a:extLst>
              </a:blip>
              <a:stretch>
                <a:fillRect l="-24878" t="-15234" r="-36661" b="-13608"/>
              </a:stretch>
            </a:blipFill>
          </p:spPr>
        </p:sp>
      </p:grpSp>
      <p:grpSp>
        <p:nvGrpSpPr>
          <p:cNvPr id="92" name="Group 100">
            <a:extLst>
              <a:ext uri="{FF2B5EF4-FFF2-40B4-BE49-F238E27FC236}">
                <a16:creationId xmlns:a16="http://schemas.microsoft.com/office/drawing/2014/main" id="{8832EF1D-1417-4491-A536-0F3140DA84FB}"/>
              </a:ext>
            </a:extLst>
          </p:cNvPr>
          <p:cNvGrpSpPr>
            <a:grpSpLocks noChangeAspect="1"/>
          </p:cNvGrpSpPr>
          <p:nvPr/>
        </p:nvGrpSpPr>
        <p:grpSpPr>
          <a:xfrm>
            <a:off x="10254150" y="1661183"/>
            <a:ext cx="1389152" cy="1389152"/>
            <a:chOff x="0" y="0"/>
            <a:chExt cx="6350000" cy="6350000"/>
          </a:xfrm>
        </p:grpSpPr>
        <p:sp>
          <p:nvSpPr>
            <p:cNvPr id="93" name="Freeform 101">
              <a:extLst>
                <a:ext uri="{FF2B5EF4-FFF2-40B4-BE49-F238E27FC236}">
                  <a16:creationId xmlns:a16="http://schemas.microsoft.com/office/drawing/2014/main" id="{30CE6B39-3CFE-4DF2-A0B4-CC1D345D7DC7}"/>
                </a:ext>
              </a:extLst>
            </p:cNvPr>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10" cstate="email">
                <a:extLst>
                  <a:ext uri="{28A0092B-C50C-407E-A947-70E740481C1C}">
                    <a14:useLocalDpi xmlns:a14="http://schemas.microsoft.com/office/drawing/2010/main"/>
                  </a:ext>
                </a:extLst>
              </a:blip>
              <a:stretch>
                <a:fillRect l="-26424" t="-9090" r="-29449" b="-15234"/>
              </a:stretch>
            </a:blipFill>
          </p:spPr>
        </p:sp>
      </p:grpSp>
      <p:pic>
        <p:nvPicPr>
          <p:cNvPr id="94" name="Picture 102">
            <a:extLst>
              <a:ext uri="{FF2B5EF4-FFF2-40B4-BE49-F238E27FC236}">
                <a16:creationId xmlns:a16="http://schemas.microsoft.com/office/drawing/2014/main" id="{C8D144F3-D7B1-494D-8817-B16A282E191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6393435" y="5907421"/>
            <a:ext cx="152821" cy="135438"/>
          </a:xfrm>
          <a:prstGeom prst="rect">
            <a:avLst/>
          </a:prstGeom>
        </p:spPr>
      </p:pic>
      <p:pic>
        <p:nvPicPr>
          <p:cNvPr id="95" name="Picture 103">
            <a:extLst>
              <a:ext uri="{FF2B5EF4-FFF2-40B4-BE49-F238E27FC236}">
                <a16:creationId xmlns:a16="http://schemas.microsoft.com/office/drawing/2014/main" id="{23CDE00C-1AB9-4D61-8A37-7D404CFD27F6}"/>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6393435" y="6219641"/>
            <a:ext cx="152821" cy="135438"/>
          </a:xfrm>
          <a:prstGeom prst="rect">
            <a:avLst/>
          </a:prstGeom>
        </p:spPr>
      </p:pic>
      <p:grpSp>
        <p:nvGrpSpPr>
          <p:cNvPr id="6" name="Gruppo 5">
            <a:extLst>
              <a:ext uri="{FF2B5EF4-FFF2-40B4-BE49-F238E27FC236}">
                <a16:creationId xmlns:a16="http://schemas.microsoft.com/office/drawing/2014/main" id="{F7A21C71-8329-889B-D581-0C73FE99B641}"/>
              </a:ext>
            </a:extLst>
          </p:cNvPr>
          <p:cNvGrpSpPr/>
          <p:nvPr/>
        </p:nvGrpSpPr>
        <p:grpSpPr>
          <a:xfrm>
            <a:off x="224518" y="2694116"/>
            <a:ext cx="5579389" cy="2038571"/>
            <a:chOff x="295454" y="2502683"/>
            <a:chExt cx="5579389" cy="2038571"/>
          </a:xfrm>
        </p:grpSpPr>
        <p:pic>
          <p:nvPicPr>
            <p:cNvPr id="68" name="Picture 76">
              <a:extLst>
                <a:ext uri="{FF2B5EF4-FFF2-40B4-BE49-F238E27FC236}">
                  <a16:creationId xmlns:a16="http://schemas.microsoft.com/office/drawing/2014/main" id="{1C598E8F-9042-45C7-A6BC-FEDB0C4F6645}"/>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p:blipFill>
          <p:spPr>
            <a:xfrm>
              <a:off x="5722022" y="2571438"/>
              <a:ext cx="152821" cy="135438"/>
            </a:xfrm>
            <a:prstGeom prst="rect">
              <a:avLst/>
            </a:prstGeom>
          </p:spPr>
        </p:pic>
        <p:pic>
          <p:nvPicPr>
            <p:cNvPr id="69" name="Picture 77">
              <a:extLst>
                <a:ext uri="{FF2B5EF4-FFF2-40B4-BE49-F238E27FC236}">
                  <a16:creationId xmlns:a16="http://schemas.microsoft.com/office/drawing/2014/main" id="{2708AD6C-14FE-44EE-825B-84A8724488CF}"/>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p:blipFill>
          <p:spPr>
            <a:xfrm>
              <a:off x="5722022" y="3472128"/>
              <a:ext cx="152821" cy="135438"/>
            </a:xfrm>
            <a:prstGeom prst="rect">
              <a:avLst/>
            </a:prstGeom>
          </p:spPr>
        </p:pic>
        <p:pic>
          <p:nvPicPr>
            <p:cNvPr id="70" name="Picture 78">
              <a:extLst>
                <a:ext uri="{FF2B5EF4-FFF2-40B4-BE49-F238E27FC236}">
                  <a16:creationId xmlns:a16="http://schemas.microsoft.com/office/drawing/2014/main" id="{0E9C1511-0318-40A3-AD4E-D8015CCAB84A}"/>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p:blipFill>
          <p:spPr>
            <a:xfrm>
              <a:off x="5722022" y="2871668"/>
              <a:ext cx="152821" cy="135438"/>
            </a:xfrm>
            <a:prstGeom prst="rect">
              <a:avLst/>
            </a:prstGeom>
          </p:spPr>
        </p:pic>
        <p:pic>
          <p:nvPicPr>
            <p:cNvPr id="71" name="Picture 79">
              <a:extLst>
                <a:ext uri="{FF2B5EF4-FFF2-40B4-BE49-F238E27FC236}">
                  <a16:creationId xmlns:a16="http://schemas.microsoft.com/office/drawing/2014/main" id="{1CFA3CCD-7A63-417B-BA4D-3E81CCB8856A}"/>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p:blipFill>
          <p:spPr>
            <a:xfrm>
              <a:off x="5722022" y="3772358"/>
              <a:ext cx="152821" cy="135438"/>
            </a:xfrm>
            <a:prstGeom prst="rect">
              <a:avLst/>
            </a:prstGeom>
          </p:spPr>
        </p:pic>
        <p:pic>
          <p:nvPicPr>
            <p:cNvPr id="72" name="Picture 80">
              <a:extLst>
                <a:ext uri="{FF2B5EF4-FFF2-40B4-BE49-F238E27FC236}">
                  <a16:creationId xmlns:a16="http://schemas.microsoft.com/office/drawing/2014/main" id="{DAF6BF93-3616-44E4-9682-1484E0665F90}"/>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p:blipFill>
          <p:spPr>
            <a:xfrm>
              <a:off x="5722022" y="3171898"/>
              <a:ext cx="152821" cy="135438"/>
            </a:xfrm>
            <a:prstGeom prst="rect">
              <a:avLst/>
            </a:prstGeom>
          </p:spPr>
        </p:pic>
        <p:pic>
          <p:nvPicPr>
            <p:cNvPr id="73" name="Picture 81">
              <a:extLst>
                <a:ext uri="{FF2B5EF4-FFF2-40B4-BE49-F238E27FC236}">
                  <a16:creationId xmlns:a16="http://schemas.microsoft.com/office/drawing/2014/main" id="{014D4BB0-4EAD-4FE8-AD2F-CAED45CCB73A}"/>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p:blipFill>
          <p:spPr>
            <a:xfrm>
              <a:off x="5722022" y="4072588"/>
              <a:ext cx="152821" cy="135438"/>
            </a:xfrm>
            <a:prstGeom prst="rect">
              <a:avLst/>
            </a:prstGeom>
          </p:spPr>
        </p:pic>
        <p:pic>
          <p:nvPicPr>
            <p:cNvPr id="74" name="Picture 82">
              <a:extLst>
                <a:ext uri="{FF2B5EF4-FFF2-40B4-BE49-F238E27FC236}">
                  <a16:creationId xmlns:a16="http://schemas.microsoft.com/office/drawing/2014/main" id="{F479564F-C9BA-4085-A0A1-E56E85079964}"/>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p:blipFill>
          <p:spPr>
            <a:xfrm>
              <a:off x="5722022" y="4372816"/>
              <a:ext cx="152821" cy="135438"/>
            </a:xfrm>
            <a:prstGeom prst="rect">
              <a:avLst/>
            </a:prstGeom>
          </p:spPr>
        </p:pic>
        <p:sp>
          <p:nvSpPr>
            <p:cNvPr id="96" name="TextBox 104">
              <a:extLst>
                <a:ext uri="{FF2B5EF4-FFF2-40B4-BE49-F238E27FC236}">
                  <a16:creationId xmlns:a16="http://schemas.microsoft.com/office/drawing/2014/main" id="{F78C3476-5030-4D52-9E10-402B0D97F708}"/>
                </a:ext>
              </a:extLst>
            </p:cNvPr>
            <p:cNvSpPr txBox="1"/>
            <p:nvPr/>
          </p:nvSpPr>
          <p:spPr>
            <a:xfrm>
              <a:off x="295454" y="2502683"/>
              <a:ext cx="5315232" cy="2038571"/>
            </a:xfrm>
            <a:prstGeom prst="rect">
              <a:avLst/>
            </a:prstGeom>
          </p:spPr>
          <p:txBody>
            <a:bodyPr lIns="0" tIns="0" rIns="0" bIns="0" rtlCol="0" anchor="t">
              <a:spAutoFit/>
            </a:bodyPr>
            <a:lstStyle/>
            <a:p>
              <a:pPr algn="r">
                <a:lnSpc>
                  <a:spcPts val="2287"/>
                </a:lnSpc>
              </a:pPr>
              <a:r>
                <a:rPr lang="en-US" sz="1633" dirty="0">
                  <a:latin typeface="Arial CE"/>
                </a:rPr>
                <a:t>Valve Integrity clamps (stem, gland &amp; plug)</a:t>
              </a:r>
            </a:p>
            <a:p>
              <a:pPr algn="r">
                <a:lnSpc>
                  <a:spcPts val="2287"/>
                </a:lnSpc>
              </a:pPr>
              <a:r>
                <a:rPr lang="en-US" sz="1633" dirty="0">
                  <a:latin typeface="Arial CE"/>
                </a:rPr>
                <a:t>Pipe &amp; flange integrity clamps</a:t>
              </a:r>
            </a:p>
            <a:p>
              <a:pPr algn="r">
                <a:lnSpc>
                  <a:spcPts val="2287"/>
                </a:lnSpc>
              </a:pPr>
              <a:r>
                <a:rPr lang="en-US" sz="1633" dirty="0">
                  <a:latin typeface="Arial CE"/>
                </a:rPr>
                <a:t>Isolation barrier sealant injection</a:t>
              </a:r>
            </a:p>
            <a:p>
              <a:pPr algn="r">
                <a:lnSpc>
                  <a:spcPts val="2287"/>
                </a:lnSpc>
              </a:pPr>
              <a:r>
                <a:rPr lang="en-US" sz="1633" dirty="0">
                  <a:latin typeface="Arial CE"/>
                </a:rPr>
                <a:t>Leak sealing solutions</a:t>
              </a:r>
            </a:p>
            <a:p>
              <a:pPr algn="r">
                <a:lnSpc>
                  <a:spcPts val="2287"/>
                </a:lnSpc>
              </a:pPr>
              <a:r>
                <a:rPr lang="en-US" sz="1633" dirty="0">
                  <a:latin typeface="Arial CE"/>
                </a:rPr>
                <a:t>Gland packing adjustment</a:t>
              </a:r>
            </a:p>
            <a:p>
              <a:pPr algn="r">
                <a:lnSpc>
                  <a:spcPts val="2287"/>
                </a:lnSpc>
              </a:pPr>
              <a:r>
                <a:rPr lang="en-US" sz="1633" dirty="0">
                  <a:latin typeface="Arial CE"/>
                </a:rPr>
                <a:t>Controlled bolting</a:t>
              </a:r>
            </a:p>
            <a:p>
              <a:pPr algn="r">
                <a:lnSpc>
                  <a:spcPts val="2287"/>
                </a:lnSpc>
              </a:pPr>
              <a:r>
                <a:rPr lang="en-US" sz="1633" dirty="0">
                  <a:latin typeface="Arial CE"/>
                </a:rPr>
                <a:t>Composite techno-wrap</a:t>
              </a:r>
            </a:p>
          </p:txBody>
        </p:sp>
      </p:grpSp>
      <p:sp>
        <p:nvSpPr>
          <p:cNvPr id="98" name="TextBox 106">
            <a:extLst>
              <a:ext uri="{FF2B5EF4-FFF2-40B4-BE49-F238E27FC236}">
                <a16:creationId xmlns:a16="http://schemas.microsoft.com/office/drawing/2014/main" id="{BA604B3C-6470-4944-AC46-6BC0FA477FC8}"/>
              </a:ext>
            </a:extLst>
          </p:cNvPr>
          <p:cNvSpPr txBox="1"/>
          <p:nvPr/>
        </p:nvSpPr>
        <p:spPr>
          <a:xfrm>
            <a:off x="3576668" y="2001566"/>
            <a:ext cx="1985373" cy="346633"/>
          </a:xfrm>
          <a:prstGeom prst="rect">
            <a:avLst/>
          </a:prstGeom>
        </p:spPr>
        <p:txBody>
          <a:bodyPr wrap="square" lIns="0" tIns="0" rIns="0" bIns="0" rtlCol="0" anchor="t">
            <a:spAutoFit/>
          </a:bodyPr>
          <a:lstStyle/>
          <a:p>
            <a:pPr>
              <a:lnSpc>
                <a:spcPts val="2893"/>
              </a:lnSpc>
              <a:spcBef>
                <a:spcPct val="0"/>
              </a:spcBef>
            </a:pPr>
            <a:r>
              <a:rPr lang="en-US" sz="2000" b="1" dirty="0">
                <a:solidFill>
                  <a:srgbClr val="FFFFFF"/>
                </a:solidFill>
                <a:latin typeface="+mj-lt"/>
              </a:rPr>
              <a:t>NON-INTRUSIVE</a:t>
            </a:r>
          </a:p>
        </p:txBody>
      </p:sp>
      <p:sp>
        <p:nvSpPr>
          <p:cNvPr id="99" name="TextBox 107">
            <a:extLst>
              <a:ext uri="{FF2B5EF4-FFF2-40B4-BE49-F238E27FC236}">
                <a16:creationId xmlns:a16="http://schemas.microsoft.com/office/drawing/2014/main" id="{A7F76829-E652-4C40-BAD8-51E0337DD4A0}"/>
              </a:ext>
            </a:extLst>
          </p:cNvPr>
          <p:cNvSpPr txBox="1"/>
          <p:nvPr/>
        </p:nvSpPr>
        <p:spPr>
          <a:xfrm>
            <a:off x="6490212" y="3263419"/>
            <a:ext cx="1455900" cy="366190"/>
          </a:xfrm>
          <a:prstGeom prst="rect">
            <a:avLst/>
          </a:prstGeom>
        </p:spPr>
        <p:txBody>
          <a:bodyPr lIns="0" tIns="0" rIns="0" bIns="0" rtlCol="0" anchor="t">
            <a:spAutoFit/>
          </a:bodyPr>
          <a:lstStyle/>
          <a:p>
            <a:pPr algn="r">
              <a:lnSpc>
                <a:spcPts val="3219"/>
              </a:lnSpc>
              <a:spcBef>
                <a:spcPct val="0"/>
              </a:spcBef>
            </a:pPr>
            <a:r>
              <a:rPr lang="en-US" sz="2000" b="1" dirty="0">
                <a:solidFill>
                  <a:srgbClr val="FFFFFF"/>
                </a:solidFill>
                <a:latin typeface="+mj-lt"/>
              </a:rPr>
              <a:t>PLANNED</a:t>
            </a:r>
          </a:p>
        </p:txBody>
      </p:sp>
      <p:sp>
        <p:nvSpPr>
          <p:cNvPr id="100" name="TextBox 108">
            <a:extLst>
              <a:ext uri="{FF2B5EF4-FFF2-40B4-BE49-F238E27FC236}">
                <a16:creationId xmlns:a16="http://schemas.microsoft.com/office/drawing/2014/main" id="{6BFDD01F-1209-4EE3-B658-A4D2E81A80F6}"/>
              </a:ext>
            </a:extLst>
          </p:cNvPr>
          <p:cNvSpPr txBox="1"/>
          <p:nvPr/>
        </p:nvSpPr>
        <p:spPr>
          <a:xfrm>
            <a:off x="395443" y="1213377"/>
            <a:ext cx="5561492" cy="322204"/>
          </a:xfrm>
          <a:prstGeom prst="rect">
            <a:avLst/>
          </a:prstGeom>
        </p:spPr>
        <p:txBody>
          <a:bodyPr wrap="square" lIns="0" tIns="0" rIns="0" bIns="0" rtlCol="0" anchor="t">
            <a:spAutoFit/>
          </a:bodyPr>
          <a:lstStyle/>
          <a:p>
            <a:pPr>
              <a:lnSpc>
                <a:spcPts val="2473"/>
              </a:lnSpc>
            </a:pPr>
            <a:r>
              <a:rPr lang="en-US" sz="2800" b="1" dirty="0">
                <a:latin typeface="Arial" panose="020B0604020202020204" pitchFamily="34" charset="0"/>
                <a:cs typeface="Arial" panose="020B0604020202020204" pitchFamily="34" charset="0"/>
              </a:rPr>
              <a:t>MAINTENANCE SOLUTIONS</a:t>
            </a:r>
          </a:p>
        </p:txBody>
      </p:sp>
      <p:grpSp>
        <p:nvGrpSpPr>
          <p:cNvPr id="59" name="Group 67">
            <a:extLst>
              <a:ext uri="{FF2B5EF4-FFF2-40B4-BE49-F238E27FC236}">
                <a16:creationId xmlns:a16="http://schemas.microsoft.com/office/drawing/2014/main" id="{ED8F8CE4-E290-4751-B073-EBD0722CE2AA}"/>
              </a:ext>
            </a:extLst>
          </p:cNvPr>
          <p:cNvGrpSpPr>
            <a:grpSpLocks noChangeAspect="1"/>
          </p:cNvGrpSpPr>
          <p:nvPr/>
        </p:nvGrpSpPr>
        <p:grpSpPr>
          <a:xfrm>
            <a:off x="2301609" y="5135085"/>
            <a:ext cx="1389152" cy="1389152"/>
            <a:chOff x="0" y="0"/>
            <a:chExt cx="6350000" cy="6350000"/>
          </a:xfrm>
        </p:grpSpPr>
        <p:sp>
          <p:nvSpPr>
            <p:cNvPr id="60" name="Freeform 68">
              <a:extLst>
                <a:ext uri="{FF2B5EF4-FFF2-40B4-BE49-F238E27FC236}">
                  <a16:creationId xmlns:a16="http://schemas.microsoft.com/office/drawing/2014/main" id="{A478955B-0D31-43A8-94AB-DBA3A78157A4}"/>
                </a:ext>
              </a:extLst>
            </p:cNvPr>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13" cstate="email">
                <a:extLst>
                  <a:ext uri="{28A0092B-C50C-407E-A947-70E740481C1C}">
                    <a14:useLocalDpi xmlns:a14="http://schemas.microsoft.com/office/drawing/2010/main"/>
                  </a:ext>
                </a:extLst>
              </a:blip>
              <a:stretch>
                <a:fillRect l="-39082" t="-18348" r="-26294" b="-18435"/>
              </a:stretch>
            </a:blipFill>
          </p:spPr>
        </p:sp>
      </p:grpSp>
      <p:grpSp>
        <p:nvGrpSpPr>
          <p:cNvPr id="57" name="Group 65">
            <a:extLst>
              <a:ext uri="{FF2B5EF4-FFF2-40B4-BE49-F238E27FC236}">
                <a16:creationId xmlns:a16="http://schemas.microsoft.com/office/drawing/2014/main" id="{B61D9115-355C-4E35-A2A9-14A6FFAEAD10}"/>
              </a:ext>
            </a:extLst>
          </p:cNvPr>
          <p:cNvGrpSpPr>
            <a:grpSpLocks noChangeAspect="1"/>
          </p:cNvGrpSpPr>
          <p:nvPr/>
        </p:nvGrpSpPr>
        <p:grpSpPr>
          <a:xfrm>
            <a:off x="496330" y="5135085"/>
            <a:ext cx="1389152" cy="1389152"/>
            <a:chOff x="0" y="0"/>
            <a:chExt cx="6350000" cy="6350000"/>
          </a:xfrm>
        </p:grpSpPr>
        <p:sp>
          <p:nvSpPr>
            <p:cNvPr id="58" name="Freeform 66">
              <a:extLst>
                <a:ext uri="{FF2B5EF4-FFF2-40B4-BE49-F238E27FC236}">
                  <a16:creationId xmlns:a16="http://schemas.microsoft.com/office/drawing/2014/main" id="{78CD0E2B-F7D0-4DAD-BBAA-47AE369BBED8}"/>
                </a:ext>
              </a:extLst>
            </p:cNvPr>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14" cstate="email">
                <a:extLst>
                  <a:ext uri="{28A0092B-C50C-407E-A947-70E740481C1C}">
                    <a14:useLocalDpi xmlns:a14="http://schemas.microsoft.com/office/drawing/2010/main"/>
                  </a:ext>
                </a:extLst>
              </a:blip>
              <a:stretch>
                <a:fillRect l="-38643" t="-12025" r="-22942" b="-21623"/>
              </a:stretch>
            </a:blipFill>
          </p:spPr>
        </p:sp>
      </p:grpSp>
      <p:sp>
        <p:nvSpPr>
          <p:cNvPr id="101" name="TextBox 105">
            <a:extLst>
              <a:ext uri="{FF2B5EF4-FFF2-40B4-BE49-F238E27FC236}">
                <a16:creationId xmlns:a16="http://schemas.microsoft.com/office/drawing/2014/main" id="{2A772A69-06BE-4572-8B11-DFF846E854D7}"/>
              </a:ext>
            </a:extLst>
          </p:cNvPr>
          <p:cNvSpPr txBox="1"/>
          <p:nvPr/>
        </p:nvSpPr>
        <p:spPr>
          <a:xfrm>
            <a:off x="6674559" y="3800949"/>
            <a:ext cx="4941699" cy="2628476"/>
          </a:xfrm>
          <a:prstGeom prst="rect">
            <a:avLst/>
          </a:prstGeom>
        </p:spPr>
        <p:txBody>
          <a:bodyPr lIns="0" tIns="0" rIns="0" bIns="0" rtlCol="0" anchor="t">
            <a:spAutoFit/>
          </a:bodyPr>
          <a:lstStyle/>
          <a:p>
            <a:pPr>
              <a:lnSpc>
                <a:spcPts val="2287"/>
              </a:lnSpc>
            </a:pPr>
            <a:r>
              <a:rPr lang="en-US" sz="1633" dirty="0">
                <a:latin typeface="Arial CE"/>
              </a:rPr>
              <a:t>New valve &amp; actuator supply</a:t>
            </a:r>
          </a:p>
          <a:p>
            <a:pPr>
              <a:lnSpc>
                <a:spcPts val="2287"/>
              </a:lnSpc>
            </a:pPr>
            <a:r>
              <a:rPr lang="en-US" sz="1633" dirty="0">
                <a:latin typeface="Arial CE"/>
              </a:rPr>
              <a:t>Joint integrity management</a:t>
            </a:r>
          </a:p>
          <a:p>
            <a:pPr>
              <a:lnSpc>
                <a:spcPts val="2287"/>
              </a:lnSpc>
            </a:pPr>
            <a:r>
              <a:rPr lang="en-US" sz="1633" dirty="0">
                <a:latin typeface="Arial CE"/>
              </a:rPr>
              <a:t>Valve &amp; Actuator overhaul &amp; repair</a:t>
            </a:r>
          </a:p>
          <a:p>
            <a:pPr>
              <a:lnSpc>
                <a:spcPts val="2287"/>
              </a:lnSpc>
            </a:pPr>
            <a:r>
              <a:rPr lang="en-US" sz="1633" dirty="0">
                <a:latin typeface="Arial CE"/>
              </a:rPr>
              <a:t>PSV inline testing &amp; recertification</a:t>
            </a:r>
          </a:p>
          <a:p>
            <a:pPr>
              <a:lnSpc>
                <a:spcPts val="2287"/>
              </a:lnSpc>
            </a:pPr>
            <a:r>
              <a:rPr lang="en-US" sz="1633" dirty="0">
                <a:latin typeface="Arial CE"/>
              </a:rPr>
              <a:t>Lagging inspection &amp; repair</a:t>
            </a:r>
          </a:p>
          <a:p>
            <a:pPr>
              <a:lnSpc>
                <a:spcPts val="2287"/>
              </a:lnSpc>
            </a:pPr>
            <a:r>
              <a:rPr lang="en-US" sz="1633" dirty="0">
                <a:latin typeface="Arial CE"/>
              </a:rPr>
              <a:t>Instrumentation/control systems inspection, repair, assembly &amp; supply</a:t>
            </a:r>
          </a:p>
          <a:p>
            <a:pPr>
              <a:lnSpc>
                <a:spcPts val="2287"/>
              </a:lnSpc>
            </a:pPr>
            <a:r>
              <a:rPr lang="en-US" sz="1633" dirty="0">
                <a:latin typeface="Arial CE"/>
              </a:rPr>
              <a:t>Hose manufacture &amp; supply</a:t>
            </a:r>
          </a:p>
          <a:p>
            <a:pPr>
              <a:lnSpc>
                <a:spcPts val="2287"/>
              </a:lnSpc>
            </a:pPr>
            <a:r>
              <a:rPr lang="en-US" sz="1633" dirty="0">
                <a:latin typeface="Arial CE"/>
              </a:rPr>
              <a:t>On-site machining &amp; fabrication</a:t>
            </a:r>
          </a:p>
        </p:txBody>
      </p:sp>
      <p:cxnSp>
        <p:nvCxnSpPr>
          <p:cNvPr id="97" name="Connettore diritto 20">
            <a:extLst>
              <a:ext uri="{FF2B5EF4-FFF2-40B4-BE49-F238E27FC236}">
                <a16:creationId xmlns:a16="http://schemas.microsoft.com/office/drawing/2014/main" id="{AF8AEA96-33DC-00B3-8619-40CCC0DB004C}"/>
              </a:ext>
            </a:extLst>
          </p:cNvPr>
          <p:cNvCxnSpPr>
            <a:cxnSpLocks/>
          </p:cNvCxnSpPr>
          <p:nvPr/>
        </p:nvCxnSpPr>
        <p:spPr>
          <a:xfrm>
            <a:off x="402531" y="1608268"/>
            <a:ext cx="11253341"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72631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DC5D7-79D1-4394-8865-77CDEAB78857}"/>
              </a:ext>
            </a:extLst>
          </p:cNvPr>
          <p:cNvSpPr txBox="1">
            <a:spLocks/>
          </p:cNvSpPr>
          <p:nvPr/>
        </p:nvSpPr>
        <p:spPr>
          <a:xfrm>
            <a:off x="295199" y="1224462"/>
            <a:ext cx="11345937" cy="918798"/>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Arial" panose="020B0604020202020204" pitchFamily="34" charset="0"/>
                <a:cs typeface="Arial" panose="020B0604020202020204" pitchFamily="34" charset="0"/>
              </a:rPr>
              <a:t>Proven Benefits of Reducing Process Emissions</a:t>
            </a:r>
          </a:p>
        </p:txBody>
      </p:sp>
      <p:sp>
        <p:nvSpPr>
          <p:cNvPr id="3" name="Subtitle 2">
            <a:extLst>
              <a:ext uri="{FF2B5EF4-FFF2-40B4-BE49-F238E27FC236}">
                <a16:creationId xmlns:a16="http://schemas.microsoft.com/office/drawing/2014/main" id="{317AA225-ABB4-457E-A7BB-03E139E7CAE7}"/>
              </a:ext>
            </a:extLst>
          </p:cNvPr>
          <p:cNvSpPr txBox="1">
            <a:spLocks/>
          </p:cNvSpPr>
          <p:nvPr/>
        </p:nvSpPr>
        <p:spPr>
          <a:xfrm>
            <a:off x="477838" y="1892613"/>
            <a:ext cx="11198225" cy="1036285"/>
          </a:xfrm>
          <a:prstGeom prst="rect">
            <a:avLst/>
          </a:prstGeom>
          <a:solidFill>
            <a:schemeClr val="accent1"/>
          </a:solidFill>
          <a:ln>
            <a:solidFill>
              <a:schemeClr val="tx1"/>
            </a:solidFill>
          </a:ln>
          <a:effectLst>
            <a:outerShdw blurRad="50800" dist="38100" dir="2700000" algn="tl" rotWithShape="0">
              <a:prstClr val="black">
                <a:alpha val="40000"/>
              </a:prstClr>
            </a:outerShdw>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3200" b="1" dirty="0">
                <a:solidFill>
                  <a:schemeClr val="bg1"/>
                </a:solidFill>
                <a:effectLst>
                  <a:outerShdw blurRad="38100" dist="38100" dir="2700000" algn="tl">
                    <a:srgbClr val="000000">
                      <a:alpha val="43137"/>
                    </a:srgbClr>
                  </a:outerShdw>
                </a:effectLst>
              </a:rPr>
              <a:t>With Valve Diagnostics Equipment / Systems </a:t>
            </a:r>
          </a:p>
          <a:p>
            <a:pPr marL="0" indent="0" algn="ctr">
              <a:buNone/>
            </a:pPr>
            <a:r>
              <a:rPr lang="en-GB" sz="3200" b="1" dirty="0">
                <a:solidFill>
                  <a:schemeClr val="bg1"/>
                </a:solidFill>
                <a:effectLst>
                  <a:outerShdw blurRad="38100" dist="38100" dir="2700000" algn="tl">
                    <a:srgbClr val="000000">
                      <a:alpha val="43137"/>
                    </a:srgbClr>
                  </a:outerShdw>
                </a:effectLst>
              </a:rPr>
              <a:t>and Targeted, Fast and Effective Repairs.</a:t>
            </a:r>
            <a:endParaRPr lang="en-US" sz="3200" b="1" dirty="0">
              <a:solidFill>
                <a:schemeClr val="bg1"/>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073A720B-C5CE-4738-9D01-318B35BF612F}"/>
              </a:ext>
            </a:extLst>
          </p:cNvPr>
          <p:cNvPicPr>
            <a:picLocks noChangeAspect="1"/>
          </p:cNvPicPr>
          <p:nvPr/>
        </p:nvPicPr>
        <p:blipFill>
          <a:blip r:embed="rId2"/>
          <a:stretch>
            <a:fillRect/>
          </a:stretch>
        </p:blipFill>
        <p:spPr>
          <a:xfrm>
            <a:off x="500681" y="3429000"/>
            <a:ext cx="5358418" cy="3014110"/>
          </a:xfrm>
          <a:prstGeom prst="rect">
            <a:avLst/>
          </a:prstGeom>
          <a:ln>
            <a:solidFill>
              <a:schemeClr val="tx1"/>
            </a:solid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346E74B3-36C9-4316-93CA-0BDA1D5E0870}"/>
              </a:ext>
            </a:extLst>
          </p:cNvPr>
          <p:cNvPicPr>
            <a:picLocks noChangeAspect="1"/>
          </p:cNvPicPr>
          <p:nvPr/>
        </p:nvPicPr>
        <p:blipFill>
          <a:blip r:embed="rId3"/>
          <a:stretch>
            <a:fillRect/>
          </a:stretch>
        </p:blipFill>
        <p:spPr>
          <a:xfrm>
            <a:off x="6332902" y="3425435"/>
            <a:ext cx="5358418" cy="3014110"/>
          </a:xfrm>
          <a:prstGeom prst="rect">
            <a:avLst/>
          </a:prstGeom>
          <a:ln>
            <a:solidFill>
              <a:schemeClr val="tx1"/>
            </a:solidFill>
          </a:ln>
          <a:effectLst>
            <a:outerShdw blurRad="292100" dist="139700" dir="2700000" algn="tl" rotWithShape="0">
              <a:srgbClr val="333333">
                <a:alpha val="65000"/>
              </a:srgbClr>
            </a:outerShdw>
          </a:effectLst>
        </p:spPr>
      </p:pic>
      <p:cxnSp>
        <p:nvCxnSpPr>
          <p:cNvPr id="6" name="Connettore diritto 20">
            <a:extLst>
              <a:ext uri="{FF2B5EF4-FFF2-40B4-BE49-F238E27FC236}">
                <a16:creationId xmlns:a16="http://schemas.microsoft.com/office/drawing/2014/main" id="{5BF4AD7F-8F6B-A648-C660-4A2FE756D7FA}"/>
              </a:ext>
            </a:extLst>
          </p:cNvPr>
          <p:cNvCxnSpPr>
            <a:cxnSpLocks/>
          </p:cNvCxnSpPr>
          <p:nvPr/>
        </p:nvCxnSpPr>
        <p:spPr>
          <a:xfrm>
            <a:off x="402531" y="1608268"/>
            <a:ext cx="11253341"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804940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720ABC-2070-49C4-B0AA-12F18704259C}"/>
              </a:ext>
            </a:extLst>
          </p:cNvPr>
          <p:cNvSpPr/>
          <p:nvPr/>
        </p:nvSpPr>
        <p:spPr>
          <a:xfrm>
            <a:off x="338603" y="1945721"/>
            <a:ext cx="1553887" cy="707886"/>
          </a:xfrm>
          <a:prstGeom prst="rect">
            <a:avLst/>
          </a:prstGeom>
        </p:spPr>
        <p:txBody>
          <a:bodyPr wrap="square">
            <a:spAutoFit/>
          </a:bodyPr>
          <a:lstStyle/>
          <a:p>
            <a:pPr algn="ctr"/>
            <a:r>
              <a:rPr lang="en-US" sz="2000" b="1" dirty="0">
                <a:solidFill>
                  <a:schemeClr val="bg1"/>
                </a:solidFill>
                <a:latin typeface="Poppins SemiBold" pitchFamily="2" charset="77"/>
                <a:ea typeface="Roboto Medium" panose="02000000000000000000" pitchFamily="2" charset="0"/>
                <a:cs typeface="Montserrat" charset="0"/>
              </a:rPr>
              <a:t>01: </a:t>
            </a:r>
          </a:p>
          <a:p>
            <a:pPr algn="ctr"/>
            <a:r>
              <a:rPr lang="en-US" sz="2000" b="1" dirty="0">
                <a:solidFill>
                  <a:schemeClr val="bg1"/>
                </a:solidFill>
                <a:latin typeface="Poppins SemiBold" pitchFamily="2" charset="77"/>
                <a:ea typeface="Roboto Medium" panose="02000000000000000000" pitchFamily="2" charset="0"/>
                <a:cs typeface="Montserrat" charset="0"/>
              </a:rPr>
              <a:t>Capture</a:t>
            </a:r>
            <a:endParaRPr lang="en-US" sz="5400" b="1" dirty="0">
              <a:solidFill>
                <a:schemeClr val="bg1"/>
              </a:solidFill>
              <a:latin typeface="Poppins SemiBold" pitchFamily="2" charset="77"/>
              <a:ea typeface="Roboto Medium" panose="02000000000000000000" pitchFamily="2" charset="0"/>
              <a:cs typeface="Montserrat" charset="0"/>
            </a:endParaRPr>
          </a:p>
        </p:txBody>
      </p:sp>
      <p:sp>
        <p:nvSpPr>
          <p:cNvPr id="3" name="Rounded Rectangle 3">
            <a:extLst>
              <a:ext uri="{FF2B5EF4-FFF2-40B4-BE49-F238E27FC236}">
                <a16:creationId xmlns:a16="http://schemas.microsoft.com/office/drawing/2014/main" id="{92FC76A9-A1F1-460A-804B-FB962D549E87}"/>
              </a:ext>
            </a:extLst>
          </p:cNvPr>
          <p:cNvSpPr/>
          <p:nvPr/>
        </p:nvSpPr>
        <p:spPr>
          <a:xfrm>
            <a:off x="336478" y="1919425"/>
            <a:ext cx="1400051" cy="1705781"/>
          </a:xfrm>
          <a:prstGeom prst="roundRect">
            <a:avLst>
              <a:gd name="adj" fmla="val 8050"/>
            </a:avLst>
          </a:prstGeom>
          <a:solidFill>
            <a:srgbClr val="99CCFF"/>
          </a:solidFill>
          <a:ln>
            <a:solidFill>
              <a:schemeClr val="tx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effectLst>
                <a:outerShdw blurRad="38100" dist="38100" dir="2700000" algn="tl">
                  <a:srgbClr val="000000">
                    <a:alpha val="43137"/>
                  </a:srgbClr>
                </a:outerShdw>
              </a:effectLst>
            </a:endParaRPr>
          </a:p>
        </p:txBody>
      </p:sp>
      <p:sp>
        <p:nvSpPr>
          <p:cNvPr id="4" name="Chevron 1">
            <a:extLst>
              <a:ext uri="{FF2B5EF4-FFF2-40B4-BE49-F238E27FC236}">
                <a16:creationId xmlns:a16="http://schemas.microsoft.com/office/drawing/2014/main" id="{679DA1EF-C53C-4C8F-B3D5-FCFE1986F737}"/>
              </a:ext>
            </a:extLst>
          </p:cNvPr>
          <p:cNvSpPr/>
          <p:nvPr/>
        </p:nvSpPr>
        <p:spPr>
          <a:xfrm>
            <a:off x="1393784" y="1919425"/>
            <a:ext cx="611603" cy="1705781"/>
          </a:xfrm>
          <a:prstGeom prst="chevron">
            <a:avLst/>
          </a:prstGeom>
          <a:solidFill>
            <a:srgbClr val="3399FF"/>
          </a:solidFill>
          <a:ln>
            <a:solidFill>
              <a:schemeClr val="tx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solidFill>
                <a:schemeClr val="tx1"/>
              </a:solidFill>
            </a:endParaRPr>
          </a:p>
        </p:txBody>
      </p:sp>
      <p:sp>
        <p:nvSpPr>
          <p:cNvPr id="5" name="Rectangle 4">
            <a:extLst>
              <a:ext uri="{FF2B5EF4-FFF2-40B4-BE49-F238E27FC236}">
                <a16:creationId xmlns:a16="http://schemas.microsoft.com/office/drawing/2014/main" id="{0BDC6AF2-1868-41A8-BDE4-3C8C8D1ACC74}"/>
              </a:ext>
            </a:extLst>
          </p:cNvPr>
          <p:cNvSpPr/>
          <p:nvPr/>
        </p:nvSpPr>
        <p:spPr>
          <a:xfrm>
            <a:off x="607614" y="2427025"/>
            <a:ext cx="857783" cy="646459"/>
          </a:xfrm>
          <a:prstGeom prst="rect">
            <a:avLst/>
          </a:prstGeom>
        </p:spPr>
        <p:txBody>
          <a:bodyPr wrap="square">
            <a:spAutoFit/>
          </a:bodyPr>
          <a:lstStyle/>
          <a:p>
            <a:pPr algn="ctr"/>
            <a:r>
              <a:rPr lang="en-US" sz="3601" b="1" dirty="0">
                <a:solidFill>
                  <a:srgbClr val="FFFFFF"/>
                </a:solidFill>
                <a:effectLst>
                  <a:outerShdw blurRad="38100" dist="38100" dir="2700000" algn="tl">
                    <a:srgbClr val="000000">
                      <a:alpha val="43137"/>
                    </a:srgbClr>
                  </a:outerShdw>
                </a:effectLst>
                <a:latin typeface="Poppins SemiBold" pitchFamily="2" charset="77"/>
                <a:ea typeface="Roboto Medium" panose="02000000000000000000" pitchFamily="2" charset="0"/>
                <a:cs typeface="Montserrat" charset="0"/>
              </a:rPr>
              <a:t>01</a:t>
            </a:r>
          </a:p>
        </p:txBody>
      </p:sp>
      <p:sp>
        <p:nvSpPr>
          <p:cNvPr id="6" name="Rounded Rectangle 7">
            <a:extLst>
              <a:ext uri="{FF2B5EF4-FFF2-40B4-BE49-F238E27FC236}">
                <a16:creationId xmlns:a16="http://schemas.microsoft.com/office/drawing/2014/main" id="{7F22B7C0-9937-46F7-9AFA-21005756F1E3}"/>
              </a:ext>
            </a:extLst>
          </p:cNvPr>
          <p:cNvSpPr/>
          <p:nvPr/>
        </p:nvSpPr>
        <p:spPr>
          <a:xfrm>
            <a:off x="2384378" y="1919425"/>
            <a:ext cx="1400051" cy="1705781"/>
          </a:xfrm>
          <a:prstGeom prst="roundRect">
            <a:avLst>
              <a:gd name="adj" fmla="val 8050"/>
            </a:avLst>
          </a:prstGeom>
          <a:solidFill>
            <a:srgbClr val="3399FF"/>
          </a:solidFill>
          <a:ln>
            <a:solidFill>
              <a:schemeClr val="tx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7" name="Chevron 8">
            <a:extLst>
              <a:ext uri="{FF2B5EF4-FFF2-40B4-BE49-F238E27FC236}">
                <a16:creationId xmlns:a16="http://schemas.microsoft.com/office/drawing/2014/main" id="{20F57CDF-ACF0-460F-9091-0A2E7E272F21}"/>
              </a:ext>
            </a:extLst>
          </p:cNvPr>
          <p:cNvSpPr/>
          <p:nvPr/>
        </p:nvSpPr>
        <p:spPr>
          <a:xfrm>
            <a:off x="3450918" y="1919425"/>
            <a:ext cx="611603" cy="1705781"/>
          </a:xfrm>
          <a:prstGeom prst="chevron">
            <a:avLst/>
          </a:prstGeom>
          <a:solidFill>
            <a:srgbClr val="0066FF"/>
          </a:solidFill>
          <a:ln>
            <a:solidFill>
              <a:schemeClr val="tx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solidFill>
                <a:schemeClr val="tx1"/>
              </a:solidFill>
            </a:endParaRPr>
          </a:p>
        </p:txBody>
      </p:sp>
      <p:sp>
        <p:nvSpPr>
          <p:cNvPr id="8" name="Rectangle 7">
            <a:extLst>
              <a:ext uri="{FF2B5EF4-FFF2-40B4-BE49-F238E27FC236}">
                <a16:creationId xmlns:a16="http://schemas.microsoft.com/office/drawing/2014/main" id="{00FDF7ED-3DF3-4C23-A920-92AAFF5B734A}"/>
              </a:ext>
            </a:extLst>
          </p:cNvPr>
          <p:cNvSpPr/>
          <p:nvPr/>
        </p:nvSpPr>
        <p:spPr>
          <a:xfrm>
            <a:off x="2655512" y="2427024"/>
            <a:ext cx="857783" cy="646459"/>
          </a:xfrm>
          <a:prstGeom prst="rect">
            <a:avLst/>
          </a:prstGeom>
        </p:spPr>
        <p:txBody>
          <a:bodyPr wrap="square">
            <a:spAutoFit/>
          </a:bodyPr>
          <a:lstStyle/>
          <a:p>
            <a:pPr algn="ctr"/>
            <a:r>
              <a:rPr lang="en-US" sz="3601" b="1" dirty="0">
                <a:solidFill>
                  <a:srgbClr val="FFFFFF"/>
                </a:solidFill>
                <a:effectLst>
                  <a:outerShdw blurRad="38100" dist="38100" dir="2700000" algn="tl">
                    <a:srgbClr val="000000">
                      <a:alpha val="43137"/>
                    </a:srgbClr>
                  </a:outerShdw>
                </a:effectLst>
                <a:latin typeface="Poppins SemiBold" pitchFamily="2" charset="77"/>
                <a:ea typeface="Roboto Medium" panose="02000000000000000000" pitchFamily="2" charset="0"/>
                <a:cs typeface="Montserrat" charset="0"/>
              </a:rPr>
              <a:t>02</a:t>
            </a:r>
          </a:p>
        </p:txBody>
      </p:sp>
      <p:sp>
        <p:nvSpPr>
          <p:cNvPr id="9" name="Rounded Rectangle 10">
            <a:extLst>
              <a:ext uri="{FF2B5EF4-FFF2-40B4-BE49-F238E27FC236}">
                <a16:creationId xmlns:a16="http://schemas.microsoft.com/office/drawing/2014/main" id="{D036368F-14BB-4CFF-83DB-D066043C0CE8}"/>
              </a:ext>
            </a:extLst>
          </p:cNvPr>
          <p:cNvSpPr/>
          <p:nvPr/>
        </p:nvSpPr>
        <p:spPr>
          <a:xfrm>
            <a:off x="4432277" y="1919425"/>
            <a:ext cx="1400051" cy="1705781"/>
          </a:xfrm>
          <a:prstGeom prst="roundRect">
            <a:avLst>
              <a:gd name="adj" fmla="val 8050"/>
            </a:avLst>
          </a:prstGeom>
          <a:solidFill>
            <a:srgbClr val="0066FF"/>
          </a:solidFill>
          <a:ln>
            <a:solidFill>
              <a:schemeClr val="tx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0" name="Chevron 11">
            <a:extLst>
              <a:ext uri="{FF2B5EF4-FFF2-40B4-BE49-F238E27FC236}">
                <a16:creationId xmlns:a16="http://schemas.microsoft.com/office/drawing/2014/main" id="{323FA91A-466B-42DF-9D5C-3AD56F6C2B6D}"/>
              </a:ext>
            </a:extLst>
          </p:cNvPr>
          <p:cNvSpPr/>
          <p:nvPr/>
        </p:nvSpPr>
        <p:spPr>
          <a:xfrm>
            <a:off x="5498818" y="1919425"/>
            <a:ext cx="611603" cy="1705781"/>
          </a:xfrm>
          <a:prstGeom prst="chevron">
            <a:avLst/>
          </a:prstGeom>
          <a:solidFill>
            <a:srgbClr val="0000FF"/>
          </a:solidFill>
          <a:ln>
            <a:solidFill>
              <a:schemeClr val="tx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solidFill>
                <a:schemeClr val="tx1"/>
              </a:solidFill>
            </a:endParaRPr>
          </a:p>
        </p:txBody>
      </p:sp>
      <p:sp>
        <p:nvSpPr>
          <p:cNvPr id="11" name="Rectangle 10">
            <a:extLst>
              <a:ext uri="{FF2B5EF4-FFF2-40B4-BE49-F238E27FC236}">
                <a16:creationId xmlns:a16="http://schemas.microsoft.com/office/drawing/2014/main" id="{5F41EF4C-0A7D-4EE3-AA30-5C8B96717EB9}"/>
              </a:ext>
            </a:extLst>
          </p:cNvPr>
          <p:cNvSpPr/>
          <p:nvPr/>
        </p:nvSpPr>
        <p:spPr>
          <a:xfrm>
            <a:off x="4710058" y="2427024"/>
            <a:ext cx="857783" cy="646459"/>
          </a:xfrm>
          <a:prstGeom prst="rect">
            <a:avLst/>
          </a:prstGeom>
        </p:spPr>
        <p:txBody>
          <a:bodyPr wrap="square">
            <a:spAutoFit/>
          </a:bodyPr>
          <a:lstStyle/>
          <a:p>
            <a:pPr algn="ctr"/>
            <a:r>
              <a:rPr lang="en-US" sz="3601" b="1" dirty="0">
                <a:solidFill>
                  <a:srgbClr val="FFFFFF"/>
                </a:solidFill>
                <a:effectLst>
                  <a:outerShdw blurRad="38100" dist="38100" dir="2700000" algn="tl">
                    <a:srgbClr val="000000">
                      <a:alpha val="43137"/>
                    </a:srgbClr>
                  </a:outerShdw>
                </a:effectLst>
                <a:latin typeface="Poppins SemiBold" pitchFamily="2" charset="77"/>
                <a:ea typeface="Roboto Medium" panose="02000000000000000000" pitchFamily="2" charset="0"/>
                <a:cs typeface="Montserrat" charset="0"/>
              </a:rPr>
              <a:t>03</a:t>
            </a:r>
          </a:p>
        </p:txBody>
      </p:sp>
      <p:sp>
        <p:nvSpPr>
          <p:cNvPr id="12" name="Rounded Rectangle 13">
            <a:extLst>
              <a:ext uri="{FF2B5EF4-FFF2-40B4-BE49-F238E27FC236}">
                <a16:creationId xmlns:a16="http://schemas.microsoft.com/office/drawing/2014/main" id="{C3188495-F796-45D0-9273-D832C3AC7FCD}"/>
              </a:ext>
            </a:extLst>
          </p:cNvPr>
          <p:cNvSpPr/>
          <p:nvPr/>
        </p:nvSpPr>
        <p:spPr>
          <a:xfrm>
            <a:off x="6480178" y="1919425"/>
            <a:ext cx="1400051" cy="1705781"/>
          </a:xfrm>
          <a:prstGeom prst="roundRect">
            <a:avLst>
              <a:gd name="adj" fmla="val 8050"/>
            </a:avLst>
          </a:prstGeom>
          <a:solidFill>
            <a:srgbClr val="0000FF"/>
          </a:solidFill>
          <a:ln>
            <a:solidFill>
              <a:schemeClr val="tx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Chevron 14">
            <a:extLst>
              <a:ext uri="{FF2B5EF4-FFF2-40B4-BE49-F238E27FC236}">
                <a16:creationId xmlns:a16="http://schemas.microsoft.com/office/drawing/2014/main" id="{2FC92D61-6A37-467C-B6A4-E03E934CF51E}"/>
              </a:ext>
            </a:extLst>
          </p:cNvPr>
          <p:cNvSpPr/>
          <p:nvPr/>
        </p:nvSpPr>
        <p:spPr>
          <a:xfrm>
            <a:off x="7546718" y="1919425"/>
            <a:ext cx="611603" cy="1705781"/>
          </a:xfrm>
          <a:prstGeom prst="chevron">
            <a:avLst/>
          </a:prstGeom>
          <a:solidFill>
            <a:schemeClr val="accent1">
              <a:lumMod val="50000"/>
            </a:schemeClr>
          </a:solidFill>
          <a:ln>
            <a:solidFill>
              <a:schemeClr val="tx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solidFill>
                <a:schemeClr val="tx1"/>
              </a:solidFill>
            </a:endParaRPr>
          </a:p>
        </p:txBody>
      </p:sp>
      <p:sp>
        <p:nvSpPr>
          <p:cNvPr id="14" name="Rectangle 13">
            <a:extLst>
              <a:ext uri="{FF2B5EF4-FFF2-40B4-BE49-F238E27FC236}">
                <a16:creationId xmlns:a16="http://schemas.microsoft.com/office/drawing/2014/main" id="{F22D288D-FC5E-468B-8ED0-E088847BC208}"/>
              </a:ext>
            </a:extLst>
          </p:cNvPr>
          <p:cNvSpPr/>
          <p:nvPr/>
        </p:nvSpPr>
        <p:spPr>
          <a:xfrm>
            <a:off x="6757959" y="2427024"/>
            <a:ext cx="857783" cy="646459"/>
          </a:xfrm>
          <a:prstGeom prst="rect">
            <a:avLst/>
          </a:prstGeom>
        </p:spPr>
        <p:txBody>
          <a:bodyPr wrap="square">
            <a:spAutoFit/>
          </a:bodyPr>
          <a:lstStyle/>
          <a:p>
            <a:pPr algn="ctr"/>
            <a:r>
              <a:rPr lang="en-US" sz="3601" b="1" dirty="0">
                <a:solidFill>
                  <a:srgbClr val="FFFFFF"/>
                </a:solidFill>
                <a:effectLst>
                  <a:outerShdw blurRad="38100" dist="38100" dir="2700000" algn="tl">
                    <a:srgbClr val="000000">
                      <a:alpha val="43137"/>
                    </a:srgbClr>
                  </a:outerShdw>
                </a:effectLst>
                <a:latin typeface="Poppins SemiBold" pitchFamily="2" charset="77"/>
                <a:ea typeface="Roboto Medium" panose="02000000000000000000" pitchFamily="2" charset="0"/>
                <a:cs typeface="Montserrat" charset="0"/>
              </a:rPr>
              <a:t>04</a:t>
            </a:r>
          </a:p>
        </p:txBody>
      </p:sp>
      <p:sp>
        <p:nvSpPr>
          <p:cNvPr id="15" name="TextBox 14">
            <a:extLst>
              <a:ext uri="{FF2B5EF4-FFF2-40B4-BE49-F238E27FC236}">
                <a16:creationId xmlns:a16="http://schemas.microsoft.com/office/drawing/2014/main" id="{21837419-D436-4DC0-B337-7613C6B47B75}"/>
              </a:ext>
            </a:extLst>
          </p:cNvPr>
          <p:cNvSpPr txBox="1"/>
          <p:nvPr/>
        </p:nvSpPr>
        <p:spPr>
          <a:xfrm>
            <a:off x="198963" y="3776383"/>
            <a:ext cx="1698172" cy="1107996"/>
          </a:xfrm>
          <a:prstGeom prst="rect">
            <a:avLst/>
          </a:prstGeom>
          <a:noFill/>
        </p:spPr>
        <p:txBody>
          <a:bodyPr wrap="square" rtlCol="0">
            <a:spAutoFit/>
          </a:bodyPr>
          <a:lstStyle/>
          <a:p>
            <a:pPr algn="ctr"/>
            <a:r>
              <a:rPr lang="en-US" b="1" dirty="0">
                <a:solidFill>
                  <a:schemeClr val="accent1"/>
                </a:solidFill>
                <a:ea typeface="Lato Light" panose="020F0502020204030203" pitchFamily="34" charset="0"/>
                <a:cs typeface="Lato Light" panose="020F0502020204030203" pitchFamily="34" charset="0"/>
              </a:rPr>
              <a:t>Site Survey</a:t>
            </a:r>
          </a:p>
          <a:p>
            <a:pPr algn="ctr"/>
            <a:r>
              <a:rPr lang="en-US" sz="1600" dirty="0">
                <a:ea typeface="Lato Light" panose="020F0502020204030203" pitchFamily="34" charset="0"/>
                <a:cs typeface="Lato Light" panose="020F0502020204030203" pitchFamily="34" charset="0"/>
              </a:rPr>
              <a:t>Identified losses of 540 tonnes per annum</a:t>
            </a:r>
          </a:p>
        </p:txBody>
      </p:sp>
      <p:sp>
        <p:nvSpPr>
          <p:cNvPr id="16" name="TextBox 15">
            <a:extLst>
              <a:ext uri="{FF2B5EF4-FFF2-40B4-BE49-F238E27FC236}">
                <a16:creationId xmlns:a16="http://schemas.microsoft.com/office/drawing/2014/main" id="{97311BE0-7A43-4BE6-9370-46CCAE31F4D3}"/>
              </a:ext>
            </a:extLst>
          </p:cNvPr>
          <p:cNvSpPr txBox="1"/>
          <p:nvPr/>
        </p:nvSpPr>
        <p:spPr>
          <a:xfrm>
            <a:off x="2373630" y="3776383"/>
            <a:ext cx="1551787" cy="1107996"/>
          </a:xfrm>
          <a:prstGeom prst="rect">
            <a:avLst/>
          </a:prstGeom>
          <a:noFill/>
        </p:spPr>
        <p:txBody>
          <a:bodyPr wrap="square" rtlCol="0">
            <a:spAutoFit/>
          </a:bodyPr>
          <a:lstStyle/>
          <a:p>
            <a:pPr algn="ctr"/>
            <a:r>
              <a:rPr lang="en-US" b="1" dirty="0">
                <a:solidFill>
                  <a:schemeClr val="accent1"/>
                </a:solidFill>
                <a:ea typeface="Lato Light" panose="020F0502020204030203" pitchFamily="34" charset="0"/>
                <a:cs typeface="Lato Light" panose="020F0502020204030203" pitchFamily="34" charset="0"/>
              </a:rPr>
              <a:t>Data Analysis</a:t>
            </a:r>
          </a:p>
          <a:p>
            <a:pPr algn="ctr"/>
            <a:r>
              <a:rPr lang="en-US" sz="1600" dirty="0">
                <a:ea typeface="Lato Light" panose="020F0502020204030203" pitchFamily="34" charset="0"/>
                <a:cs typeface="Lato Light" panose="020F0502020204030203" pitchFamily="34" charset="0"/>
              </a:rPr>
              <a:t>Maintenance strategy developed</a:t>
            </a:r>
          </a:p>
        </p:txBody>
      </p:sp>
      <p:sp>
        <p:nvSpPr>
          <p:cNvPr id="17" name="TextBox 16">
            <a:extLst>
              <a:ext uri="{FF2B5EF4-FFF2-40B4-BE49-F238E27FC236}">
                <a16:creationId xmlns:a16="http://schemas.microsoft.com/office/drawing/2014/main" id="{6E401A0D-3C0E-4391-B686-6717CDD31642}"/>
              </a:ext>
            </a:extLst>
          </p:cNvPr>
          <p:cNvSpPr txBox="1"/>
          <p:nvPr/>
        </p:nvSpPr>
        <p:spPr>
          <a:xfrm>
            <a:off x="4401913" y="3776383"/>
            <a:ext cx="1551787" cy="1354217"/>
          </a:xfrm>
          <a:prstGeom prst="rect">
            <a:avLst/>
          </a:prstGeom>
          <a:noFill/>
        </p:spPr>
        <p:txBody>
          <a:bodyPr wrap="square" rtlCol="0">
            <a:spAutoFit/>
          </a:bodyPr>
          <a:lstStyle/>
          <a:p>
            <a:pPr algn="ctr"/>
            <a:r>
              <a:rPr lang="en-US" b="1" dirty="0">
                <a:solidFill>
                  <a:schemeClr val="accent1"/>
                </a:solidFill>
                <a:ea typeface="Lato Light" panose="020F0502020204030203" pitchFamily="34" charset="0"/>
                <a:cs typeface="Lato Light" panose="020F0502020204030203" pitchFamily="34" charset="0"/>
              </a:rPr>
              <a:t>Mitigation</a:t>
            </a:r>
            <a:endParaRPr lang="en-US" sz="1600" b="1" dirty="0">
              <a:solidFill>
                <a:schemeClr val="accent1"/>
              </a:solidFill>
              <a:ea typeface="Lato Light" panose="020F0502020204030203" pitchFamily="34" charset="0"/>
              <a:cs typeface="Lato Light" panose="020F0502020204030203" pitchFamily="34" charset="0"/>
            </a:endParaRPr>
          </a:p>
          <a:p>
            <a:pPr algn="ctr"/>
            <a:r>
              <a:rPr lang="en-US" sz="1600" dirty="0">
                <a:ea typeface="Lato Light" panose="020F0502020204030203" pitchFamily="34" charset="0"/>
                <a:cs typeface="Lato Light" panose="020F0502020204030203" pitchFamily="34" charset="0"/>
              </a:rPr>
              <a:t>Mobilised to undertake non-intrusive maintenance  </a:t>
            </a:r>
          </a:p>
        </p:txBody>
      </p:sp>
      <p:sp>
        <p:nvSpPr>
          <p:cNvPr id="18" name="TextBox 17">
            <a:extLst>
              <a:ext uri="{FF2B5EF4-FFF2-40B4-BE49-F238E27FC236}">
                <a16:creationId xmlns:a16="http://schemas.microsoft.com/office/drawing/2014/main" id="{BDB1CCB7-348F-4090-AFAE-8E83986BF469}"/>
              </a:ext>
            </a:extLst>
          </p:cNvPr>
          <p:cNvSpPr txBox="1"/>
          <p:nvPr/>
        </p:nvSpPr>
        <p:spPr>
          <a:xfrm>
            <a:off x="6273383" y="3776382"/>
            <a:ext cx="1826601" cy="1107996"/>
          </a:xfrm>
          <a:prstGeom prst="rect">
            <a:avLst/>
          </a:prstGeom>
          <a:noFill/>
        </p:spPr>
        <p:txBody>
          <a:bodyPr wrap="square" rtlCol="0">
            <a:spAutoFit/>
          </a:bodyPr>
          <a:lstStyle/>
          <a:p>
            <a:pPr algn="ctr"/>
            <a:r>
              <a:rPr lang="en-US" b="1" dirty="0">
                <a:solidFill>
                  <a:schemeClr val="accent1"/>
                </a:solidFill>
                <a:ea typeface="Lato Light" panose="020F0502020204030203" pitchFamily="34" charset="0"/>
                <a:cs typeface="Lato Light" panose="020F0502020204030203" pitchFamily="34" charset="0"/>
              </a:rPr>
              <a:t>Improvement</a:t>
            </a:r>
          </a:p>
          <a:p>
            <a:pPr algn="ctr"/>
            <a:r>
              <a:rPr lang="en-US" sz="1600" dirty="0">
                <a:ea typeface="Lato Light" panose="020F0502020204030203" pitchFamily="34" charset="0"/>
                <a:cs typeface="Lato Light" panose="020F0502020204030203" pitchFamily="34" charset="0"/>
              </a:rPr>
              <a:t>Mobilised to undertake intrusive maintenance</a:t>
            </a:r>
          </a:p>
        </p:txBody>
      </p:sp>
      <p:sp>
        <p:nvSpPr>
          <p:cNvPr id="19" name="TextBox 18">
            <a:extLst>
              <a:ext uri="{FF2B5EF4-FFF2-40B4-BE49-F238E27FC236}">
                <a16:creationId xmlns:a16="http://schemas.microsoft.com/office/drawing/2014/main" id="{E67B7FC4-D0E8-43F2-9E23-CB839EA47CE1}"/>
              </a:ext>
            </a:extLst>
          </p:cNvPr>
          <p:cNvSpPr txBox="1"/>
          <p:nvPr/>
        </p:nvSpPr>
        <p:spPr>
          <a:xfrm>
            <a:off x="4424250" y="5355721"/>
            <a:ext cx="1576891" cy="584775"/>
          </a:xfrm>
          <a:prstGeom prst="rect">
            <a:avLst/>
          </a:prstGeom>
          <a:solidFill>
            <a:schemeClr val="accent1"/>
          </a:solidFill>
          <a:ln>
            <a:solidFill>
              <a:schemeClr val="tx1"/>
            </a:solidFill>
          </a:ln>
        </p:spPr>
        <p:txBody>
          <a:bodyPr wrap="square" rtlCol="0">
            <a:spAutoFit/>
          </a:bodyPr>
          <a:lstStyle/>
          <a:p>
            <a:pPr algn="ctr"/>
            <a:r>
              <a:rPr lang="en-US" sz="1600" b="1" dirty="0">
                <a:solidFill>
                  <a:srgbClr val="FFFFFF"/>
                </a:solidFill>
                <a:effectLst>
                  <a:outerShdw blurRad="38100" dist="38100" dir="2700000" algn="tl">
                    <a:srgbClr val="000000">
                      <a:alpha val="43137"/>
                    </a:srgbClr>
                  </a:outerShdw>
                </a:effectLst>
                <a:ea typeface="Lato Light" panose="020F0502020204030203" pitchFamily="34" charset="0"/>
                <a:cs typeface="Lato Light" panose="020F0502020204030203" pitchFamily="34" charset="0"/>
              </a:rPr>
              <a:t>60% </a:t>
            </a:r>
            <a:r>
              <a:rPr lang="en-US" sz="1600" dirty="0">
                <a:solidFill>
                  <a:srgbClr val="FFFFFF"/>
                </a:solidFill>
                <a:effectLst>
                  <a:outerShdw blurRad="38100" dist="38100" dir="2700000" algn="tl">
                    <a:srgbClr val="000000">
                      <a:alpha val="43137"/>
                    </a:srgbClr>
                  </a:outerShdw>
                </a:effectLst>
                <a:ea typeface="Lato Light" panose="020F0502020204030203" pitchFamily="34" charset="0"/>
                <a:cs typeface="Lato Light" panose="020F0502020204030203" pitchFamily="34" charset="0"/>
              </a:rPr>
              <a:t>reduction achieved</a:t>
            </a:r>
          </a:p>
        </p:txBody>
      </p:sp>
      <p:sp>
        <p:nvSpPr>
          <p:cNvPr id="20" name="TextBox 19">
            <a:extLst>
              <a:ext uri="{FF2B5EF4-FFF2-40B4-BE49-F238E27FC236}">
                <a16:creationId xmlns:a16="http://schemas.microsoft.com/office/drawing/2014/main" id="{2497FD94-E2E7-48E5-AE38-C92018DCAF62}"/>
              </a:ext>
            </a:extLst>
          </p:cNvPr>
          <p:cNvSpPr txBox="1"/>
          <p:nvPr/>
        </p:nvSpPr>
        <p:spPr>
          <a:xfrm>
            <a:off x="6396034" y="5355721"/>
            <a:ext cx="1581631" cy="830997"/>
          </a:xfrm>
          <a:prstGeom prst="rect">
            <a:avLst/>
          </a:prstGeom>
          <a:solidFill>
            <a:schemeClr val="accent1"/>
          </a:solidFill>
          <a:ln>
            <a:solidFill>
              <a:schemeClr val="tx1"/>
            </a:solidFill>
          </a:ln>
        </p:spPr>
        <p:txBody>
          <a:bodyPr wrap="square" rtlCol="0">
            <a:spAutoFit/>
          </a:bodyPr>
          <a:lstStyle/>
          <a:p>
            <a:pPr algn="ctr"/>
            <a:r>
              <a:rPr lang="en-US" sz="1600" b="1" dirty="0">
                <a:solidFill>
                  <a:srgbClr val="FFFFFF"/>
                </a:solidFill>
                <a:effectLst>
                  <a:outerShdw blurRad="38100" dist="38100" dir="2700000" algn="tl">
                    <a:srgbClr val="000000">
                      <a:alpha val="43137"/>
                    </a:srgbClr>
                  </a:outerShdw>
                </a:effectLst>
                <a:ea typeface="Lato Light" panose="020F0502020204030203" pitchFamily="34" charset="0"/>
                <a:cs typeface="Lato Light" panose="020F0502020204030203" pitchFamily="34" charset="0"/>
              </a:rPr>
              <a:t>84% </a:t>
            </a:r>
            <a:r>
              <a:rPr lang="en-US" sz="1600" dirty="0">
                <a:solidFill>
                  <a:srgbClr val="FFFFFF"/>
                </a:solidFill>
                <a:effectLst>
                  <a:outerShdw blurRad="38100" dist="38100" dir="2700000" algn="tl">
                    <a:srgbClr val="000000">
                      <a:alpha val="43137"/>
                    </a:srgbClr>
                  </a:outerShdw>
                </a:effectLst>
                <a:ea typeface="Lato Light" panose="020F0502020204030203" pitchFamily="34" charset="0"/>
                <a:cs typeface="Lato Light" panose="020F0502020204030203" pitchFamily="34" charset="0"/>
              </a:rPr>
              <a:t>reduction achieved on total emissions</a:t>
            </a:r>
          </a:p>
        </p:txBody>
      </p:sp>
      <p:cxnSp>
        <p:nvCxnSpPr>
          <p:cNvPr id="21" name="Straight Connector 20">
            <a:extLst>
              <a:ext uri="{FF2B5EF4-FFF2-40B4-BE49-F238E27FC236}">
                <a16:creationId xmlns:a16="http://schemas.microsoft.com/office/drawing/2014/main" id="{A4D92B02-836F-44C4-8654-D444917D9F0D}"/>
              </a:ext>
            </a:extLst>
          </p:cNvPr>
          <p:cNvCxnSpPr>
            <a:cxnSpLocks/>
          </p:cNvCxnSpPr>
          <p:nvPr/>
        </p:nvCxnSpPr>
        <p:spPr>
          <a:xfrm>
            <a:off x="349549" y="5257388"/>
            <a:ext cx="762811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3972E3B7-A908-4829-88E4-6A64B1078BD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9964" t="15517" r="48273" b="7231"/>
          <a:stretch/>
        </p:blipFill>
        <p:spPr>
          <a:xfrm>
            <a:off x="8508515" y="1678828"/>
            <a:ext cx="3281885" cy="2037764"/>
          </a:xfrm>
          <a:prstGeom prst="rect">
            <a:avLst/>
          </a:prstGeom>
          <a:ln>
            <a:solidFill>
              <a:schemeClr val="tx1"/>
            </a:solidFill>
          </a:ln>
          <a:effectLst/>
        </p:spPr>
      </p:pic>
      <p:sp>
        <p:nvSpPr>
          <p:cNvPr id="23" name="TextBox 22">
            <a:extLst>
              <a:ext uri="{FF2B5EF4-FFF2-40B4-BE49-F238E27FC236}">
                <a16:creationId xmlns:a16="http://schemas.microsoft.com/office/drawing/2014/main" id="{3C66B201-BC11-4714-9FB3-416FBBC6523D}"/>
              </a:ext>
            </a:extLst>
          </p:cNvPr>
          <p:cNvSpPr txBox="1"/>
          <p:nvPr/>
        </p:nvSpPr>
        <p:spPr>
          <a:xfrm>
            <a:off x="8390772" y="3737843"/>
            <a:ext cx="3766176" cy="2831544"/>
          </a:xfrm>
          <a:prstGeom prst="rect">
            <a:avLst/>
          </a:prstGeom>
          <a:noFill/>
        </p:spPr>
        <p:txBody>
          <a:bodyPr wrap="square" rtlCol="0">
            <a:spAutoFit/>
          </a:bodyPr>
          <a:lstStyle/>
          <a:p>
            <a:r>
              <a:rPr lang="en-GB" b="1" dirty="0">
                <a:solidFill>
                  <a:schemeClr val="accent1"/>
                </a:solidFill>
                <a:latin typeface="Abadi" panose="020B0604020104020204" pitchFamily="34" charset="0"/>
              </a:rPr>
              <a:t>Identified &amp; Repaired</a:t>
            </a:r>
          </a:p>
          <a:p>
            <a:pPr marL="285750" indent="-285750">
              <a:buFont typeface="Wingdings" panose="05000000000000000000" pitchFamily="2" charset="2"/>
              <a:buChar char="ü"/>
            </a:pPr>
            <a:r>
              <a:rPr lang="en-GB" sz="1600" dirty="0"/>
              <a:t>178 On-line leaks repaired – valve glands, screwed fittings, instrument tubing and bolted joints</a:t>
            </a:r>
          </a:p>
          <a:p>
            <a:pPr marL="285750" indent="-285750">
              <a:buFont typeface="Wingdings" panose="05000000000000000000" pitchFamily="2" charset="2"/>
              <a:buChar char="ü"/>
            </a:pPr>
            <a:r>
              <a:rPr lang="en-GB" sz="1600" dirty="0"/>
              <a:t>8 Isolation valves identified with through bore leakage – injected with isolation barrier solutions</a:t>
            </a:r>
          </a:p>
          <a:p>
            <a:pPr marL="285750" indent="-285750">
              <a:buFont typeface="Wingdings" panose="05000000000000000000" pitchFamily="2" charset="2"/>
              <a:buChar char="ü"/>
            </a:pPr>
            <a:r>
              <a:rPr lang="en-GB" sz="1600" dirty="0"/>
              <a:t>700+ Valves overhauled</a:t>
            </a:r>
          </a:p>
          <a:p>
            <a:pPr marL="285750" indent="-285750">
              <a:buFont typeface="Wingdings" panose="05000000000000000000" pitchFamily="2" charset="2"/>
              <a:buChar char="ü"/>
            </a:pPr>
            <a:r>
              <a:rPr lang="en-GB" sz="1600" dirty="0"/>
              <a:t>1086 Flanged joints assembled</a:t>
            </a:r>
          </a:p>
          <a:p>
            <a:pPr marL="285750" indent="-285750">
              <a:buFont typeface="Wingdings" panose="05000000000000000000" pitchFamily="2" charset="2"/>
              <a:buChar char="ü"/>
            </a:pPr>
            <a:r>
              <a:rPr lang="en-GB" sz="1600" dirty="0"/>
              <a:t>221+ Flange faces re-machined to spec</a:t>
            </a:r>
          </a:p>
          <a:p>
            <a:pPr marL="285750" indent="-285750">
              <a:buFont typeface="Wingdings" panose="05000000000000000000" pitchFamily="2" charset="2"/>
              <a:buChar char="ü"/>
            </a:pPr>
            <a:r>
              <a:rPr lang="en-GB" sz="1600" dirty="0"/>
              <a:t>142 New valves supplied</a:t>
            </a:r>
          </a:p>
        </p:txBody>
      </p:sp>
      <p:cxnSp>
        <p:nvCxnSpPr>
          <p:cNvPr id="24" name="Straight Connector 23">
            <a:extLst>
              <a:ext uri="{FF2B5EF4-FFF2-40B4-BE49-F238E27FC236}">
                <a16:creationId xmlns:a16="http://schemas.microsoft.com/office/drawing/2014/main" id="{B913E290-E7F1-4975-9B9D-0B2906A43E54}"/>
              </a:ext>
            </a:extLst>
          </p:cNvPr>
          <p:cNvCxnSpPr>
            <a:cxnSpLocks/>
          </p:cNvCxnSpPr>
          <p:nvPr/>
        </p:nvCxnSpPr>
        <p:spPr>
          <a:xfrm>
            <a:off x="8275009" y="1537709"/>
            <a:ext cx="0" cy="487718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5" name="Graphic 24" descr="Arrow Slight curve">
            <a:extLst>
              <a:ext uri="{FF2B5EF4-FFF2-40B4-BE49-F238E27FC236}">
                <a16:creationId xmlns:a16="http://schemas.microsoft.com/office/drawing/2014/main" id="{256E30FB-8877-4741-AB7E-77A0B636F5A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533232" y="5067727"/>
            <a:ext cx="1383900" cy="1383900"/>
          </a:xfrm>
          <a:prstGeom prst="rect">
            <a:avLst/>
          </a:prstGeom>
        </p:spPr>
      </p:pic>
      <p:sp>
        <p:nvSpPr>
          <p:cNvPr id="26" name="Title 1">
            <a:extLst>
              <a:ext uri="{FF2B5EF4-FFF2-40B4-BE49-F238E27FC236}">
                <a16:creationId xmlns:a16="http://schemas.microsoft.com/office/drawing/2014/main" id="{1C8BADF4-B34C-472E-97DC-654342F95886}"/>
              </a:ext>
            </a:extLst>
          </p:cNvPr>
          <p:cNvSpPr txBox="1">
            <a:spLocks/>
          </p:cNvSpPr>
          <p:nvPr/>
        </p:nvSpPr>
        <p:spPr>
          <a:xfrm>
            <a:off x="241054" y="1135990"/>
            <a:ext cx="11666034" cy="94328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latin typeface="Arial" panose="020B0604020202020204" pitchFamily="34" charset="0"/>
                <a:cs typeface="Arial" panose="020B0604020202020204" pitchFamily="34" charset="0"/>
              </a:rPr>
              <a:t>Case Study: Campaign undertaken at Processing Plant</a:t>
            </a:r>
          </a:p>
        </p:txBody>
      </p:sp>
      <p:cxnSp>
        <p:nvCxnSpPr>
          <p:cNvPr id="27" name="Connettore diritto 20">
            <a:extLst>
              <a:ext uri="{FF2B5EF4-FFF2-40B4-BE49-F238E27FC236}">
                <a16:creationId xmlns:a16="http://schemas.microsoft.com/office/drawing/2014/main" id="{9A578129-BE8E-8890-B7A2-2FB5D8FE78FA}"/>
              </a:ext>
            </a:extLst>
          </p:cNvPr>
          <p:cNvCxnSpPr>
            <a:cxnSpLocks/>
          </p:cNvCxnSpPr>
          <p:nvPr/>
        </p:nvCxnSpPr>
        <p:spPr>
          <a:xfrm>
            <a:off x="402531" y="1608268"/>
            <a:ext cx="11253341"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718480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6189DA-F2F9-43EF-94B0-5645A9572A2E}"/>
              </a:ext>
            </a:extLst>
          </p:cNvPr>
          <p:cNvPicPr>
            <a:picLocks noChangeAspect="1"/>
          </p:cNvPicPr>
          <p:nvPr/>
        </p:nvPicPr>
        <p:blipFill>
          <a:blip r:embed="rId2"/>
          <a:stretch>
            <a:fillRect/>
          </a:stretch>
        </p:blipFill>
        <p:spPr>
          <a:xfrm>
            <a:off x="442913" y="1942936"/>
            <a:ext cx="2353724" cy="304515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570">
            <a:hlinkClick r:id="rId3" action="ppaction://hlinkfile"/>
            <a:extLst>
              <a:ext uri="{FF2B5EF4-FFF2-40B4-BE49-F238E27FC236}">
                <a16:creationId xmlns:a16="http://schemas.microsoft.com/office/drawing/2014/main" id="{08DCFFF1-E9F6-438F-A55E-82A0C554FEFC}"/>
              </a:ext>
            </a:extLst>
          </p:cNvPr>
          <p:cNvSpPr txBox="1">
            <a:spLocks noChangeArrowheads="1"/>
          </p:cNvSpPr>
          <p:nvPr/>
        </p:nvSpPr>
        <p:spPr bwMode="auto">
          <a:xfrm>
            <a:off x="3205019" y="1771261"/>
            <a:ext cx="8858898" cy="46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pPr marL="0" indent="0"/>
            <a:r>
              <a:rPr lang="en-GB" altLang="en-US" sz="1600" b="1" dirty="0">
                <a:solidFill>
                  <a:schemeClr val="accent1"/>
                </a:solidFill>
                <a:latin typeface="Arial" panose="020B0604020202020204" pitchFamily="34" charset="0"/>
                <a:ea typeface="Lato Heavy"/>
              </a:rPr>
              <a:t>Case Study 1</a:t>
            </a:r>
          </a:p>
          <a:p>
            <a:pPr marL="0" indent="0">
              <a:spcAft>
                <a:spcPts val="600"/>
              </a:spcAft>
            </a:pPr>
            <a:r>
              <a:rPr lang="en-GB" altLang="en-US" sz="1100" dirty="0">
                <a:solidFill>
                  <a:schemeClr val="tx1"/>
                </a:solidFill>
                <a:latin typeface="Arial" panose="020B0604020202020204" pitchFamily="34" charset="0"/>
                <a:ea typeface="Lato Heavy"/>
              </a:rPr>
              <a:t>Surveyed 62 safety relief valves to detect &amp; quantify any leakages. Repaired 8 valves confirmed to be leaking process to flare. Realised annual product loss savings of $342k USD. Avoided maintenance on 54 valves confirmed not leaking. Cost of survey over 4 day period $30k USD. </a:t>
            </a:r>
            <a:r>
              <a:rPr lang="en-GB" altLang="en-US" sz="1100" dirty="0">
                <a:solidFill>
                  <a:schemeClr val="accent3">
                    <a:lumMod val="75000"/>
                  </a:schemeClr>
                </a:solidFill>
                <a:latin typeface="Arial" panose="020B0604020202020204" pitchFamily="34" charset="0"/>
                <a:ea typeface="Lato Heavy"/>
              </a:rPr>
              <a:t> </a:t>
            </a:r>
          </a:p>
          <a:p>
            <a:pPr marL="0" indent="0"/>
            <a:r>
              <a:rPr lang="en-GB" altLang="en-US" sz="1600" b="1" dirty="0">
                <a:solidFill>
                  <a:schemeClr val="accent1"/>
                </a:solidFill>
                <a:latin typeface="Arial" panose="020B0604020202020204" pitchFamily="34" charset="0"/>
                <a:ea typeface="Lato Heavy"/>
              </a:rPr>
              <a:t>Case Study 2</a:t>
            </a:r>
          </a:p>
          <a:p>
            <a:pPr marL="0" indent="0">
              <a:spcAft>
                <a:spcPts val="600"/>
              </a:spcAft>
            </a:pPr>
            <a:r>
              <a:rPr lang="en-GB" altLang="en-US" sz="1100" dirty="0">
                <a:solidFill>
                  <a:schemeClr val="tx1"/>
                </a:solidFill>
                <a:latin typeface="Arial" panose="020B0604020202020204" pitchFamily="34" charset="0"/>
                <a:ea typeface="Lato Heavy"/>
              </a:rPr>
              <a:t>19 fugitive emissions identified from recent survey (losses 9.2 Kg/Hr). Fast, non-intrusive temporary maintenance undertaken on 13 leaking valves. Remaining 6 leaking valves monitored &amp; repaired during planned outage. Temporary maintenance alone reduced emissions to 1.1 Kg/hr. Temporary maintenance completed within 10 days of initial survey. All emissions eliminated as a result of further planned maintenance activities. </a:t>
            </a:r>
          </a:p>
          <a:p>
            <a:pPr marL="0" indent="0"/>
            <a:r>
              <a:rPr lang="en-GB" altLang="en-US" sz="1600" b="1" dirty="0">
                <a:solidFill>
                  <a:schemeClr val="accent1"/>
                </a:solidFill>
                <a:latin typeface="Arial" panose="020B0604020202020204" pitchFamily="34" charset="0"/>
                <a:ea typeface="Lato Heavy"/>
              </a:rPr>
              <a:t>Case Study 3</a:t>
            </a:r>
          </a:p>
          <a:p>
            <a:pPr marL="0" indent="0">
              <a:spcAft>
                <a:spcPts val="600"/>
              </a:spcAft>
            </a:pPr>
            <a:r>
              <a:rPr lang="en-GB" altLang="en-US" sz="1100" dirty="0">
                <a:solidFill>
                  <a:schemeClr val="tx1"/>
                </a:solidFill>
                <a:latin typeface="Arial" panose="020B0604020202020204" pitchFamily="34" charset="0"/>
                <a:ea typeface="Lato Heavy"/>
              </a:rPr>
              <a:t>Ball valve confirmed leaking 2.6 Kg/hr process gas to atmosphere. Injected a temporary isolation barrier to eliminate leakage. Planned to undertake permanent maintenance during next outage. 436.8 Kg of gas emissions per week prevented prior to planned outage. Personnel safety was maintained at site prior to valve being repaired.</a:t>
            </a:r>
          </a:p>
          <a:p>
            <a:pPr marL="0" indent="0"/>
            <a:r>
              <a:rPr lang="en-GB" altLang="en-US" sz="1600" b="1" dirty="0">
                <a:solidFill>
                  <a:schemeClr val="accent1"/>
                </a:solidFill>
                <a:latin typeface="Arial" panose="020B0604020202020204" pitchFamily="34" charset="0"/>
                <a:ea typeface="Lato Heavy"/>
              </a:rPr>
              <a:t>Case Study 4</a:t>
            </a:r>
          </a:p>
          <a:p>
            <a:pPr marL="0" indent="0">
              <a:spcAft>
                <a:spcPts val="600"/>
              </a:spcAft>
            </a:pPr>
            <a:r>
              <a:rPr lang="en-GB" altLang="en-US" sz="1100" dirty="0">
                <a:solidFill>
                  <a:schemeClr val="tx1"/>
                </a:solidFill>
                <a:latin typeface="Arial" panose="020B0604020202020204" pitchFamily="34" charset="0"/>
                <a:ea typeface="Lato Heavy"/>
              </a:rPr>
              <a:t>89 Blowdown valves scheduled for removal &amp; maintenance during planned outage. Survey valves to detect &amp; quantify any leakages prior to removal from line. Undertake maintenance on 28 valves confirmed as leaking process to flare. $430k savings delivered by repairing the process leaks to flare. Maintenance on remaining 61 valves avoided through condition monitoring. Return on investment from survey: ROI : $21.50 returned, for every $1 spent.</a:t>
            </a:r>
          </a:p>
          <a:p>
            <a:pPr marL="0" indent="0"/>
            <a:r>
              <a:rPr lang="en-GB" altLang="en-US" sz="1600" b="1" dirty="0">
                <a:solidFill>
                  <a:schemeClr val="accent1"/>
                </a:solidFill>
                <a:latin typeface="Arial" panose="020B0604020202020204" pitchFamily="34" charset="0"/>
                <a:ea typeface="Lato Heavy"/>
              </a:rPr>
              <a:t>Case Study 5</a:t>
            </a:r>
          </a:p>
          <a:p>
            <a:pPr marL="0" indent="0">
              <a:spcAft>
                <a:spcPts val="600"/>
              </a:spcAft>
            </a:pPr>
            <a:r>
              <a:rPr lang="en-GB" altLang="en-US" sz="1100" dirty="0">
                <a:solidFill>
                  <a:schemeClr val="tx1"/>
                </a:solidFill>
                <a:latin typeface="Arial" panose="020B0604020202020204" pitchFamily="34" charset="0"/>
                <a:ea typeface="Lato Heavy"/>
              </a:rPr>
              <a:t>Suspected valve leakage in one or two 12” 2500# gate valve on the flank gate to VFS and VFN (PIG Launchers). </a:t>
            </a:r>
            <a:r>
              <a:rPr lang="en-GB" sz="1100" dirty="0">
                <a:solidFill>
                  <a:srgbClr val="000000">
                    <a:lumMod val="85000"/>
                    <a:lumOff val="15000"/>
                  </a:srgbClr>
                </a:solidFill>
                <a:latin typeface="Arial" panose="020B0604020202020204" pitchFamily="34" charset="0"/>
              </a:rPr>
              <a:t>The leaking valve was positively identified, investigated and the outcome was wrong end-stop settings on the actuator. End-stop positions were checked and adjustments made. Process shutdown was avoided and major cost savings made, since new valves were not required / procured. Additionally, MIDAS</a:t>
            </a:r>
            <a:r>
              <a:rPr lang="en-GB" sz="1100" baseline="30000" dirty="0">
                <a:solidFill>
                  <a:srgbClr val="000000">
                    <a:lumMod val="85000"/>
                    <a:lumOff val="15000"/>
                  </a:srgbClr>
                </a:solidFill>
                <a:latin typeface="Arial" panose="020B0604020202020204" pitchFamily="34" charset="0"/>
              </a:rPr>
              <a:t>®</a:t>
            </a:r>
            <a:r>
              <a:rPr lang="en-GB" sz="1100" dirty="0">
                <a:solidFill>
                  <a:srgbClr val="000000">
                    <a:lumMod val="85000"/>
                    <a:lumOff val="15000"/>
                  </a:srgbClr>
                </a:solidFill>
                <a:latin typeface="Arial" panose="020B0604020202020204" pitchFamily="34" charset="0"/>
              </a:rPr>
              <a:t> Meter saved the customer money in the identification of the leakage, when compared to traditional tests methods.</a:t>
            </a:r>
          </a:p>
        </p:txBody>
      </p:sp>
      <p:cxnSp>
        <p:nvCxnSpPr>
          <p:cNvPr id="4" name="Connettore diritto 20">
            <a:extLst>
              <a:ext uri="{FF2B5EF4-FFF2-40B4-BE49-F238E27FC236}">
                <a16:creationId xmlns:a16="http://schemas.microsoft.com/office/drawing/2014/main" id="{4C9A512E-8288-8658-99F7-FFE5AE6B4A9B}"/>
              </a:ext>
            </a:extLst>
          </p:cNvPr>
          <p:cNvCxnSpPr>
            <a:cxnSpLocks/>
          </p:cNvCxnSpPr>
          <p:nvPr/>
        </p:nvCxnSpPr>
        <p:spPr>
          <a:xfrm>
            <a:off x="402531" y="1608268"/>
            <a:ext cx="11253341"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B3710880-C032-8DC2-CBD2-C792B579A793}"/>
              </a:ext>
            </a:extLst>
          </p:cNvPr>
          <p:cNvSpPr txBox="1">
            <a:spLocks/>
          </p:cNvSpPr>
          <p:nvPr/>
        </p:nvSpPr>
        <p:spPr>
          <a:xfrm>
            <a:off x="442913" y="1135990"/>
            <a:ext cx="11212960" cy="94328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latin typeface="Arial" panose="020B0604020202020204" pitchFamily="34" charset="0"/>
                <a:cs typeface="Arial" panose="020B0604020202020204" pitchFamily="34" charset="0"/>
              </a:rPr>
              <a:t>Case Study</a:t>
            </a:r>
          </a:p>
        </p:txBody>
      </p:sp>
    </p:spTree>
    <p:extLst>
      <p:ext uri="{BB962C8B-B14F-4D97-AF65-F5344CB8AC3E}">
        <p14:creationId xmlns:p14="http://schemas.microsoft.com/office/powerpoint/2010/main" val="198853623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581C1-F102-4E9A-9448-9D10165D5E3B}"/>
              </a:ext>
            </a:extLst>
          </p:cNvPr>
          <p:cNvSpPr txBox="1">
            <a:spLocks/>
          </p:cNvSpPr>
          <p:nvPr/>
        </p:nvSpPr>
        <p:spPr>
          <a:xfrm>
            <a:off x="340530" y="1136625"/>
            <a:ext cx="11666034" cy="94328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latin typeface="Arial" panose="020B0604020202020204" pitchFamily="34" charset="0"/>
                <a:cs typeface="Arial" panose="020B0604020202020204" pitchFamily="34" charset="0"/>
              </a:rPr>
              <a:t>Key Takeaways</a:t>
            </a:r>
          </a:p>
        </p:txBody>
      </p:sp>
      <p:sp>
        <p:nvSpPr>
          <p:cNvPr id="3" name="Content Placeholder 2">
            <a:extLst>
              <a:ext uri="{FF2B5EF4-FFF2-40B4-BE49-F238E27FC236}">
                <a16:creationId xmlns:a16="http://schemas.microsoft.com/office/drawing/2014/main" id="{F18CD0B3-8B2D-4B87-8A0D-8DB3169D994D}"/>
              </a:ext>
            </a:extLst>
          </p:cNvPr>
          <p:cNvSpPr txBox="1">
            <a:spLocks/>
          </p:cNvSpPr>
          <p:nvPr/>
        </p:nvSpPr>
        <p:spPr>
          <a:xfrm>
            <a:off x="3025414" y="1727410"/>
            <a:ext cx="6296266" cy="1833195"/>
          </a:xfrm>
          <a:prstGeom prst="rect">
            <a:avLst/>
          </a:prstGeom>
        </p:spPr>
        <p:txBody>
          <a:bodyPr vert="horz" lIns="91768" tIns="45885" rIns="91768" bIns="45885" rtlCol="0" anchor="t">
            <a:normAutofit/>
          </a:bodyPr>
          <a:lstStyle>
            <a:lvl1pPr marL="228600" indent="-228600" algn="l" defTabSz="914400" rtl="0" eaLnBrk="1" latinLnBrk="0" hangingPunct="1">
              <a:lnSpc>
                <a:spcPts val="2360"/>
              </a:lnSpc>
              <a:spcBef>
                <a:spcPts val="1600"/>
              </a:spcBef>
              <a:buClr>
                <a:schemeClr val="bg1"/>
              </a:buClr>
              <a:buSzPct val="80000"/>
              <a:buFont typeface="Arial" panose="020B0604020202020204" pitchFamily="34" charset="0"/>
              <a:buChar char="•"/>
              <a:defRPr sz="1800" kern="1200">
                <a:solidFill>
                  <a:schemeClr val="accent6">
                    <a:lumMod val="85000"/>
                    <a:lumOff val="15000"/>
                  </a:schemeClr>
                </a:solidFill>
                <a:latin typeface="+mj-lt"/>
                <a:ea typeface="+mn-ea"/>
                <a:cs typeface="+mn-cs"/>
              </a:defRPr>
            </a:lvl1pPr>
            <a:lvl2pPr marL="685800" indent="-228600" algn="l" defTabSz="914400" rtl="0" eaLnBrk="1" latinLnBrk="0" hangingPunct="1">
              <a:lnSpc>
                <a:spcPts val="1920"/>
              </a:lnSpc>
              <a:spcBef>
                <a:spcPts val="1100"/>
              </a:spcBef>
              <a:buClr>
                <a:schemeClr val="bg1"/>
              </a:buClr>
              <a:buFont typeface="Helvetica" pitchFamily="2" charset="0"/>
              <a:buChar char="⁃"/>
              <a:defRPr sz="1600" kern="1200">
                <a:solidFill>
                  <a:schemeClr val="accent6">
                    <a:lumMod val="85000"/>
                    <a:lumOff val="15000"/>
                  </a:schemeClr>
                </a:solidFill>
                <a:latin typeface="+mj-lt"/>
                <a:ea typeface="+mn-ea"/>
                <a:cs typeface="+mn-cs"/>
              </a:defRPr>
            </a:lvl2pPr>
            <a:lvl3pPr marL="1143000" indent="-228600" algn="l" defTabSz="914400" rtl="0" eaLnBrk="1" latinLnBrk="0" hangingPunct="1">
              <a:lnSpc>
                <a:spcPct val="90000"/>
              </a:lnSpc>
              <a:spcBef>
                <a:spcPts val="500"/>
              </a:spcBef>
              <a:buClr>
                <a:schemeClr val="bg1"/>
              </a:buClr>
              <a:buFont typeface="Helvetica" pitchFamily="2" charset="0"/>
              <a:buChar char="⁃"/>
              <a:defRPr sz="1200" kern="1200">
                <a:solidFill>
                  <a:schemeClr val="accent6">
                    <a:lumMod val="85000"/>
                    <a:lumOff val="15000"/>
                  </a:schemeClr>
                </a:solidFill>
                <a:latin typeface="+mj-lt"/>
                <a:ea typeface="+mn-ea"/>
                <a:cs typeface="+mn-cs"/>
              </a:defRPr>
            </a:lvl3pPr>
            <a:lvl4pPr marL="1600200" indent="-228600" algn="l" defTabSz="914400" rtl="0" eaLnBrk="1" latinLnBrk="0" hangingPunct="1">
              <a:lnSpc>
                <a:spcPct val="90000"/>
              </a:lnSpc>
              <a:spcBef>
                <a:spcPts val="500"/>
              </a:spcBef>
              <a:buClr>
                <a:schemeClr val="bg1"/>
              </a:buClr>
              <a:buFont typeface="Helvetica" pitchFamily="2" charset="0"/>
              <a:buChar char="⁃"/>
              <a:defRPr sz="1200" kern="1200">
                <a:solidFill>
                  <a:schemeClr val="accent6">
                    <a:lumMod val="85000"/>
                    <a:lumOff val="15000"/>
                  </a:schemeClr>
                </a:solidFill>
                <a:latin typeface="+mj-lt"/>
                <a:ea typeface="+mn-ea"/>
                <a:cs typeface="+mn-cs"/>
              </a:defRPr>
            </a:lvl4pPr>
            <a:lvl5pPr marL="2057400" indent="-228600" algn="l" defTabSz="914400" rtl="0" eaLnBrk="1" latinLnBrk="0" hangingPunct="1">
              <a:lnSpc>
                <a:spcPct val="90000"/>
              </a:lnSpc>
              <a:spcBef>
                <a:spcPts val="500"/>
              </a:spcBef>
              <a:buClr>
                <a:schemeClr val="bg1"/>
              </a:buClr>
              <a:buFont typeface="Helvetica" pitchFamily="2" charset="0"/>
              <a:buChar char="⁃"/>
              <a:defRPr sz="1200" kern="1200">
                <a:solidFill>
                  <a:schemeClr val="accent6">
                    <a:lumMod val="85000"/>
                    <a:lumOff val="1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GB" sz="3600" b="1" dirty="0">
                <a:solidFill>
                  <a:schemeClr val="accent1"/>
                </a:solidFill>
              </a:rPr>
              <a:t>Strategy :- </a:t>
            </a:r>
          </a:p>
          <a:p>
            <a:pPr marL="0" indent="0" algn="ctr">
              <a:buFont typeface="Arial" panose="020B0604020202020204" pitchFamily="34" charset="0"/>
              <a:buNone/>
              <a:defRPr/>
            </a:pPr>
            <a:r>
              <a:rPr lang="en-GB" sz="3200" b="1" dirty="0">
                <a:solidFill>
                  <a:schemeClr val="accent1"/>
                </a:solidFill>
              </a:rPr>
              <a:t>Why are we doing this?  </a:t>
            </a:r>
          </a:p>
          <a:p>
            <a:pPr marL="0" indent="0" algn="ctr">
              <a:buFont typeface="Arial" panose="020B0604020202020204" pitchFamily="34" charset="0"/>
              <a:buNone/>
              <a:defRPr/>
            </a:pPr>
            <a:r>
              <a:rPr lang="en-GB" sz="3200" b="1" u="sng" dirty="0">
                <a:solidFill>
                  <a:schemeClr val="accent1"/>
                </a:solidFill>
              </a:rPr>
              <a:t>WIN~WIN</a:t>
            </a:r>
          </a:p>
        </p:txBody>
      </p:sp>
      <p:graphicFrame>
        <p:nvGraphicFramePr>
          <p:cNvPr id="4" name="Diagram 3">
            <a:extLst>
              <a:ext uri="{FF2B5EF4-FFF2-40B4-BE49-F238E27FC236}">
                <a16:creationId xmlns:a16="http://schemas.microsoft.com/office/drawing/2014/main" id="{23BF559F-A9F2-4467-8A5F-7A35BB779246}"/>
              </a:ext>
            </a:extLst>
          </p:cNvPr>
          <p:cNvGraphicFramePr/>
          <p:nvPr>
            <p:extLst>
              <p:ext uri="{D42A27DB-BD31-4B8C-83A1-F6EECF244321}">
                <p14:modId xmlns:p14="http://schemas.microsoft.com/office/powerpoint/2010/main" val="587565238"/>
              </p:ext>
            </p:extLst>
          </p:nvPr>
        </p:nvGraphicFramePr>
        <p:xfrm>
          <a:off x="-547741" y="1737625"/>
          <a:ext cx="6999545" cy="4647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25E036ED-1BF5-475F-B525-4A3A4176EFC4}"/>
              </a:ext>
            </a:extLst>
          </p:cNvPr>
          <p:cNvGraphicFramePr/>
          <p:nvPr>
            <p:extLst>
              <p:ext uri="{D42A27DB-BD31-4B8C-83A1-F6EECF244321}">
                <p14:modId xmlns:p14="http://schemas.microsoft.com/office/powerpoint/2010/main" val="491494219"/>
              </p:ext>
            </p:extLst>
          </p:nvPr>
        </p:nvGraphicFramePr>
        <p:xfrm>
          <a:off x="5797874" y="1737625"/>
          <a:ext cx="6999545" cy="464763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6" name="Connettore diritto 20">
            <a:extLst>
              <a:ext uri="{FF2B5EF4-FFF2-40B4-BE49-F238E27FC236}">
                <a16:creationId xmlns:a16="http://schemas.microsoft.com/office/drawing/2014/main" id="{4D3716D8-53C8-1C09-2A84-EB88701ACF77}"/>
              </a:ext>
            </a:extLst>
          </p:cNvPr>
          <p:cNvCxnSpPr>
            <a:cxnSpLocks/>
          </p:cNvCxnSpPr>
          <p:nvPr/>
        </p:nvCxnSpPr>
        <p:spPr>
          <a:xfrm>
            <a:off x="402531" y="1608268"/>
            <a:ext cx="11253341"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425075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karenhering.com/wp-content/uploads/2017/03/284a918a8c601f35c98351e56f1a04b6_-crowdfunding-draws-a-crowd-crowd_2000-1000.jpeg">
            <a:extLst>
              <a:ext uri="{FF2B5EF4-FFF2-40B4-BE49-F238E27FC236}">
                <a16:creationId xmlns:a16="http://schemas.microsoft.com/office/drawing/2014/main" id="{70FFB72A-8B93-4BC7-A302-2997A5F32AEB}"/>
              </a:ext>
            </a:extLst>
          </p:cNvPr>
          <p:cNvPicPr>
            <a:picLocks noChangeAspect="1" noChangeArrowheads="1"/>
          </p:cNvPicPr>
          <p:nvPr/>
        </p:nvPicPr>
        <p:blipFill rotWithShape="1">
          <a:blip r:embed="rId2">
            <a:alphaModFix amt="66000"/>
            <a:extLst>
              <a:ext uri="{28A0092B-C50C-407E-A947-70E740481C1C}">
                <a14:useLocalDpi xmlns:a14="http://schemas.microsoft.com/office/drawing/2010/main" val="0"/>
              </a:ext>
            </a:extLst>
          </a:blip>
          <a:srcRect t="11060"/>
          <a:stretch/>
        </p:blipFill>
        <p:spPr bwMode="auto">
          <a:xfrm>
            <a:off x="0" y="1608268"/>
            <a:ext cx="12192000" cy="4981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4A14089-CC4E-450F-84D7-C964AC405900}"/>
              </a:ext>
            </a:extLst>
          </p:cNvPr>
          <p:cNvSpPr txBox="1">
            <a:spLocks/>
          </p:cNvSpPr>
          <p:nvPr/>
        </p:nvSpPr>
        <p:spPr>
          <a:xfrm>
            <a:off x="262983" y="1952625"/>
            <a:ext cx="11666034" cy="94328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b="1" dirty="0">
                <a:solidFill>
                  <a:schemeClr val="accent1"/>
                </a:solidFill>
                <a:effectLst>
                  <a:outerShdw blurRad="38100" dist="38100" dir="2700000" algn="tl">
                    <a:srgbClr val="000000">
                      <a:alpha val="43137"/>
                    </a:srgbClr>
                  </a:outerShdw>
                </a:effectLst>
              </a:rPr>
              <a:t>Key Takeaways</a:t>
            </a:r>
          </a:p>
        </p:txBody>
      </p:sp>
      <p:sp>
        <p:nvSpPr>
          <p:cNvPr id="4" name="TextBox 44">
            <a:extLst>
              <a:ext uri="{FF2B5EF4-FFF2-40B4-BE49-F238E27FC236}">
                <a16:creationId xmlns:a16="http://schemas.microsoft.com/office/drawing/2014/main" id="{2CD08F2A-F5E3-466A-A9DF-7E9298446F8B}"/>
              </a:ext>
            </a:extLst>
          </p:cNvPr>
          <p:cNvSpPr txBox="1">
            <a:spLocks noChangeArrowheads="1"/>
          </p:cNvSpPr>
          <p:nvPr/>
        </p:nvSpPr>
        <p:spPr bwMode="auto">
          <a:xfrm>
            <a:off x="1036286" y="2900737"/>
            <a:ext cx="1026414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pPr algn="ctr" eaLnBrk="1" hangingPunct="1"/>
            <a:r>
              <a:rPr lang="en-GB" altLang="en-US" sz="8000" b="1" dirty="0">
                <a:solidFill>
                  <a:srgbClr val="FFFFFF"/>
                </a:solidFill>
                <a:effectLst>
                  <a:outerShdw blurRad="38100" dist="38100" dir="2700000" algn="tl">
                    <a:srgbClr val="000000">
                      <a:alpha val="43137"/>
                    </a:srgbClr>
                  </a:outerShdw>
                </a:effectLst>
                <a:latin typeface="Arial" panose="020B0604020202020204" pitchFamily="34" charset="0"/>
              </a:rPr>
              <a:t>It takes </a:t>
            </a:r>
            <a:r>
              <a:rPr lang="en-GB" altLang="en-US" sz="8000" b="1" dirty="0">
                <a:solidFill>
                  <a:schemeClr val="accent1"/>
                </a:solidFill>
                <a:effectLst>
                  <a:outerShdw blurRad="38100" dist="38100" dir="2700000" algn="tl">
                    <a:srgbClr val="000000">
                      <a:alpha val="43137"/>
                    </a:srgbClr>
                  </a:outerShdw>
                </a:effectLst>
                <a:latin typeface="Arial" panose="020B0604020202020204" pitchFamily="34" charset="0"/>
              </a:rPr>
              <a:t>ALL</a:t>
            </a:r>
            <a:r>
              <a:rPr lang="en-GB" altLang="en-US" sz="8000" b="1" dirty="0">
                <a:solidFill>
                  <a:srgbClr val="FFFFFF"/>
                </a:solidFill>
                <a:effectLst>
                  <a:outerShdw blurRad="38100" dist="38100" dir="2700000" algn="tl">
                    <a:srgbClr val="000000">
                      <a:alpha val="43137"/>
                    </a:srgbClr>
                  </a:outerShdw>
                </a:effectLst>
                <a:latin typeface="Arial" panose="020B0604020202020204" pitchFamily="34" charset="0"/>
              </a:rPr>
              <a:t> of us!</a:t>
            </a:r>
          </a:p>
          <a:p>
            <a:pPr algn="ctr" eaLnBrk="1" hangingPunct="1"/>
            <a:endParaRPr lang="en-GB" altLang="en-US" sz="2400" b="1" dirty="0">
              <a:solidFill>
                <a:srgbClr val="FFFFFF"/>
              </a:solidFill>
              <a:effectLst>
                <a:outerShdw blurRad="38100" dist="38100" dir="2700000" algn="tl">
                  <a:srgbClr val="000000">
                    <a:alpha val="43137"/>
                  </a:srgbClr>
                </a:outerShdw>
              </a:effectLst>
              <a:latin typeface="Arial" panose="020B0604020202020204" pitchFamily="34" charset="0"/>
            </a:endParaRPr>
          </a:p>
          <a:p>
            <a:pPr algn="ctr" eaLnBrk="1" hangingPunct="1"/>
            <a:r>
              <a:rPr lang="en-GB" altLang="en-US" sz="6000" b="1" dirty="0">
                <a:solidFill>
                  <a:srgbClr val="FFFFFF"/>
                </a:solidFill>
                <a:effectLst>
                  <a:outerShdw blurRad="38100" dist="38100" dir="2700000" algn="tl">
                    <a:srgbClr val="000000">
                      <a:alpha val="43137"/>
                    </a:srgbClr>
                  </a:outerShdw>
                </a:effectLst>
                <a:latin typeface="Arial" panose="020B0604020202020204" pitchFamily="34" charset="0"/>
              </a:rPr>
              <a:t>To achieve long term </a:t>
            </a:r>
            <a:r>
              <a:rPr lang="en-GB" altLang="en-US" sz="6000" b="1" dirty="0">
                <a:solidFill>
                  <a:schemeClr val="accent1"/>
                </a:solidFill>
                <a:effectLst>
                  <a:outerShdw blurRad="38100" dist="38100" dir="2700000" algn="tl">
                    <a:srgbClr val="000000">
                      <a:alpha val="43137"/>
                    </a:srgbClr>
                  </a:outerShdw>
                </a:effectLst>
                <a:latin typeface="Arial" panose="020B0604020202020204" pitchFamily="34" charset="0"/>
              </a:rPr>
              <a:t>sustainability </a:t>
            </a:r>
          </a:p>
        </p:txBody>
      </p:sp>
      <p:cxnSp>
        <p:nvCxnSpPr>
          <p:cNvPr id="5" name="Connettore diritto 20">
            <a:extLst>
              <a:ext uri="{FF2B5EF4-FFF2-40B4-BE49-F238E27FC236}">
                <a16:creationId xmlns:a16="http://schemas.microsoft.com/office/drawing/2014/main" id="{7A0B6729-49D4-ADAB-23D9-36D8E767550E}"/>
              </a:ext>
            </a:extLst>
          </p:cNvPr>
          <p:cNvCxnSpPr>
            <a:cxnSpLocks/>
          </p:cNvCxnSpPr>
          <p:nvPr/>
        </p:nvCxnSpPr>
        <p:spPr>
          <a:xfrm>
            <a:off x="402531" y="1608268"/>
            <a:ext cx="11253341"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477390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35363807-D296-4710-AE70-D5024D07CBE0}"/>
              </a:ext>
            </a:extLst>
          </p:cNvPr>
          <p:cNvSpPr txBox="1"/>
          <p:nvPr/>
        </p:nvSpPr>
        <p:spPr>
          <a:xfrm>
            <a:off x="421901" y="1302580"/>
            <a:ext cx="11220749" cy="322204"/>
          </a:xfrm>
          <a:prstGeom prst="rect">
            <a:avLst/>
          </a:prstGeom>
        </p:spPr>
        <p:txBody>
          <a:bodyPr wrap="square" lIns="0" tIns="0" rIns="0" bIns="0" rtlCol="0" anchor="t">
            <a:spAutoFit/>
          </a:bodyPr>
          <a:lstStyle/>
          <a:p>
            <a:pPr>
              <a:lnSpc>
                <a:spcPts val="2473"/>
              </a:lnSpc>
            </a:pPr>
            <a:r>
              <a:rPr lang="en-US" sz="2800" b="1" dirty="0">
                <a:latin typeface="Arial" panose="020B0604020202020204" pitchFamily="34" charset="0"/>
                <a:cs typeface="Arial" panose="020B0604020202020204" pitchFamily="34" charset="0"/>
              </a:rPr>
              <a:t>Emissions Elimination – Path to Net Zero</a:t>
            </a:r>
          </a:p>
        </p:txBody>
      </p:sp>
      <p:grpSp>
        <p:nvGrpSpPr>
          <p:cNvPr id="3" name="Group 5">
            <a:extLst>
              <a:ext uri="{FF2B5EF4-FFF2-40B4-BE49-F238E27FC236}">
                <a16:creationId xmlns:a16="http://schemas.microsoft.com/office/drawing/2014/main" id="{42BB5521-7208-45A4-BC2D-1AE8878AE00F}"/>
              </a:ext>
            </a:extLst>
          </p:cNvPr>
          <p:cNvGrpSpPr/>
          <p:nvPr/>
        </p:nvGrpSpPr>
        <p:grpSpPr>
          <a:xfrm>
            <a:off x="421902" y="2039371"/>
            <a:ext cx="10596542" cy="4586163"/>
            <a:chOff x="0" y="-47625"/>
            <a:chExt cx="20311423" cy="8339329"/>
          </a:xfrm>
        </p:grpSpPr>
        <p:sp>
          <p:nvSpPr>
            <p:cNvPr id="4" name="TextBox 6">
              <a:extLst>
                <a:ext uri="{FF2B5EF4-FFF2-40B4-BE49-F238E27FC236}">
                  <a16:creationId xmlns:a16="http://schemas.microsoft.com/office/drawing/2014/main" id="{0D277DD4-65DE-467E-AADB-14B46959FC35}"/>
                </a:ext>
              </a:extLst>
            </p:cNvPr>
            <p:cNvSpPr txBox="1"/>
            <p:nvPr/>
          </p:nvSpPr>
          <p:spPr>
            <a:xfrm>
              <a:off x="0" y="-47625"/>
              <a:ext cx="20311423" cy="536333"/>
            </a:xfrm>
            <a:prstGeom prst="rect">
              <a:avLst/>
            </a:prstGeom>
          </p:spPr>
          <p:txBody>
            <a:bodyPr lIns="0" tIns="0" rIns="0" bIns="0" rtlCol="0" anchor="t">
              <a:spAutoFit/>
            </a:bodyPr>
            <a:lstStyle/>
            <a:p>
              <a:pPr>
                <a:lnSpc>
                  <a:spcPts val="2268"/>
                </a:lnSpc>
              </a:pPr>
              <a:r>
                <a:rPr lang="en-US" sz="2400" b="1" spc="157" dirty="0">
                  <a:solidFill>
                    <a:schemeClr val="accent1"/>
                  </a:solidFill>
                  <a:latin typeface="Arial CE 1"/>
                </a:rPr>
                <a:t>BENEFITS OF PARTNERING WITH SCORE</a:t>
              </a:r>
            </a:p>
          </p:txBody>
        </p:sp>
        <p:sp>
          <p:nvSpPr>
            <p:cNvPr id="5" name="TextBox 7">
              <a:extLst>
                <a:ext uri="{FF2B5EF4-FFF2-40B4-BE49-F238E27FC236}">
                  <a16:creationId xmlns:a16="http://schemas.microsoft.com/office/drawing/2014/main" id="{AE956954-197D-4E1A-B31B-3B1200849F0E}"/>
                </a:ext>
              </a:extLst>
            </p:cNvPr>
            <p:cNvSpPr txBox="1"/>
            <p:nvPr/>
          </p:nvSpPr>
          <p:spPr>
            <a:xfrm>
              <a:off x="0" y="904312"/>
              <a:ext cx="20311423" cy="7387392"/>
            </a:xfrm>
            <a:prstGeom prst="rect">
              <a:avLst/>
            </a:prstGeom>
          </p:spPr>
          <p:txBody>
            <a:bodyPr lIns="0" tIns="0" rIns="0" bIns="0" rtlCol="0" anchor="t">
              <a:spAutoFit/>
            </a:bodyPr>
            <a:lstStyle/>
            <a:p>
              <a:pPr marL="316668" lvl="1" indent="-158334">
                <a:buFont typeface="Arial"/>
                <a:buChar char="•"/>
              </a:pPr>
              <a:r>
                <a:rPr lang="en-US" sz="2400" spc="14" dirty="0">
                  <a:latin typeface="Arial CE 2 Bold"/>
                </a:rPr>
                <a:t>Safe, efficient and sustainable solutions </a:t>
              </a:r>
            </a:p>
            <a:p>
              <a:endParaRPr lang="en-US" sz="2400" spc="14" dirty="0">
                <a:latin typeface="Arial CE 2 Bold"/>
              </a:endParaRPr>
            </a:p>
            <a:p>
              <a:pPr marL="316668" lvl="1" indent="-158334">
                <a:buFont typeface="Arial"/>
                <a:buChar char="•"/>
              </a:pPr>
              <a:r>
                <a:rPr lang="en-US" sz="2400" spc="14" dirty="0">
                  <a:latin typeface="Arial CE 2 Bold"/>
                </a:rPr>
                <a:t>Access, without complexity and compromise on quality</a:t>
              </a:r>
            </a:p>
            <a:p>
              <a:endParaRPr lang="en-US" sz="2400" spc="14" dirty="0">
                <a:latin typeface="Arial CE 2 Bold"/>
              </a:endParaRPr>
            </a:p>
            <a:p>
              <a:pPr marL="316668" lvl="1" indent="-158334">
                <a:buFont typeface="Arial"/>
                <a:buChar char="•"/>
              </a:pPr>
              <a:r>
                <a:rPr lang="en-US" sz="2400" spc="14" dirty="0">
                  <a:latin typeface="Arial CE 2 Bold"/>
                </a:rPr>
                <a:t>40 years of service in the UKCS</a:t>
              </a:r>
            </a:p>
            <a:p>
              <a:endParaRPr lang="en-US" sz="2400" spc="14" dirty="0">
                <a:latin typeface="Arial CE 2 Bold"/>
              </a:endParaRPr>
            </a:p>
            <a:p>
              <a:pPr marL="316668" lvl="1" indent="-158334">
                <a:buFont typeface="Arial"/>
                <a:buChar char="•"/>
              </a:pPr>
              <a:r>
                <a:rPr lang="en-US" sz="2400" spc="14" dirty="0">
                  <a:latin typeface="Arial CE 2 Bold"/>
                </a:rPr>
                <a:t>Specific Emissions Elimination Program (EEP) to reach net zero targets </a:t>
              </a:r>
            </a:p>
            <a:p>
              <a:endParaRPr lang="en-US" sz="2400" spc="14" dirty="0">
                <a:latin typeface="Arial CE 2 Bold"/>
              </a:endParaRPr>
            </a:p>
            <a:p>
              <a:pPr marL="316668" lvl="1" indent="-158334">
                <a:buFont typeface="Arial"/>
                <a:buChar char="•"/>
              </a:pPr>
              <a:r>
                <a:rPr lang="en-US" sz="2400" spc="14" dirty="0">
                  <a:latin typeface="Arial CE 2 Bold"/>
                </a:rPr>
                <a:t>A significant contribution to Environmental, Social and Governance objectives and enhance overall business performance</a:t>
              </a:r>
            </a:p>
            <a:p>
              <a:endParaRPr lang="en-US" sz="2400" spc="14" dirty="0">
                <a:latin typeface="Arial CE 2 Bold"/>
              </a:endParaRPr>
            </a:p>
          </p:txBody>
        </p:sp>
      </p:grpSp>
      <p:cxnSp>
        <p:nvCxnSpPr>
          <p:cNvPr id="6" name="Connettore diritto 20">
            <a:extLst>
              <a:ext uri="{FF2B5EF4-FFF2-40B4-BE49-F238E27FC236}">
                <a16:creationId xmlns:a16="http://schemas.microsoft.com/office/drawing/2014/main" id="{212D6FAF-5CC4-EFF1-FBF3-042679E336EA}"/>
              </a:ext>
            </a:extLst>
          </p:cNvPr>
          <p:cNvCxnSpPr>
            <a:cxnSpLocks/>
          </p:cNvCxnSpPr>
          <p:nvPr/>
        </p:nvCxnSpPr>
        <p:spPr>
          <a:xfrm>
            <a:off x="402531" y="1608268"/>
            <a:ext cx="11253341"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797778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A3A7FFE-D8A2-4FC9-8C99-A8E9F5563486}"/>
              </a:ext>
            </a:extLst>
          </p:cNvPr>
          <p:cNvSpPr txBox="1">
            <a:spLocks/>
          </p:cNvSpPr>
          <p:nvPr/>
        </p:nvSpPr>
        <p:spPr>
          <a:xfrm>
            <a:off x="258337" y="1080140"/>
            <a:ext cx="11666034" cy="94328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Arial" panose="020B0604020202020204" pitchFamily="34" charset="0"/>
                <a:cs typeface="Arial" panose="020B0604020202020204" pitchFamily="34" charset="0"/>
              </a:rPr>
              <a:t>Relationships/Collaborations/Knowledge Share/Influence</a:t>
            </a:r>
          </a:p>
        </p:txBody>
      </p:sp>
      <p:sp>
        <p:nvSpPr>
          <p:cNvPr id="7" name="Content Placeholder 2">
            <a:extLst>
              <a:ext uri="{FF2B5EF4-FFF2-40B4-BE49-F238E27FC236}">
                <a16:creationId xmlns:a16="http://schemas.microsoft.com/office/drawing/2014/main" id="{D568AFCA-6245-4224-BD3E-32BCC609CF38}"/>
              </a:ext>
            </a:extLst>
          </p:cNvPr>
          <p:cNvSpPr txBox="1">
            <a:spLocks/>
          </p:cNvSpPr>
          <p:nvPr/>
        </p:nvSpPr>
        <p:spPr>
          <a:xfrm>
            <a:off x="505544" y="1700063"/>
            <a:ext cx="9431672" cy="487840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1600" b="1" dirty="0"/>
              <a:t>Standards Bodies we are working with/have representation on;</a:t>
            </a:r>
            <a:endParaRPr lang="en-US" sz="1600" b="1" dirty="0">
              <a:cs typeface="Arial"/>
            </a:endParaRPr>
          </a:p>
          <a:p>
            <a:pPr lvl="1">
              <a:lnSpc>
                <a:spcPct val="120000"/>
              </a:lnSpc>
            </a:pPr>
            <a:r>
              <a:rPr lang="en-GB" sz="1100" b="1" dirty="0">
                <a:solidFill>
                  <a:schemeClr val="accent1"/>
                </a:solidFill>
              </a:rPr>
              <a:t>British Valve and Actuator Association (BVAA) </a:t>
            </a:r>
            <a:r>
              <a:rPr lang="en-GB" sz="1100" b="1" dirty="0"/>
              <a:t>– Principally on the valve working group which covers/monitors valve related standards</a:t>
            </a:r>
          </a:p>
          <a:p>
            <a:pPr lvl="2">
              <a:lnSpc>
                <a:spcPct val="120000"/>
              </a:lnSpc>
            </a:pPr>
            <a:r>
              <a:rPr lang="en-GB" sz="1100" b="1" dirty="0"/>
              <a:t>Also represented on TEGs (Technical Expert Groups) which provide BVAA’s response/input to BSI for input into international standards. </a:t>
            </a:r>
          </a:p>
          <a:p>
            <a:pPr lvl="2">
              <a:lnSpc>
                <a:spcPct val="120000"/>
              </a:lnSpc>
            </a:pPr>
            <a:r>
              <a:rPr lang="en-GB" sz="1100" b="1" dirty="0"/>
              <a:t>TEGs represented on include Hydrogen and Fugitive Emissions</a:t>
            </a:r>
          </a:p>
          <a:p>
            <a:pPr lvl="1">
              <a:lnSpc>
                <a:spcPct val="120000"/>
              </a:lnSpc>
            </a:pPr>
            <a:r>
              <a:rPr lang="en-GB" sz="1100" b="1" dirty="0">
                <a:solidFill>
                  <a:schemeClr val="accent1"/>
                </a:solidFill>
              </a:rPr>
              <a:t>BSI</a:t>
            </a:r>
            <a:r>
              <a:rPr lang="en-GB" sz="1100" b="1" dirty="0">
                <a:solidFill>
                  <a:srgbClr val="CB2D6F"/>
                </a:solidFill>
              </a:rPr>
              <a:t> </a:t>
            </a:r>
            <a:r>
              <a:rPr lang="en-GB" sz="1100" b="1" dirty="0"/>
              <a:t>– We are represented on PSE 18 (Industrial valves, steam traps, actuators and safety devices against excessive pressure) </a:t>
            </a:r>
          </a:p>
          <a:p>
            <a:pPr lvl="1">
              <a:lnSpc>
                <a:spcPct val="120000"/>
              </a:lnSpc>
            </a:pPr>
            <a:r>
              <a:rPr lang="en-GB" sz="1100" b="1" dirty="0">
                <a:solidFill>
                  <a:schemeClr val="accent1"/>
                </a:solidFill>
              </a:rPr>
              <a:t>UNI </a:t>
            </a:r>
            <a:r>
              <a:rPr lang="en-GB" sz="1100" b="1" dirty="0"/>
              <a:t>– Italian equivalent of BSI. Also representation on ISO and CEN committees via UNI.</a:t>
            </a:r>
          </a:p>
          <a:p>
            <a:pPr lvl="1">
              <a:lnSpc>
                <a:spcPct val="120000"/>
              </a:lnSpc>
            </a:pPr>
            <a:r>
              <a:rPr lang="en-GB" sz="1100" b="1" dirty="0">
                <a:solidFill>
                  <a:schemeClr val="accent1"/>
                </a:solidFill>
              </a:rPr>
              <a:t>CEN</a:t>
            </a:r>
            <a:r>
              <a:rPr lang="en-GB" sz="1100" b="1" dirty="0">
                <a:solidFill>
                  <a:srgbClr val="CB2D6F"/>
                </a:solidFill>
              </a:rPr>
              <a:t> </a:t>
            </a:r>
            <a:r>
              <a:rPr lang="en-GB" sz="1100" b="1" dirty="0"/>
              <a:t>– European standards:</a:t>
            </a:r>
          </a:p>
          <a:p>
            <a:pPr lvl="2">
              <a:lnSpc>
                <a:spcPct val="120000"/>
              </a:lnSpc>
            </a:pPr>
            <a:r>
              <a:rPr lang="en-GB" sz="1100" b="1" dirty="0"/>
              <a:t>Functional Safety of Safety Related Valves and Actuators – CEN TC69 WG1 AHG3 </a:t>
            </a:r>
          </a:p>
          <a:p>
            <a:pPr lvl="2">
              <a:lnSpc>
                <a:spcPct val="120000"/>
              </a:lnSpc>
            </a:pPr>
            <a:r>
              <a:rPr lang="en-GB" sz="1100" b="1" dirty="0"/>
              <a:t>A working Group looking into valve standards for hydrogen transition – part of CEN TC234 (Gas infrastructure), but under TC69 </a:t>
            </a:r>
          </a:p>
          <a:p>
            <a:pPr lvl="1">
              <a:lnSpc>
                <a:spcPct val="120000"/>
              </a:lnSpc>
            </a:pPr>
            <a:r>
              <a:rPr lang="en-GB" sz="1100" b="1" dirty="0">
                <a:solidFill>
                  <a:schemeClr val="accent1"/>
                </a:solidFill>
              </a:rPr>
              <a:t>ISO</a:t>
            </a:r>
            <a:r>
              <a:rPr lang="en-GB" sz="1100" b="1" dirty="0">
                <a:solidFill>
                  <a:srgbClr val="CB2D6F"/>
                </a:solidFill>
              </a:rPr>
              <a:t> </a:t>
            </a:r>
            <a:r>
              <a:rPr lang="en-GB" sz="1100" b="1" dirty="0"/>
              <a:t>– Input to working groups working on standards focussed on:</a:t>
            </a:r>
          </a:p>
          <a:p>
            <a:pPr lvl="2">
              <a:lnSpc>
                <a:spcPct val="120000"/>
              </a:lnSpc>
            </a:pPr>
            <a:r>
              <a:rPr lang="en-GB" sz="1100" b="1" dirty="0"/>
              <a:t>ISO 5640 Mounting Kits</a:t>
            </a:r>
          </a:p>
          <a:p>
            <a:pPr lvl="2">
              <a:lnSpc>
                <a:spcPct val="120000"/>
              </a:lnSpc>
            </a:pPr>
            <a:r>
              <a:rPr lang="en-GB" sz="1100" b="1" dirty="0"/>
              <a:t>ISO 10497 Fire Testing</a:t>
            </a:r>
          </a:p>
          <a:p>
            <a:pPr lvl="2">
              <a:lnSpc>
                <a:spcPct val="120000"/>
              </a:lnSpc>
            </a:pPr>
            <a:r>
              <a:rPr lang="en-GB" sz="1100" b="1" dirty="0"/>
              <a:t>ISO 5115 Part-turn Valve Actuation</a:t>
            </a:r>
          </a:p>
          <a:p>
            <a:pPr lvl="2">
              <a:lnSpc>
                <a:spcPct val="120000"/>
              </a:lnSpc>
            </a:pPr>
            <a:r>
              <a:rPr lang="en-GB" sz="1100" b="1" dirty="0"/>
              <a:t>ISO 23632 Type Testing of Valves</a:t>
            </a:r>
          </a:p>
          <a:p>
            <a:pPr lvl="1">
              <a:lnSpc>
                <a:spcPct val="120000"/>
              </a:lnSpc>
            </a:pPr>
            <a:r>
              <a:rPr lang="en-GB" sz="1100" b="1" dirty="0">
                <a:solidFill>
                  <a:schemeClr val="accent1"/>
                </a:solidFill>
              </a:rPr>
              <a:t>API</a:t>
            </a:r>
            <a:r>
              <a:rPr lang="en-GB" sz="1100" b="1" dirty="0">
                <a:solidFill>
                  <a:srgbClr val="CB2D6F"/>
                </a:solidFill>
              </a:rPr>
              <a:t> </a:t>
            </a:r>
            <a:r>
              <a:rPr lang="en-GB" sz="1100" b="1" dirty="0"/>
              <a:t>–  Following the development of API valve standards – API 6D</a:t>
            </a:r>
          </a:p>
          <a:p>
            <a:pPr lvl="1">
              <a:lnSpc>
                <a:spcPct val="120000"/>
              </a:lnSpc>
            </a:pPr>
            <a:r>
              <a:rPr lang="en-GB" sz="1100" b="1" dirty="0">
                <a:solidFill>
                  <a:schemeClr val="accent1"/>
                </a:solidFill>
              </a:rPr>
              <a:t>IOGP JIP33 </a:t>
            </a:r>
            <a:r>
              <a:rPr lang="en-GB" sz="1100" b="1" dirty="0"/>
              <a:t>– Significant input to valve and actuator related specifications in the last 4 years.</a:t>
            </a:r>
          </a:p>
          <a:p>
            <a:pPr lvl="1">
              <a:lnSpc>
                <a:spcPct val="120000"/>
              </a:lnSpc>
            </a:pPr>
            <a:r>
              <a:rPr lang="en-GB" sz="1100" b="1" dirty="0">
                <a:solidFill>
                  <a:schemeClr val="accent1"/>
                </a:solidFill>
              </a:rPr>
              <a:t>ISA</a:t>
            </a:r>
            <a:r>
              <a:rPr lang="en-GB" sz="1100" b="1" dirty="0"/>
              <a:t> – Voting Member of the ISA TR 96 Committee, currently focused on TR 96.05.02 - In-Situ Testing of Valves and TR 96.05.01 - Partial Stroke Testing of Valves, also engaged in all other TR 96 committees’ work on valve automation</a:t>
            </a:r>
          </a:p>
          <a:p>
            <a:pPr lvl="1">
              <a:lnSpc>
                <a:spcPct val="120000"/>
              </a:lnSpc>
            </a:pPr>
            <a:r>
              <a:rPr lang="en-GB" sz="1100" b="1" dirty="0">
                <a:solidFill>
                  <a:schemeClr val="accent1"/>
                </a:solidFill>
              </a:rPr>
              <a:t>PLUG</a:t>
            </a:r>
            <a:r>
              <a:rPr lang="en-GB" sz="1100" b="1" dirty="0">
                <a:solidFill>
                  <a:srgbClr val="CB2D6F"/>
                </a:solidFill>
              </a:rPr>
              <a:t> </a:t>
            </a:r>
            <a:r>
              <a:rPr lang="en-GB" sz="1100" b="1" dirty="0"/>
              <a:t>– Guidance on failure modes and diagnostic analysis</a:t>
            </a:r>
          </a:p>
        </p:txBody>
      </p:sp>
      <p:cxnSp>
        <p:nvCxnSpPr>
          <p:cNvPr id="4" name="Connettore diritto 20">
            <a:extLst>
              <a:ext uri="{FF2B5EF4-FFF2-40B4-BE49-F238E27FC236}">
                <a16:creationId xmlns:a16="http://schemas.microsoft.com/office/drawing/2014/main" id="{661410F1-2C77-7069-9698-63E2AFFE4B07}"/>
              </a:ext>
            </a:extLst>
          </p:cNvPr>
          <p:cNvCxnSpPr>
            <a:cxnSpLocks/>
          </p:cNvCxnSpPr>
          <p:nvPr/>
        </p:nvCxnSpPr>
        <p:spPr>
          <a:xfrm>
            <a:off x="402531" y="1608268"/>
            <a:ext cx="11253341"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4529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F4DE9D6-1702-47A8-90CC-69B8056B38FA}"/>
              </a:ext>
            </a:extLst>
          </p:cNvPr>
          <p:cNvSpPr txBox="1">
            <a:spLocks/>
          </p:cNvSpPr>
          <p:nvPr/>
        </p:nvSpPr>
        <p:spPr>
          <a:xfrm>
            <a:off x="603426" y="1716214"/>
            <a:ext cx="10677600" cy="11001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i="1" dirty="0"/>
              <a:t>Working together and implementing our innovative technologies and proven program will help you eliminate emissions. </a:t>
            </a:r>
            <a:endParaRPr lang="en-US" b="1" i="1" dirty="0"/>
          </a:p>
        </p:txBody>
      </p:sp>
      <p:sp>
        <p:nvSpPr>
          <p:cNvPr id="3" name="Subtitle 1">
            <a:extLst>
              <a:ext uri="{FF2B5EF4-FFF2-40B4-BE49-F238E27FC236}">
                <a16:creationId xmlns:a16="http://schemas.microsoft.com/office/drawing/2014/main" id="{0891ECD9-9F63-4BB2-8885-44F9FFBB5169}"/>
              </a:ext>
            </a:extLst>
          </p:cNvPr>
          <p:cNvSpPr txBox="1">
            <a:spLocks/>
          </p:cNvSpPr>
          <p:nvPr/>
        </p:nvSpPr>
        <p:spPr>
          <a:xfrm>
            <a:off x="673187" y="3534920"/>
            <a:ext cx="11049625" cy="27836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70000"/>
              </a:lnSpc>
              <a:spcBef>
                <a:spcPts val="600"/>
              </a:spcBef>
            </a:pPr>
            <a:r>
              <a:rPr lang="en-GB" b="1" dirty="0">
                <a:solidFill>
                  <a:schemeClr val="accent1"/>
                </a:solidFill>
              </a:rPr>
              <a:t>For consultation or further details, please visit us on </a:t>
            </a:r>
            <a:r>
              <a:rPr lang="en-GB" b="1" u="sng" dirty="0">
                <a:solidFill>
                  <a:schemeClr val="accent1"/>
                </a:solidFill>
              </a:rPr>
              <a:t>stand 6</a:t>
            </a:r>
          </a:p>
          <a:p>
            <a:pPr>
              <a:lnSpc>
                <a:spcPct val="170000"/>
              </a:lnSpc>
              <a:spcBef>
                <a:spcPts val="600"/>
              </a:spcBef>
            </a:pPr>
            <a:r>
              <a:rPr lang="en-GB" b="1" dirty="0">
                <a:solidFill>
                  <a:schemeClr val="accent1"/>
                </a:solidFill>
              </a:rPr>
              <a:t>You may also contact us by email directly, at :  </a:t>
            </a:r>
            <a:r>
              <a:rPr lang="en-GB" b="1" u="sng" dirty="0">
                <a:solidFill>
                  <a:schemeClr val="accent1"/>
                </a:solidFill>
                <a:hlinkClick r:id="rId2">
                  <a:extLst>
                    <a:ext uri="{A12FA001-AC4F-418D-AE19-62706E023703}">
                      <ahyp:hlinkClr xmlns:ahyp="http://schemas.microsoft.com/office/drawing/2018/hyperlinkcolor" val="tx"/>
                    </a:ext>
                  </a:extLst>
                </a:hlinkClick>
              </a:rPr>
              <a:t>EEP@score-group.com</a:t>
            </a:r>
            <a:endParaRPr lang="en-GB" b="1" u="sng" dirty="0">
              <a:solidFill>
                <a:schemeClr val="accent1"/>
              </a:solidFill>
            </a:endParaRPr>
          </a:p>
          <a:p>
            <a:pPr>
              <a:lnSpc>
                <a:spcPct val="170000"/>
              </a:lnSpc>
              <a:spcBef>
                <a:spcPts val="600"/>
              </a:spcBef>
            </a:pPr>
            <a:r>
              <a:rPr lang="en-GB" b="1" dirty="0">
                <a:solidFill>
                  <a:schemeClr val="accent1"/>
                </a:solidFill>
              </a:rPr>
              <a:t>Please visit our website for further information, </a:t>
            </a:r>
            <a:r>
              <a:rPr lang="en-GB" b="1" dirty="0">
                <a:solidFill>
                  <a:schemeClr val="accent1"/>
                </a:solidFill>
                <a:hlinkClick r:id="rId3">
                  <a:extLst>
                    <a:ext uri="{A12FA001-AC4F-418D-AE19-62706E023703}">
                      <ahyp:hlinkClr xmlns:ahyp="http://schemas.microsoft.com/office/drawing/2018/hyperlinkcolor" val="tx"/>
                    </a:ext>
                  </a:extLst>
                </a:hlinkClick>
              </a:rPr>
              <a:t>www.score-group.com</a:t>
            </a:r>
            <a:endParaRPr lang="en-GB" sz="900" b="1" dirty="0">
              <a:solidFill>
                <a:schemeClr val="accent1"/>
              </a:solidFill>
            </a:endParaRPr>
          </a:p>
        </p:txBody>
      </p:sp>
      <p:cxnSp>
        <p:nvCxnSpPr>
          <p:cNvPr id="4" name="Connettore diritto 20">
            <a:extLst>
              <a:ext uri="{FF2B5EF4-FFF2-40B4-BE49-F238E27FC236}">
                <a16:creationId xmlns:a16="http://schemas.microsoft.com/office/drawing/2014/main" id="{27408190-0516-E59A-1064-BC4239CD94F0}"/>
              </a:ext>
            </a:extLst>
          </p:cNvPr>
          <p:cNvCxnSpPr>
            <a:cxnSpLocks/>
          </p:cNvCxnSpPr>
          <p:nvPr/>
        </p:nvCxnSpPr>
        <p:spPr>
          <a:xfrm>
            <a:off x="402531" y="1608268"/>
            <a:ext cx="11253341"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94263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5570CE3-2B96-4F39-8CA9-20DC97D791B2}"/>
              </a:ext>
            </a:extLst>
          </p:cNvPr>
          <p:cNvSpPr txBox="1">
            <a:spLocks/>
          </p:cNvSpPr>
          <p:nvPr/>
        </p:nvSpPr>
        <p:spPr>
          <a:xfrm>
            <a:off x="737295" y="2623593"/>
            <a:ext cx="4101309" cy="2609771"/>
          </a:xfrm>
          <a:prstGeom prst="rect">
            <a:avLst/>
          </a:prstGeom>
          <a:noFill/>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3600" b="1" i="0" kern="1200">
                <a:solidFill>
                  <a:srgbClr val="FFFFFF"/>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400" b="1" i="0" u="none" strike="noStrike" kern="1200" cap="none" spc="0" normalizeH="0" baseline="0" noProof="0" dirty="0">
                <a:ln>
                  <a:noFill/>
                </a:ln>
                <a:solidFill>
                  <a:schemeClr val="accent1"/>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Low Cost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400" b="1" i="0" u="none" strike="noStrike" kern="1200" cap="none" spc="0" normalizeH="0" baseline="0" noProof="0" dirty="0">
                <a:ln>
                  <a:noFill/>
                </a:ln>
                <a:solidFill>
                  <a:schemeClr val="accent1"/>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AE Survey</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400" b="1" i="0" u="none" strike="noStrike" kern="1200" cap="none" spc="0" normalizeH="0" baseline="0" noProof="0" dirty="0">
                <a:ln>
                  <a:noFill/>
                </a:ln>
                <a:solidFill>
                  <a:schemeClr val="accent1"/>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Delivers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400" b="1" i="0" u="none" strike="noStrike" kern="1200" cap="none" spc="0" normalizeH="0" baseline="0" noProof="0" dirty="0">
                <a:ln>
                  <a:noFill/>
                </a:ln>
                <a:solidFill>
                  <a:schemeClr val="accent1"/>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High Impact</a:t>
            </a:r>
          </a:p>
        </p:txBody>
      </p:sp>
      <p:grpSp>
        <p:nvGrpSpPr>
          <p:cNvPr id="27" name="Group 26">
            <a:extLst>
              <a:ext uri="{FF2B5EF4-FFF2-40B4-BE49-F238E27FC236}">
                <a16:creationId xmlns:a16="http://schemas.microsoft.com/office/drawing/2014/main" id="{A79D98C1-80E8-4AFA-80D2-41D85153778D}"/>
              </a:ext>
            </a:extLst>
          </p:cNvPr>
          <p:cNvGrpSpPr/>
          <p:nvPr/>
        </p:nvGrpSpPr>
        <p:grpSpPr>
          <a:xfrm>
            <a:off x="5075845" y="1784156"/>
            <a:ext cx="5908752" cy="4596543"/>
            <a:chOff x="6098880" y="1500858"/>
            <a:chExt cx="5908752" cy="4971181"/>
          </a:xfrm>
          <a:solidFill>
            <a:schemeClr val="accent1">
              <a:lumMod val="60000"/>
              <a:lumOff val="40000"/>
            </a:schemeClr>
          </a:solidFill>
        </p:grpSpPr>
        <p:grpSp>
          <p:nvGrpSpPr>
            <p:cNvPr id="26" name="Group 25">
              <a:extLst>
                <a:ext uri="{FF2B5EF4-FFF2-40B4-BE49-F238E27FC236}">
                  <a16:creationId xmlns:a16="http://schemas.microsoft.com/office/drawing/2014/main" id="{F9BD594D-95E4-4BE1-A0F2-5A86686EE5CA}"/>
                </a:ext>
              </a:extLst>
            </p:cNvPr>
            <p:cNvGrpSpPr/>
            <p:nvPr/>
          </p:nvGrpSpPr>
          <p:grpSpPr>
            <a:xfrm>
              <a:off x="6098890" y="1500858"/>
              <a:ext cx="5908740" cy="676656"/>
              <a:chOff x="6098890" y="861287"/>
              <a:chExt cx="5908740" cy="676656"/>
            </a:xfrm>
            <a:grpFill/>
          </p:grpSpPr>
          <p:sp>
            <p:nvSpPr>
              <p:cNvPr id="2" name="Title 1">
                <a:extLst>
                  <a:ext uri="{FF2B5EF4-FFF2-40B4-BE49-F238E27FC236}">
                    <a16:creationId xmlns:a16="http://schemas.microsoft.com/office/drawing/2014/main" id="{C7F15C16-1EB7-4828-96DE-016E81BE2591}"/>
                  </a:ext>
                </a:extLst>
              </p:cNvPr>
              <p:cNvSpPr txBox="1">
                <a:spLocks/>
              </p:cNvSpPr>
              <p:nvPr/>
            </p:nvSpPr>
            <p:spPr>
              <a:xfrm>
                <a:off x="7532712" y="861287"/>
                <a:ext cx="4474918" cy="676656"/>
              </a:xfrm>
              <a:prstGeom prst="rect">
                <a:avLst/>
              </a:prstGeom>
              <a:grpFill/>
              <a:ln>
                <a:solidFill>
                  <a:srgbClr val="1E274F"/>
                </a:solidFill>
              </a:ln>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FFFFFF"/>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Capex Planned</a:t>
                </a:r>
              </a:p>
            </p:txBody>
          </p:sp>
          <p:sp>
            <p:nvSpPr>
              <p:cNvPr id="11" name="Title 1">
                <a:extLst>
                  <a:ext uri="{FF2B5EF4-FFF2-40B4-BE49-F238E27FC236}">
                    <a16:creationId xmlns:a16="http://schemas.microsoft.com/office/drawing/2014/main" id="{138EFA95-EFBE-4F7E-93AD-4A878B8BD7DB}"/>
                  </a:ext>
                </a:extLst>
              </p:cNvPr>
              <p:cNvSpPr txBox="1">
                <a:spLocks/>
              </p:cNvSpPr>
              <p:nvPr/>
            </p:nvSpPr>
            <p:spPr>
              <a:xfrm>
                <a:off x="6098890" y="861287"/>
                <a:ext cx="1433813" cy="676656"/>
              </a:xfrm>
              <a:prstGeom prst="rect">
                <a:avLst/>
              </a:prstGeom>
              <a:grpFill/>
              <a:ln>
                <a:solidFill>
                  <a:srgbClr val="1E274F"/>
                </a:solidFill>
              </a:ln>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FFFFFF"/>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$2.5m</a:t>
                </a:r>
              </a:p>
            </p:txBody>
          </p:sp>
        </p:grpSp>
        <p:grpSp>
          <p:nvGrpSpPr>
            <p:cNvPr id="23" name="Group 22">
              <a:extLst>
                <a:ext uri="{FF2B5EF4-FFF2-40B4-BE49-F238E27FC236}">
                  <a16:creationId xmlns:a16="http://schemas.microsoft.com/office/drawing/2014/main" id="{2EB9EA8F-1814-4ED9-8FD3-90806973FC81}"/>
                </a:ext>
              </a:extLst>
            </p:cNvPr>
            <p:cNvGrpSpPr/>
            <p:nvPr/>
          </p:nvGrpSpPr>
          <p:grpSpPr>
            <a:xfrm>
              <a:off x="6098888" y="3341370"/>
              <a:ext cx="5908741" cy="676656"/>
              <a:chOff x="6098888" y="3111701"/>
              <a:chExt cx="5908741" cy="676656"/>
            </a:xfrm>
            <a:grpFill/>
          </p:grpSpPr>
          <p:sp>
            <p:nvSpPr>
              <p:cNvPr id="3" name="Title 1">
                <a:extLst>
                  <a:ext uri="{FF2B5EF4-FFF2-40B4-BE49-F238E27FC236}">
                    <a16:creationId xmlns:a16="http://schemas.microsoft.com/office/drawing/2014/main" id="{3B6AE753-312E-4F8A-850C-31BF22DD623C}"/>
                  </a:ext>
                </a:extLst>
              </p:cNvPr>
              <p:cNvSpPr txBox="1">
                <a:spLocks/>
              </p:cNvSpPr>
              <p:nvPr/>
            </p:nvSpPr>
            <p:spPr>
              <a:xfrm>
                <a:off x="7532710" y="3111701"/>
                <a:ext cx="4474919" cy="676656"/>
              </a:xfrm>
              <a:prstGeom prst="rect">
                <a:avLst/>
              </a:prstGeom>
              <a:grpFill/>
              <a:ln>
                <a:solidFill>
                  <a:srgbClr val="1E274F"/>
                </a:solidFill>
              </a:ln>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FFFFFF"/>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Emissions / Annum</a:t>
                </a:r>
              </a:p>
            </p:txBody>
          </p:sp>
          <p:sp>
            <p:nvSpPr>
              <p:cNvPr id="12" name="Title 1">
                <a:extLst>
                  <a:ext uri="{FF2B5EF4-FFF2-40B4-BE49-F238E27FC236}">
                    <a16:creationId xmlns:a16="http://schemas.microsoft.com/office/drawing/2014/main" id="{B9E30B2B-826D-4907-93EC-6FFFAC53FD3A}"/>
                  </a:ext>
                </a:extLst>
              </p:cNvPr>
              <p:cNvSpPr txBox="1">
                <a:spLocks/>
              </p:cNvSpPr>
              <p:nvPr/>
            </p:nvSpPr>
            <p:spPr>
              <a:xfrm>
                <a:off x="6098888" y="3111701"/>
                <a:ext cx="1433819" cy="676656"/>
              </a:xfrm>
              <a:prstGeom prst="rect">
                <a:avLst/>
              </a:prstGeom>
              <a:grpFill/>
              <a:ln>
                <a:solidFill>
                  <a:srgbClr val="1E274F"/>
                </a:solidFill>
              </a:ln>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FFFFFF"/>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615T</a:t>
                </a:r>
              </a:p>
            </p:txBody>
          </p:sp>
        </p:grpSp>
        <p:grpSp>
          <p:nvGrpSpPr>
            <p:cNvPr id="25" name="Group 24">
              <a:extLst>
                <a:ext uri="{FF2B5EF4-FFF2-40B4-BE49-F238E27FC236}">
                  <a16:creationId xmlns:a16="http://schemas.microsoft.com/office/drawing/2014/main" id="{39C68959-8672-466A-BF96-0804B7B26AE4}"/>
                </a:ext>
              </a:extLst>
            </p:cNvPr>
            <p:cNvGrpSpPr/>
            <p:nvPr/>
          </p:nvGrpSpPr>
          <p:grpSpPr>
            <a:xfrm>
              <a:off x="6098885" y="2114362"/>
              <a:ext cx="5908741" cy="676656"/>
              <a:chOff x="6098885" y="1611425"/>
              <a:chExt cx="5908741" cy="676656"/>
            </a:xfrm>
            <a:grpFill/>
          </p:grpSpPr>
          <p:sp>
            <p:nvSpPr>
              <p:cNvPr id="4" name="Title 1">
                <a:extLst>
                  <a:ext uri="{FF2B5EF4-FFF2-40B4-BE49-F238E27FC236}">
                    <a16:creationId xmlns:a16="http://schemas.microsoft.com/office/drawing/2014/main" id="{D48E448F-28CD-4A94-ACB5-61F289F6644D}"/>
                  </a:ext>
                </a:extLst>
              </p:cNvPr>
              <p:cNvSpPr txBox="1">
                <a:spLocks/>
              </p:cNvSpPr>
              <p:nvPr/>
            </p:nvSpPr>
            <p:spPr>
              <a:xfrm>
                <a:off x="7532707" y="1611425"/>
                <a:ext cx="4474919" cy="676656"/>
              </a:xfrm>
              <a:prstGeom prst="rect">
                <a:avLst/>
              </a:prstGeom>
              <a:grpFill/>
              <a:ln>
                <a:solidFill>
                  <a:srgbClr val="1E274F"/>
                </a:solidFill>
              </a:ln>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FFFFFF"/>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Valves Targeted “JICM”</a:t>
                </a:r>
              </a:p>
            </p:txBody>
          </p:sp>
          <p:sp>
            <p:nvSpPr>
              <p:cNvPr id="13" name="Title 1">
                <a:extLst>
                  <a:ext uri="{FF2B5EF4-FFF2-40B4-BE49-F238E27FC236}">
                    <a16:creationId xmlns:a16="http://schemas.microsoft.com/office/drawing/2014/main" id="{847D5EBC-A0B1-46B5-8295-7538E2DA66B6}"/>
                  </a:ext>
                </a:extLst>
              </p:cNvPr>
              <p:cNvSpPr txBox="1">
                <a:spLocks/>
              </p:cNvSpPr>
              <p:nvPr/>
            </p:nvSpPr>
            <p:spPr>
              <a:xfrm>
                <a:off x="6098885" y="1611425"/>
                <a:ext cx="1433822" cy="676656"/>
              </a:xfrm>
              <a:prstGeom prst="rect">
                <a:avLst/>
              </a:prstGeom>
              <a:grpFill/>
              <a:ln>
                <a:solidFill>
                  <a:srgbClr val="1E274F"/>
                </a:solidFill>
              </a:ln>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FFFFFF"/>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62off</a:t>
                </a:r>
              </a:p>
            </p:txBody>
          </p:sp>
        </p:grpSp>
        <p:grpSp>
          <p:nvGrpSpPr>
            <p:cNvPr id="22" name="Group 21">
              <a:extLst>
                <a:ext uri="{FF2B5EF4-FFF2-40B4-BE49-F238E27FC236}">
                  <a16:creationId xmlns:a16="http://schemas.microsoft.com/office/drawing/2014/main" id="{1C40BE99-791D-4741-83DD-B13630A398CE}"/>
                </a:ext>
              </a:extLst>
            </p:cNvPr>
            <p:cNvGrpSpPr/>
            <p:nvPr/>
          </p:nvGrpSpPr>
          <p:grpSpPr>
            <a:xfrm>
              <a:off x="6098890" y="3954874"/>
              <a:ext cx="5908742" cy="676656"/>
              <a:chOff x="6098890" y="3861839"/>
              <a:chExt cx="5908742" cy="676656"/>
            </a:xfrm>
            <a:grpFill/>
          </p:grpSpPr>
          <p:sp>
            <p:nvSpPr>
              <p:cNvPr id="5" name="Title 1">
                <a:extLst>
                  <a:ext uri="{FF2B5EF4-FFF2-40B4-BE49-F238E27FC236}">
                    <a16:creationId xmlns:a16="http://schemas.microsoft.com/office/drawing/2014/main" id="{96D3D4FD-0873-4885-B7A3-DD5B0AB93688}"/>
                  </a:ext>
                </a:extLst>
              </p:cNvPr>
              <p:cNvSpPr txBox="1">
                <a:spLocks/>
              </p:cNvSpPr>
              <p:nvPr/>
            </p:nvSpPr>
            <p:spPr>
              <a:xfrm>
                <a:off x="7532712" y="3861839"/>
                <a:ext cx="4474920" cy="676656"/>
              </a:xfrm>
              <a:prstGeom prst="rect">
                <a:avLst/>
              </a:prstGeom>
              <a:grpFill/>
              <a:ln>
                <a:solidFill>
                  <a:srgbClr val="1E274F"/>
                </a:solidFill>
              </a:ln>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FFFFFF"/>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Leaking Valves Repaired</a:t>
                </a:r>
              </a:p>
            </p:txBody>
          </p:sp>
          <p:sp>
            <p:nvSpPr>
              <p:cNvPr id="14" name="Title 1">
                <a:extLst>
                  <a:ext uri="{FF2B5EF4-FFF2-40B4-BE49-F238E27FC236}">
                    <a16:creationId xmlns:a16="http://schemas.microsoft.com/office/drawing/2014/main" id="{CBB9FF75-F129-460E-95A6-7258CE70EF55}"/>
                  </a:ext>
                </a:extLst>
              </p:cNvPr>
              <p:cNvSpPr txBox="1">
                <a:spLocks/>
              </p:cNvSpPr>
              <p:nvPr/>
            </p:nvSpPr>
            <p:spPr>
              <a:xfrm>
                <a:off x="6098890" y="3861839"/>
                <a:ext cx="1433817" cy="676656"/>
              </a:xfrm>
              <a:prstGeom prst="rect">
                <a:avLst/>
              </a:prstGeom>
              <a:grpFill/>
              <a:ln>
                <a:solidFill>
                  <a:srgbClr val="1E274F"/>
                </a:solidFill>
              </a:ln>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FFFFFF"/>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8off</a:t>
                </a:r>
              </a:p>
            </p:txBody>
          </p:sp>
        </p:grpSp>
        <p:grpSp>
          <p:nvGrpSpPr>
            <p:cNvPr id="21" name="Group 20">
              <a:extLst>
                <a:ext uri="{FF2B5EF4-FFF2-40B4-BE49-F238E27FC236}">
                  <a16:creationId xmlns:a16="http://schemas.microsoft.com/office/drawing/2014/main" id="{2F4663AC-7DCC-448F-8396-E353CFA67FBD}"/>
                </a:ext>
              </a:extLst>
            </p:cNvPr>
            <p:cNvGrpSpPr/>
            <p:nvPr/>
          </p:nvGrpSpPr>
          <p:grpSpPr>
            <a:xfrm>
              <a:off x="6098881" y="4568378"/>
              <a:ext cx="5908751" cy="676656"/>
              <a:chOff x="6098881" y="4611977"/>
              <a:chExt cx="5908751" cy="676656"/>
            </a:xfrm>
            <a:grpFill/>
          </p:grpSpPr>
          <p:sp>
            <p:nvSpPr>
              <p:cNvPr id="6" name="Title 1">
                <a:extLst>
                  <a:ext uri="{FF2B5EF4-FFF2-40B4-BE49-F238E27FC236}">
                    <a16:creationId xmlns:a16="http://schemas.microsoft.com/office/drawing/2014/main" id="{D28F1BDF-868E-4792-9478-ADFFD13FF0DE}"/>
                  </a:ext>
                </a:extLst>
              </p:cNvPr>
              <p:cNvSpPr txBox="1">
                <a:spLocks/>
              </p:cNvSpPr>
              <p:nvPr/>
            </p:nvSpPr>
            <p:spPr>
              <a:xfrm>
                <a:off x="7532712" y="4611977"/>
                <a:ext cx="4474920" cy="676656"/>
              </a:xfrm>
              <a:prstGeom prst="rect">
                <a:avLst/>
              </a:prstGeom>
              <a:grpFill/>
              <a:ln>
                <a:solidFill>
                  <a:srgbClr val="1E274F"/>
                </a:solidFill>
              </a:ln>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FFFFFF"/>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Valve Repairs Avoided</a:t>
                </a:r>
              </a:p>
            </p:txBody>
          </p:sp>
          <p:sp>
            <p:nvSpPr>
              <p:cNvPr id="15" name="Title 1">
                <a:extLst>
                  <a:ext uri="{FF2B5EF4-FFF2-40B4-BE49-F238E27FC236}">
                    <a16:creationId xmlns:a16="http://schemas.microsoft.com/office/drawing/2014/main" id="{1F1854F1-3B62-4C06-85B5-5CB2EBB09DE8}"/>
                  </a:ext>
                </a:extLst>
              </p:cNvPr>
              <p:cNvSpPr txBox="1">
                <a:spLocks/>
              </p:cNvSpPr>
              <p:nvPr/>
            </p:nvSpPr>
            <p:spPr>
              <a:xfrm>
                <a:off x="6098890" y="4611977"/>
                <a:ext cx="1433817" cy="676656"/>
              </a:xfrm>
              <a:prstGeom prst="rect">
                <a:avLst/>
              </a:prstGeom>
              <a:grpFill/>
              <a:ln>
                <a:solidFill>
                  <a:srgbClr val="1E274F"/>
                </a:solidFill>
              </a:ln>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FFFFFF"/>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54off</a:t>
                </a:r>
              </a:p>
            </p:txBody>
          </p:sp>
          <p:sp>
            <p:nvSpPr>
              <p:cNvPr id="28" name="Title 1">
                <a:extLst>
                  <a:ext uri="{FF2B5EF4-FFF2-40B4-BE49-F238E27FC236}">
                    <a16:creationId xmlns:a16="http://schemas.microsoft.com/office/drawing/2014/main" id="{647EE1B4-89A6-4E42-B494-CBD63380B816}"/>
                  </a:ext>
                </a:extLst>
              </p:cNvPr>
              <p:cNvSpPr txBox="1">
                <a:spLocks/>
              </p:cNvSpPr>
              <p:nvPr/>
            </p:nvSpPr>
            <p:spPr>
              <a:xfrm>
                <a:off x="7532703" y="4611977"/>
                <a:ext cx="4474920" cy="676656"/>
              </a:xfrm>
              <a:prstGeom prst="rect">
                <a:avLst/>
              </a:prstGeom>
              <a:grpFill/>
              <a:ln>
                <a:solidFill>
                  <a:srgbClr val="1E274F"/>
                </a:solidFill>
              </a:ln>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FFFFFF"/>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Valve Repairs Avoided</a:t>
                </a:r>
              </a:p>
            </p:txBody>
          </p:sp>
          <p:sp>
            <p:nvSpPr>
              <p:cNvPr id="29" name="Title 1">
                <a:extLst>
                  <a:ext uri="{FF2B5EF4-FFF2-40B4-BE49-F238E27FC236}">
                    <a16:creationId xmlns:a16="http://schemas.microsoft.com/office/drawing/2014/main" id="{17B54CD6-C4F7-469D-80A2-5F84A5251B5F}"/>
                  </a:ext>
                </a:extLst>
              </p:cNvPr>
              <p:cNvSpPr txBox="1">
                <a:spLocks/>
              </p:cNvSpPr>
              <p:nvPr/>
            </p:nvSpPr>
            <p:spPr>
              <a:xfrm>
                <a:off x="6098881" y="4611977"/>
                <a:ext cx="1433817" cy="676656"/>
              </a:xfrm>
              <a:prstGeom prst="rect">
                <a:avLst/>
              </a:prstGeom>
              <a:grpFill/>
              <a:ln>
                <a:solidFill>
                  <a:srgbClr val="1E274F"/>
                </a:solidFill>
              </a:ln>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FFFFFF"/>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54off</a:t>
                </a:r>
              </a:p>
            </p:txBody>
          </p:sp>
        </p:grpSp>
        <p:grpSp>
          <p:nvGrpSpPr>
            <p:cNvPr id="20" name="Group 19">
              <a:extLst>
                <a:ext uri="{FF2B5EF4-FFF2-40B4-BE49-F238E27FC236}">
                  <a16:creationId xmlns:a16="http://schemas.microsoft.com/office/drawing/2014/main" id="{1249DD1A-F8F2-4E3B-B90C-83A7B3F7403F}"/>
                </a:ext>
              </a:extLst>
            </p:cNvPr>
            <p:cNvGrpSpPr/>
            <p:nvPr/>
          </p:nvGrpSpPr>
          <p:grpSpPr>
            <a:xfrm>
              <a:off x="6098880" y="5181882"/>
              <a:ext cx="5908750" cy="676656"/>
              <a:chOff x="6098880" y="5362115"/>
              <a:chExt cx="5908750" cy="676656"/>
            </a:xfrm>
            <a:grpFill/>
          </p:grpSpPr>
          <p:sp>
            <p:nvSpPr>
              <p:cNvPr id="7" name="Title 1">
                <a:extLst>
                  <a:ext uri="{FF2B5EF4-FFF2-40B4-BE49-F238E27FC236}">
                    <a16:creationId xmlns:a16="http://schemas.microsoft.com/office/drawing/2014/main" id="{8678D1E7-6C63-46E7-9BDD-07BD2CB966B2}"/>
                  </a:ext>
                </a:extLst>
              </p:cNvPr>
              <p:cNvSpPr txBox="1">
                <a:spLocks/>
              </p:cNvSpPr>
              <p:nvPr/>
            </p:nvSpPr>
            <p:spPr>
              <a:xfrm>
                <a:off x="7532711" y="5362115"/>
                <a:ext cx="4474919" cy="676656"/>
              </a:xfrm>
              <a:prstGeom prst="rect">
                <a:avLst/>
              </a:prstGeom>
              <a:grpFill/>
              <a:ln>
                <a:solidFill>
                  <a:srgbClr val="1E274F"/>
                </a:solidFill>
              </a:ln>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FFFFFF"/>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Annual Gas Recovery</a:t>
                </a:r>
              </a:p>
            </p:txBody>
          </p:sp>
          <p:sp>
            <p:nvSpPr>
              <p:cNvPr id="16" name="Title 1">
                <a:extLst>
                  <a:ext uri="{FF2B5EF4-FFF2-40B4-BE49-F238E27FC236}">
                    <a16:creationId xmlns:a16="http://schemas.microsoft.com/office/drawing/2014/main" id="{CC07533E-499B-4A70-9033-6798C3A59CFC}"/>
                  </a:ext>
                </a:extLst>
              </p:cNvPr>
              <p:cNvSpPr txBox="1">
                <a:spLocks/>
              </p:cNvSpPr>
              <p:nvPr/>
            </p:nvSpPr>
            <p:spPr>
              <a:xfrm>
                <a:off x="6098889" y="5362115"/>
                <a:ext cx="1433817" cy="676656"/>
              </a:xfrm>
              <a:prstGeom prst="rect">
                <a:avLst/>
              </a:prstGeom>
              <a:grpFill/>
              <a:ln>
                <a:solidFill>
                  <a:srgbClr val="1E274F"/>
                </a:solidFill>
              </a:ln>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FFFFFF"/>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£278k</a:t>
                </a:r>
              </a:p>
            </p:txBody>
          </p:sp>
          <p:sp>
            <p:nvSpPr>
              <p:cNvPr id="30" name="Title 1">
                <a:extLst>
                  <a:ext uri="{FF2B5EF4-FFF2-40B4-BE49-F238E27FC236}">
                    <a16:creationId xmlns:a16="http://schemas.microsoft.com/office/drawing/2014/main" id="{68A89775-86BB-46E1-814A-2C38F45C6D3C}"/>
                  </a:ext>
                </a:extLst>
              </p:cNvPr>
              <p:cNvSpPr txBox="1">
                <a:spLocks/>
              </p:cNvSpPr>
              <p:nvPr/>
            </p:nvSpPr>
            <p:spPr>
              <a:xfrm>
                <a:off x="7532702" y="5362115"/>
                <a:ext cx="4474919" cy="676656"/>
              </a:xfrm>
              <a:prstGeom prst="rect">
                <a:avLst/>
              </a:prstGeom>
              <a:grpFill/>
              <a:ln>
                <a:solidFill>
                  <a:srgbClr val="1E274F"/>
                </a:solidFill>
              </a:ln>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FFFFFF"/>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Annual Gas Recovery</a:t>
                </a:r>
              </a:p>
            </p:txBody>
          </p:sp>
          <p:sp>
            <p:nvSpPr>
              <p:cNvPr id="31" name="Title 1">
                <a:extLst>
                  <a:ext uri="{FF2B5EF4-FFF2-40B4-BE49-F238E27FC236}">
                    <a16:creationId xmlns:a16="http://schemas.microsoft.com/office/drawing/2014/main" id="{0762CD8F-3AAB-413B-A69F-D3409737D526}"/>
                  </a:ext>
                </a:extLst>
              </p:cNvPr>
              <p:cNvSpPr txBox="1">
                <a:spLocks/>
              </p:cNvSpPr>
              <p:nvPr/>
            </p:nvSpPr>
            <p:spPr>
              <a:xfrm>
                <a:off x="6098880" y="5362115"/>
                <a:ext cx="1433817" cy="676656"/>
              </a:xfrm>
              <a:prstGeom prst="rect">
                <a:avLst/>
              </a:prstGeom>
              <a:grpFill/>
              <a:ln>
                <a:solidFill>
                  <a:srgbClr val="1E274F"/>
                </a:solidFill>
              </a:ln>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FFFFFF"/>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$343k</a:t>
                </a:r>
              </a:p>
            </p:txBody>
          </p:sp>
        </p:grpSp>
        <p:grpSp>
          <p:nvGrpSpPr>
            <p:cNvPr id="19" name="Group 18">
              <a:extLst>
                <a:ext uri="{FF2B5EF4-FFF2-40B4-BE49-F238E27FC236}">
                  <a16:creationId xmlns:a16="http://schemas.microsoft.com/office/drawing/2014/main" id="{9A4B7487-95EF-446A-80B2-9618255561F4}"/>
                </a:ext>
              </a:extLst>
            </p:cNvPr>
            <p:cNvGrpSpPr/>
            <p:nvPr/>
          </p:nvGrpSpPr>
          <p:grpSpPr>
            <a:xfrm>
              <a:off x="6098882" y="5795383"/>
              <a:ext cx="5908750" cy="676656"/>
              <a:chOff x="6098882" y="6112253"/>
              <a:chExt cx="5908750" cy="676656"/>
            </a:xfrm>
            <a:grpFill/>
          </p:grpSpPr>
          <p:sp>
            <p:nvSpPr>
              <p:cNvPr id="9" name="Title 1">
                <a:extLst>
                  <a:ext uri="{FF2B5EF4-FFF2-40B4-BE49-F238E27FC236}">
                    <a16:creationId xmlns:a16="http://schemas.microsoft.com/office/drawing/2014/main" id="{55505B8F-DFA5-4A96-8F8C-90477DC16EB9}"/>
                  </a:ext>
                </a:extLst>
              </p:cNvPr>
              <p:cNvSpPr txBox="1">
                <a:spLocks/>
              </p:cNvSpPr>
              <p:nvPr/>
            </p:nvSpPr>
            <p:spPr>
              <a:xfrm>
                <a:off x="7532713" y="6112253"/>
                <a:ext cx="4474919" cy="676656"/>
              </a:xfrm>
              <a:prstGeom prst="rect">
                <a:avLst/>
              </a:prstGeom>
              <a:grpFill/>
              <a:ln>
                <a:solidFill>
                  <a:srgbClr val="1E274F"/>
                </a:solidFill>
              </a:ln>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FFFFFF"/>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Net Gain in Year 1</a:t>
                </a:r>
              </a:p>
            </p:txBody>
          </p:sp>
          <p:sp>
            <p:nvSpPr>
              <p:cNvPr id="17" name="Title 1">
                <a:extLst>
                  <a:ext uri="{FF2B5EF4-FFF2-40B4-BE49-F238E27FC236}">
                    <a16:creationId xmlns:a16="http://schemas.microsoft.com/office/drawing/2014/main" id="{1B06447A-83C6-4639-8458-002AE9F28A3D}"/>
                  </a:ext>
                </a:extLst>
              </p:cNvPr>
              <p:cNvSpPr txBox="1">
                <a:spLocks/>
              </p:cNvSpPr>
              <p:nvPr/>
            </p:nvSpPr>
            <p:spPr>
              <a:xfrm>
                <a:off x="6098891" y="6112253"/>
                <a:ext cx="1433815" cy="676656"/>
              </a:xfrm>
              <a:prstGeom prst="rect">
                <a:avLst/>
              </a:prstGeom>
              <a:grpFill/>
              <a:ln>
                <a:solidFill>
                  <a:srgbClr val="1E274F"/>
                </a:solidFill>
              </a:ln>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FFFFFF"/>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£2.29m</a:t>
                </a:r>
              </a:p>
            </p:txBody>
          </p:sp>
          <p:sp>
            <p:nvSpPr>
              <p:cNvPr id="32" name="Title 1">
                <a:extLst>
                  <a:ext uri="{FF2B5EF4-FFF2-40B4-BE49-F238E27FC236}">
                    <a16:creationId xmlns:a16="http://schemas.microsoft.com/office/drawing/2014/main" id="{ED024CA3-2BB8-4659-9B29-D678D9D18124}"/>
                  </a:ext>
                </a:extLst>
              </p:cNvPr>
              <p:cNvSpPr txBox="1">
                <a:spLocks/>
              </p:cNvSpPr>
              <p:nvPr/>
            </p:nvSpPr>
            <p:spPr>
              <a:xfrm>
                <a:off x="7532704" y="6112253"/>
                <a:ext cx="4474919" cy="676656"/>
              </a:xfrm>
              <a:prstGeom prst="rect">
                <a:avLst/>
              </a:prstGeom>
              <a:grpFill/>
              <a:ln>
                <a:solidFill>
                  <a:srgbClr val="1E274F"/>
                </a:solidFill>
              </a:ln>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FFFFFF"/>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Net Gain in Year 1</a:t>
                </a:r>
              </a:p>
            </p:txBody>
          </p:sp>
          <p:sp>
            <p:nvSpPr>
              <p:cNvPr id="33" name="Title 1">
                <a:extLst>
                  <a:ext uri="{FF2B5EF4-FFF2-40B4-BE49-F238E27FC236}">
                    <a16:creationId xmlns:a16="http://schemas.microsoft.com/office/drawing/2014/main" id="{961FDD47-B1BA-4BE1-9D7C-E7CB3C2CC7B2}"/>
                  </a:ext>
                </a:extLst>
              </p:cNvPr>
              <p:cNvSpPr txBox="1">
                <a:spLocks/>
              </p:cNvSpPr>
              <p:nvPr/>
            </p:nvSpPr>
            <p:spPr>
              <a:xfrm>
                <a:off x="6098882" y="6112253"/>
                <a:ext cx="1433815" cy="676656"/>
              </a:xfrm>
              <a:prstGeom prst="rect">
                <a:avLst/>
              </a:prstGeom>
              <a:grpFill/>
              <a:ln>
                <a:solidFill>
                  <a:srgbClr val="1E274F"/>
                </a:solidFill>
              </a:ln>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FFFFFF"/>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$3m</a:t>
                </a:r>
              </a:p>
            </p:txBody>
          </p:sp>
        </p:grpSp>
        <p:grpSp>
          <p:nvGrpSpPr>
            <p:cNvPr id="24" name="Group 23">
              <a:extLst>
                <a:ext uri="{FF2B5EF4-FFF2-40B4-BE49-F238E27FC236}">
                  <a16:creationId xmlns:a16="http://schemas.microsoft.com/office/drawing/2014/main" id="{57E332B7-5CBF-47F0-864D-9F4054E1DF32}"/>
                </a:ext>
              </a:extLst>
            </p:cNvPr>
            <p:cNvGrpSpPr/>
            <p:nvPr/>
          </p:nvGrpSpPr>
          <p:grpSpPr>
            <a:xfrm>
              <a:off x="6098885" y="2727866"/>
              <a:ext cx="5908743" cy="676656"/>
              <a:chOff x="6098885" y="2361563"/>
              <a:chExt cx="5908743" cy="676656"/>
            </a:xfrm>
            <a:grpFill/>
          </p:grpSpPr>
          <p:sp>
            <p:nvSpPr>
              <p:cNvPr id="10" name="Title 1">
                <a:extLst>
                  <a:ext uri="{FF2B5EF4-FFF2-40B4-BE49-F238E27FC236}">
                    <a16:creationId xmlns:a16="http://schemas.microsoft.com/office/drawing/2014/main" id="{9A50CB58-6BD9-42DC-A9D6-9C196712D70B}"/>
                  </a:ext>
                </a:extLst>
              </p:cNvPr>
              <p:cNvSpPr txBox="1">
                <a:spLocks/>
              </p:cNvSpPr>
              <p:nvPr/>
            </p:nvSpPr>
            <p:spPr>
              <a:xfrm>
                <a:off x="7532707" y="2361563"/>
                <a:ext cx="4474921" cy="676656"/>
              </a:xfrm>
              <a:prstGeom prst="rect">
                <a:avLst/>
              </a:prstGeom>
              <a:grpFill/>
              <a:ln>
                <a:solidFill>
                  <a:srgbClr val="1E274F"/>
                </a:solidFill>
              </a:ln>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FFFFFF"/>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A30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Monitoring Survey</a:t>
                </a:r>
              </a:p>
            </p:txBody>
          </p:sp>
          <p:sp>
            <p:nvSpPr>
              <p:cNvPr id="18" name="Title 1">
                <a:extLst>
                  <a:ext uri="{FF2B5EF4-FFF2-40B4-BE49-F238E27FC236}">
                    <a16:creationId xmlns:a16="http://schemas.microsoft.com/office/drawing/2014/main" id="{CF242386-8E3F-49C1-8832-D3FCEC8474BB}"/>
                  </a:ext>
                </a:extLst>
              </p:cNvPr>
              <p:cNvSpPr txBox="1">
                <a:spLocks/>
              </p:cNvSpPr>
              <p:nvPr/>
            </p:nvSpPr>
            <p:spPr>
              <a:xfrm>
                <a:off x="6098885" y="2361563"/>
                <a:ext cx="1433822" cy="676656"/>
              </a:xfrm>
              <a:prstGeom prst="rect">
                <a:avLst/>
              </a:prstGeom>
              <a:grpFill/>
              <a:ln>
                <a:solidFill>
                  <a:srgbClr val="1E274F"/>
                </a:solidFill>
              </a:ln>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FFFFFF"/>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A30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$20k</a:t>
                </a:r>
              </a:p>
            </p:txBody>
          </p:sp>
        </p:grpSp>
      </p:grpSp>
      <p:cxnSp>
        <p:nvCxnSpPr>
          <p:cNvPr id="34" name="Connettore diritto 20">
            <a:extLst>
              <a:ext uri="{FF2B5EF4-FFF2-40B4-BE49-F238E27FC236}">
                <a16:creationId xmlns:a16="http://schemas.microsoft.com/office/drawing/2014/main" id="{14CDFB72-324A-DBF4-F997-C3541177F2CC}"/>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35" name="CasellaDiTesto 18">
            <a:extLst>
              <a:ext uri="{FF2B5EF4-FFF2-40B4-BE49-F238E27FC236}">
                <a16:creationId xmlns:a16="http://schemas.microsoft.com/office/drawing/2014/main" id="{4BF72F3D-CAB0-D6FA-F7F5-53AB50C632FA}"/>
              </a:ext>
            </a:extLst>
          </p:cNvPr>
          <p:cNvSpPr txBox="1"/>
          <p:nvPr/>
        </p:nvSpPr>
        <p:spPr>
          <a:xfrm>
            <a:off x="327193" y="1008848"/>
            <a:ext cx="11348869"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uLnTx/>
                <a:uFillTx/>
                <a:latin typeface="Arial" panose="020B0604020202020204" pitchFamily="34" charset="0"/>
                <a:ea typeface="+mj-ea"/>
                <a:cs typeface="Arial" panose="020B0604020202020204" pitchFamily="34" charset="0"/>
              </a:rPr>
              <a:t>Low Cost AE Survey Delivers High Impact</a:t>
            </a:r>
          </a:p>
        </p:txBody>
      </p:sp>
    </p:spTree>
    <p:extLst>
      <p:ext uri="{BB962C8B-B14F-4D97-AF65-F5344CB8AC3E}">
        <p14:creationId xmlns:p14="http://schemas.microsoft.com/office/powerpoint/2010/main" val="126993922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magine 28">
            <a:extLst>
              <a:ext uri="{FF2B5EF4-FFF2-40B4-BE49-F238E27FC236}">
                <a16:creationId xmlns:a16="http://schemas.microsoft.com/office/drawing/2014/main" id="{BDC810A2-AC76-45EB-95D4-842012D07374}"/>
              </a:ext>
            </a:extLst>
          </p:cNvPr>
          <p:cNvPicPr>
            <a:picLocks noChangeAspect="1"/>
          </p:cNvPicPr>
          <p:nvPr/>
        </p:nvPicPr>
        <p:blipFill rotWithShape="1">
          <a:blip r:embed="rId2">
            <a:extLst>
              <a:ext uri="{28A0092B-C50C-407E-A947-70E740481C1C}">
                <a14:useLocalDpi xmlns:a14="http://schemas.microsoft.com/office/drawing/2010/main" val="0"/>
              </a:ext>
            </a:extLst>
          </a:blip>
          <a:srcRect t="20235" b="27482"/>
          <a:stretch/>
        </p:blipFill>
        <p:spPr>
          <a:xfrm>
            <a:off x="1240" y="3126528"/>
            <a:ext cx="12191999" cy="2883853"/>
          </a:xfrm>
          <a:prstGeom prst="rect">
            <a:avLst/>
          </a:prstGeom>
        </p:spPr>
      </p:pic>
      <p:sp>
        <p:nvSpPr>
          <p:cNvPr id="2" name="Titolo 1"/>
          <p:cNvSpPr>
            <a:spLocks noGrp="1"/>
          </p:cNvSpPr>
          <p:nvPr>
            <p:ph type="ctrTitle"/>
          </p:nvPr>
        </p:nvSpPr>
        <p:spPr>
          <a:xfrm>
            <a:off x="590698" y="2125991"/>
            <a:ext cx="7874229" cy="1111055"/>
          </a:xfrm>
        </p:spPr>
        <p:txBody>
          <a:bodyPr vert="horz" lIns="0" tIns="0" rIns="0" bIns="0" rtlCol="0" anchor="b">
            <a:noAutofit/>
          </a:bodyPr>
          <a:lstStyle/>
          <a:p>
            <a:pPr algn="l"/>
            <a:r>
              <a:rPr lang="it-IT" sz="7200" b="1" spc="-500" dirty="0">
                <a:solidFill>
                  <a:srgbClr val="286AA6"/>
                </a:solidFill>
                <a:latin typeface="Arial" panose="020B0604020202020204" pitchFamily="34" charset="0"/>
                <a:ea typeface="Arial" charset="0"/>
                <a:cs typeface="Arial" panose="020B0604020202020204" pitchFamily="34" charset="0"/>
              </a:rPr>
              <a:t>Q &amp; A  SESSION</a:t>
            </a:r>
          </a:p>
        </p:txBody>
      </p:sp>
      <p:grpSp>
        <p:nvGrpSpPr>
          <p:cNvPr id="27" name="Gruppieren 26">
            <a:extLst>
              <a:ext uri="{FF2B5EF4-FFF2-40B4-BE49-F238E27FC236}">
                <a16:creationId xmlns:a16="http://schemas.microsoft.com/office/drawing/2014/main" id="{FA0D6B01-06CB-40C5-8670-B3331875621F}"/>
              </a:ext>
            </a:extLst>
          </p:cNvPr>
          <p:cNvGrpSpPr/>
          <p:nvPr/>
        </p:nvGrpSpPr>
        <p:grpSpPr>
          <a:xfrm>
            <a:off x="7773004" y="383063"/>
            <a:ext cx="1757109" cy="534102"/>
            <a:chOff x="9797761" y="496391"/>
            <a:chExt cx="1757109" cy="534102"/>
          </a:xfrm>
        </p:grpSpPr>
        <p:grpSp>
          <p:nvGrpSpPr>
            <p:cNvPr id="10" name="Gruppo 9"/>
            <p:cNvGrpSpPr/>
            <p:nvPr/>
          </p:nvGrpSpPr>
          <p:grpSpPr>
            <a:xfrm>
              <a:off x="9797761" y="671289"/>
              <a:ext cx="1757109" cy="100583"/>
              <a:chOff x="611187" y="1916113"/>
              <a:chExt cx="7921626" cy="593005"/>
            </a:xfrm>
          </p:grpSpPr>
          <p:cxnSp>
            <p:nvCxnSpPr>
              <p:cNvPr id="11" name="Connettore 1 10"/>
              <p:cNvCxnSpPr/>
              <p:nvPr/>
            </p:nvCxnSpPr>
            <p:spPr>
              <a:xfrm flipV="1">
                <a:off x="616952"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flipV="1">
                <a:off x="611187" y="1916113"/>
                <a:ext cx="7921626" cy="3862"/>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flipV="1">
                <a:off x="8529724"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17" name="CasellaDiTesto 16"/>
            <p:cNvSpPr txBox="1"/>
            <p:nvPr/>
          </p:nvSpPr>
          <p:spPr>
            <a:xfrm>
              <a:off x="9797845" y="496391"/>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ORGANIZERS</a:t>
              </a:r>
            </a:p>
          </p:txBody>
        </p:sp>
        <p:grpSp>
          <p:nvGrpSpPr>
            <p:cNvPr id="5" name="Gruppo 4"/>
            <p:cNvGrpSpPr/>
            <p:nvPr/>
          </p:nvGrpSpPr>
          <p:grpSpPr>
            <a:xfrm>
              <a:off x="9879113" y="790093"/>
              <a:ext cx="1594402" cy="240400"/>
              <a:chOff x="6874403" y="603438"/>
              <a:chExt cx="1594402" cy="240400"/>
            </a:xfrm>
          </p:grpSpPr>
          <p:pic>
            <p:nvPicPr>
              <p:cNvPr id="18" name="Immagin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3904" y="603438"/>
                <a:ext cx="724901" cy="240399"/>
              </a:xfrm>
              <a:prstGeom prst="rect">
                <a:avLst/>
              </a:prstGeom>
            </p:spPr>
          </p:pic>
          <p:pic>
            <p:nvPicPr>
              <p:cNvPr id="19" name="Immagin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4403" y="616909"/>
                <a:ext cx="789886" cy="226929"/>
              </a:xfrm>
              <a:prstGeom prst="rect">
                <a:avLst/>
              </a:prstGeom>
            </p:spPr>
          </p:pic>
        </p:grpSp>
      </p:grpSp>
      <p:pic>
        <p:nvPicPr>
          <p:cNvPr id="9" name="Grafik 8" descr="Ein Bild, das Text enthält.&#10;&#10;Automatisch generierte Beschreibung">
            <a:extLst>
              <a:ext uri="{FF2B5EF4-FFF2-40B4-BE49-F238E27FC236}">
                <a16:creationId xmlns:a16="http://schemas.microsoft.com/office/drawing/2014/main" id="{6A62DC5C-A03F-493D-B2B1-453052F45D37}"/>
              </a:ext>
            </a:extLst>
          </p:cNvPr>
          <p:cNvPicPr>
            <a:picLocks noChangeAspect="1"/>
          </p:cNvPicPr>
          <p:nvPr/>
        </p:nvPicPr>
        <p:blipFill>
          <a:blip r:embed="rId5"/>
          <a:stretch>
            <a:fillRect/>
          </a:stretch>
        </p:blipFill>
        <p:spPr>
          <a:xfrm>
            <a:off x="-644" y="40835"/>
            <a:ext cx="7559040" cy="1402080"/>
          </a:xfrm>
          <a:prstGeom prst="rect">
            <a:avLst/>
          </a:prstGeom>
        </p:spPr>
      </p:pic>
      <p:grpSp>
        <p:nvGrpSpPr>
          <p:cNvPr id="22" name="Gruppo 9">
            <a:extLst>
              <a:ext uri="{FF2B5EF4-FFF2-40B4-BE49-F238E27FC236}">
                <a16:creationId xmlns:a16="http://schemas.microsoft.com/office/drawing/2014/main" id="{BC2D4515-7E22-40AE-8593-9F7D9A585239}"/>
              </a:ext>
            </a:extLst>
          </p:cNvPr>
          <p:cNvGrpSpPr/>
          <p:nvPr/>
        </p:nvGrpSpPr>
        <p:grpSpPr>
          <a:xfrm>
            <a:off x="10014775" y="557961"/>
            <a:ext cx="1757109" cy="100583"/>
            <a:chOff x="611187" y="1916113"/>
            <a:chExt cx="7921626" cy="593005"/>
          </a:xfrm>
        </p:grpSpPr>
        <p:cxnSp>
          <p:nvCxnSpPr>
            <p:cNvPr id="23" name="Connettore 1 10">
              <a:extLst>
                <a:ext uri="{FF2B5EF4-FFF2-40B4-BE49-F238E27FC236}">
                  <a16:creationId xmlns:a16="http://schemas.microsoft.com/office/drawing/2014/main" id="{F4E25FE4-2731-402C-A406-960893A06EBB}"/>
                </a:ext>
              </a:extLst>
            </p:cNvPr>
            <p:cNvCxnSpPr/>
            <p:nvPr/>
          </p:nvCxnSpPr>
          <p:spPr>
            <a:xfrm flipV="1">
              <a:off x="616952"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4" name="Connettore 1 11">
              <a:extLst>
                <a:ext uri="{FF2B5EF4-FFF2-40B4-BE49-F238E27FC236}">
                  <a16:creationId xmlns:a16="http://schemas.microsoft.com/office/drawing/2014/main" id="{EC75598E-8003-4B6D-974A-AE6F8945D76A}"/>
                </a:ext>
              </a:extLst>
            </p:cNvPr>
            <p:cNvCxnSpPr/>
            <p:nvPr/>
          </p:nvCxnSpPr>
          <p:spPr>
            <a:xfrm flipV="1">
              <a:off x="611187" y="1916113"/>
              <a:ext cx="7921626" cy="3862"/>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5" name="Connettore 1 15">
              <a:extLst>
                <a:ext uri="{FF2B5EF4-FFF2-40B4-BE49-F238E27FC236}">
                  <a16:creationId xmlns:a16="http://schemas.microsoft.com/office/drawing/2014/main" id="{C6BA1391-56A8-4722-B872-ECB8630CF84B}"/>
                </a:ext>
              </a:extLst>
            </p:cNvPr>
            <p:cNvCxnSpPr/>
            <p:nvPr/>
          </p:nvCxnSpPr>
          <p:spPr>
            <a:xfrm flipV="1">
              <a:off x="8529724"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26" name="CasellaDiTesto 16">
            <a:extLst>
              <a:ext uri="{FF2B5EF4-FFF2-40B4-BE49-F238E27FC236}">
                <a16:creationId xmlns:a16="http://schemas.microsoft.com/office/drawing/2014/main" id="{767C732D-B4A9-4B91-8A75-597569E323EB}"/>
              </a:ext>
            </a:extLst>
          </p:cNvPr>
          <p:cNvSpPr txBox="1"/>
          <p:nvPr/>
        </p:nvSpPr>
        <p:spPr>
          <a:xfrm>
            <a:off x="10014859" y="383063"/>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SCIENTIFIC COMMITTEE</a:t>
            </a:r>
          </a:p>
        </p:txBody>
      </p:sp>
      <p:pic>
        <p:nvPicPr>
          <p:cNvPr id="14" name="Grafik 13">
            <a:extLst>
              <a:ext uri="{FF2B5EF4-FFF2-40B4-BE49-F238E27FC236}">
                <a16:creationId xmlns:a16="http://schemas.microsoft.com/office/drawing/2014/main" id="{0C4C7C0B-5809-4CFF-AAF8-BC7DD94C14E2}"/>
              </a:ext>
            </a:extLst>
          </p:cNvPr>
          <p:cNvPicPr>
            <a:picLocks noChangeAspect="1"/>
          </p:cNvPicPr>
          <p:nvPr/>
        </p:nvPicPr>
        <p:blipFill>
          <a:blip r:embed="rId6"/>
          <a:stretch>
            <a:fillRect/>
          </a:stretch>
        </p:blipFill>
        <p:spPr>
          <a:xfrm>
            <a:off x="10434436" y="590774"/>
            <a:ext cx="917787" cy="644152"/>
          </a:xfrm>
          <a:prstGeom prst="rect">
            <a:avLst/>
          </a:prstGeom>
        </p:spPr>
      </p:pic>
      <p:sp>
        <p:nvSpPr>
          <p:cNvPr id="28" name="Titolo 1">
            <a:extLst>
              <a:ext uri="{FF2B5EF4-FFF2-40B4-BE49-F238E27FC236}">
                <a16:creationId xmlns:a16="http://schemas.microsoft.com/office/drawing/2014/main" id="{F41DB3D2-224A-4ECD-8EEA-46409D221DCD}"/>
              </a:ext>
            </a:extLst>
          </p:cNvPr>
          <p:cNvSpPr txBox="1">
            <a:spLocks/>
          </p:cNvSpPr>
          <p:nvPr/>
        </p:nvSpPr>
        <p:spPr>
          <a:xfrm>
            <a:off x="630026" y="3310184"/>
            <a:ext cx="9674180" cy="880242"/>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Arial" charset="0"/>
                <a:ea typeface="+mj-ea"/>
                <a:cs typeface="+mj-cs"/>
              </a:defRPr>
            </a:lvl1pPr>
          </a:lstStyle>
          <a:p>
            <a:pPr algn="l"/>
            <a:r>
              <a:rPr lang="it-IT" sz="5400" b="1" spc="-200" dirty="0">
                <a:solidFill>
                  <a:schemeClr val="bg1"/>
                </a:solidFill>
                <a:ea typeface="Arial" charset="0"/>
                <a:cs typeface="Arial" charset="0"/>
              </a:rPr>
              <a:t>Thank </a:t>
            </a:r>
            <a:r>
              <a:rPr lang="it-IT" sz="5400" b="1" spc="-200" dirty="0" err="1">
                <a:solidFill>
                  <a:schemeClr val="bg1"/>
                </a:solidFill>
                <a:ea typeface="Arial" charset="0"/>
                <a:cs typeface="Arial" charset="0"/>
              </a:rPr>
              <a:t>you</a:t>
            </a:r>
            <a:r>
              <a:rPr lang="it-IT" sz="5400" b="1" spc="-200" dirty="0">
                <a:solidFill>
                  <a:schemeClr val="bg1"/>
                </a:solidFill>
                <a:ea typeface="Arial" charset="0"/>
                <a:cs typeface="Arial" charset="0"/>
              </a:rPr>
              <a:t> for </a:t>
            </a:r>
            <a:r>
              <a:rPr lang="it-IT" sz="5400" b="1" spc="-200" dirty="0" err="1">
                <a:solidFill>
                  <a:schemeClr val="bg1"/>
                </a:solidFill>
                <a:ea typeface="Arial" charset="0"/>
                <a:cs typeface="Arial" charset="0"/>
              </a:rPr>
              <a:t>your</a:t>
            </a:r>
            <a:r>
              <a:rPr lang="it-IT" sz="5400" b="1" spc="-200" dirty="0">
                <a:solidFill>
                  <a:schemeClr val="bg1"/>
                </a:solidFill>
                <a:ea typeface="Arial" charset="0"/>
                <a:cs typeface="Arial" charset="0"/>
              </a:rPr>
              <a:t> </a:t>
            </a:r>
            <a:r>
              <a:rPr lang="it-IT" sz="5400" b="1" spc="-200" dirty="0" err="1">
                <a:solidFill>
                  <a:schemeClr val="bg1"/>
                </a:solidFill>
                <a:ea typeface="Arial" charset="0"/>
                <a:cs typeface="Arial" charset="0"/>
              </a:rPr>
              <a:t>attention</a:t>
            </a:r>
            <a:r>
              <a:rPr lang="it-IT" sz="5400" b="1" spc="-200" dirty="0">
                <a:solidFill>
                  <a:schemeClr val="bg1"/>
                </a:solidFill>
                <a:ea typeface="Arial" charset="0"/>
                <a:cs typeface="Arial" charset="0"/>
              </a:rPr>
              <a:t>!</a:t>
            </a:r>
          </a:p>
        </p:txBody>
      </p:sp>
      <p:sp>
        <p:nvSpPr>
          <p:cNvPr id="31" name="Titolo 1">
            <a:extLst>
              <a:ext uri="{FF2B5EF4-FFF2-40B4-BE49-F238E27FC236}">
                <a16:creationId xmlns:a16="http://schemas.microsoft.com/office/drawing/2014/main" id="{59C9008D-8B36-4B54-A289-98729AC43C00}"/>
              </a:ext>
            </a:extLst>
          </p:cNvPr>
          <p:cNvSpPr txBox="1">
            <a:spLocks/>
          </p:cNvSpPr>
          <p:nvPr/>
        </p:nvSpPr>
        <p:spPr>
          <a:xfrm>
            <a:off x="506200" y="5913529"/>
            <a:ext cx="8657255" cy="880242"/>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Arial" charset="0"/>
                <a:ea typeface="+mj-ea"/>
                <a:cs typeface="+mj-cs"/>
              </a:defRPr>
            </a:lvl1pPr>
          </a:lstStyle>
          <a:p>
            <a:pPr algn="l"/>
            <a:r>
              <a:rPr lang="it-IT" sz="2800" b="1" spc="-60" dirty="0">
                <a:solidFill>
                  <a:schemeClr val="accent1">
                    <a:lumMod val="50000"/>
                  </a:schemeClr>
                </a:solidFill>
                <a:latin typeface="Arial" panose="020B0604020202020204" pitchFamily="34" charset="0"/>
                <a:ea typeface="+mn-ea"/>
                <a:cs typeface="Arial" panose="020B0604020202020204" pitchFamily="34" charset="0"/>
              </a:rPr>
              <a:t>IVS 2022</a:t>
            </a:r>
          </a:p>
          <a:p>
            <a:pPr algn="l"/>
            <a:r>
              <a:rPr lang="it-IT" sz="2400" spc="-60" dirty="0">
                <a:solidFill>
                  <a:schemeClr val="accent1">
                    <a:lumMod val="50000"/>
                  </a:schemeClr>
                </a:solidFill>
                <a:latin typeface="Arial" panose="020B0604020202020204" pitchFamily="34" charset="0"/>
                <a:ea typeface="+mn-ea"/>
                <a:cs typeface="Arial" panose="020B0604020202020204" pitchFamily="34" charset="0"/>
              </a:rPr>
              <a:t>Technical Conference</a:t>
            </a:r>
          </a:p>
        </p:txBody>
      </p:sp>
    </p:spTree>
    <p:extLst>
      <p:ext uri="{BB962C8B-B14F-4D97-AF65-F5344CB8AC3E}">
        <p14:creationId xmlns:p14="http://schemas.microsoft.com/office/powerpoint/2010/main" val="234835563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AF784-65BE-4367-B23A-0D4E1FE6B694}"/>
              </a:ext>
            </a:extLst>
          </p:cNvPr>
          <p:cNvSpPr txBox="1">
            <a:spLocks/>
          </p:cNvSpPr>
          <p:nvPr/>
        </p:nvSpPr>
        <p:spPr>
          <a:xfrm>
            <a:off x="425631" y="1109171"/>
            <a:ext cx="11250432" cy="94328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latin typeface="Arial" panose="020B0604020202020204" pitchFamily="34" charset="0"/>
                <a:cs typeface="Arial" panose="020B0604020202020204" pitchFamily="34" charset="0"/>
              </a:rPr>
              <a:t>Greenhouse Gas Reduction Strategies</a:t>
            </a:r>
          </a:p>
        </p:txBody>
      </p:sp>
      <p:graphicFrame>
        <p:nvGraphicFramePr>
          <p:cNvPr id="3" name="Diagram 2">
            <a:extLst>
              <a:ext uri="{FF2B5EF4-FFF2-40B4-BE49-F238E27FC236}">
                <a16:creationId xmlns:a16="http://schemas.microsoft.com/office/drawing/2014/main" id="{91FCA058-1004-489A-BF48-A2C6C53AE937}"/>
              </a:ext>
            </a:extLst>
          </p:cNvPr>
          <p:cNvGraphicFramePr/>
          <p:nvPr>
            <p:extLst>
              <p:ext uri="{D42A27DB-BD31-4B8C-83A1-F6EECF244321}">
                <p14:modId xmlns:p14="http://schemas.microsoft.com/office/powerpoint/2010/main" val="4237214534"/>
              </p:ext>
            </p:extLst>
          </p:nvPr>
        </p:nvGraphicFramePr>
        <p:xfrm>
          <a:off x="1034473" y="2065186"/>
          <a:ext cx="4729881" cy="39319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Table 9">
            <a:extLst>
              <a:ext uri="{FF2B5EF4-FFF2-40B4-BE49-F238E27FC236}">
                <a16:creationId xmlns:a16="http://schemas.microsoft.com/office/drawing/2014/main" id="{1A73EBE8-DECC-4D71-B952-9730C0E05FE3}"/>
              </a:ext>
            </a:extLst>
          </p:cNvPr>
          <p:cNvGraphicFramePr>
            <a:graphicFrameLocks noGrp="1"/>
          </p:cNvGraphicFramePr>
          <p:nvPr>
            <p:extLst>
              <p:ext uri="{D42A27DB-BD31-4B8C-83A1-F6EECF244321}">
                <p14:modId xmlns:p14="http://schemas.microsoft.com/office/powerpoint/2010/main" val="2709888288"/>
              </p:ext>
            </p:extLst>
          </p:nvPr>
        </p:nvGraphicFramePr>
        <p:xfrm>
          <a:off x="5947307" y="2065184"/>
          <a:ext cx="4502128" cy="3931942"/>
        </p:xfrm>
        <a:graphic>
          <a:graphicData uri="http://schemas.openxmlformats.org/drawingml/2006/table">
            <a:tbl>
              <a:tblPr>
                <a:solidFill>
                  <a:srgbClr val="CCFFCC"/>
                </a:solidFill>
                <a:tableStyleId>{F5AB1C69-6EDB-4FF4-983F-18BD219EF322}</a:tableStyleId>
              </a:tblPr>
              <a:tblGrid>
                <a:gridCol w="2251064">
                  <a:extLst>
                    <a:ext uri="{9D8B030D-6E8A-4147-A177-3AD203B41FA5}">
                      <a16:colId xmlns:a16="http://schemas.microsoft.com/office/drawing/2014/main" val="20000"/>
                    </a:ext>
                  </a:extLst>
                </a:gridCol>
                <a:gridCol w="2251064">
                  <a:extLst>
                    <a:ext uri="{9D8B030D-6E8A-4147-A177-3AD203B41FA5}">
                      <a16:colId xmlns:a16="http://schemas.microsoft.com/office/drawing/2014/main" val="20001"/>
                    </a:ext>
                  </a:extLst>
                </a:gridCol>
              </a:tblGrid>
              <a:tr h="9412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900" b="1" dirty="0">
                          <a:solidFill>
                            <a:srgbClr val="FFFFFF"/>
                          </a:solidFill>
                          <a:effectLst>
                            <a:outerShdw blurRad="38100" dist="38100" dir="2700000" algn="tl">
                              <a:srgbClr val="000000">
                                <a:alpha val="43137"/>
                              </a:srgbClr>
                            </a:outerShdw>
                          </a:effectLst>
                        </a:rPr>
                        <a:t>Reduce</a:t>
                      </a:r>
                    </a:p>
                  </a:txBody>
                  <a:tcPr marL="82931" marR="82931" marT="41466" marB="414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GB" sz="1100" b="1" dirty="0">
                          <a:solidFill>
                            <a:srgbClr val="FFFFFF"/>
                          </a:solidFill>
                          <a:effectLst>
                            <a:outerShdw blurRad="38100" dist="38100" dir="2700000" algn="tl">
                              <a:srgbClr val="000000">
                                <a:alpha val="43137"/>
                              </a:srgbClr>
                            </a:outerShdw>
                          </a:effectLst>
                        </a:rPr>
                        <a:t>Being efficient in operations, reducing energy demand and process emissions</a:t>
                      </a:r>
                    </a:p>
                  </a:txBody>
                  <a:tcPr marL="82931" marR="82931" marT="41466" marB="414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10247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900" b="1" dirty="0">
                          <a:solidFill>
                            <a:srgbClr val="FFFFFF"/>
                          </a:solidFill>
                          <a:effectLst>
                            <a:outerShdw blurRad="38100" dist="38100" dir="2700000" algn="tl">
                              <a:srgbClr val="000000">
                                <a:alpha val="43137"/>
                              </a:srgbClr>
                            </a:outerShdw>
                          </a:effectLst>
                        </a:rPr>
                        <a:t>Replace</a:t>
                      </a:r>
                    </a:p>
                  </a:txBody>
                  <a:tcPr marL="82931" marR="82931" marT="41466" marB="414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GB" sz="1100" b="1" dirty="0">
                          <a:solidFill>
                            <a:srgbClr val="FFFFFF"/>
                          </a:solidFill>
                          <a:effectLst>
                            <a:outerShdw blurRad="38100" dist="38100" dir="2700000" algn="tl">
                              <a:srgbClr val="000000">
                                <a:alpha val="43137"/>
                              </a:srgbClr>
                            </a:outerShdw>
                          </a:effectLst>
                        </a:rPr>
                        <a:t>Replacing fossil fuels with renewable energy and green fuels; using EV’s in place of conventional</a:t>
                      </a:r>
                    </a:p>
                  </a:txBody>
                  <a:tcPr marL="82931" marR="82931" marT="41466" marB="414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r h="9412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900" b="1" dirty="0">
                          <a:solidFill>
                            <a:srgbClr val="FFFFFF"/>
                          </a:solidFill>
                          <a:effectLst>
                            <a:outerShdw blurRad="38100" dist="38100" dir="2700000" algn="tl">
                              <a:srgbClr val="000000">
                                <a:alpha val="43137"/>
                              </a:srgbClr>
                            </a:outerShdw>
                          </a:effectLst>
                        </a:rPr>
                        <a:t>Remove</a:t>
                      </a:r>
                    </a:p>
                  </a:txBody>
                  <a:tcPr marL="82931" marR="82931" marT="41466" marB="414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GB" sz="1100" b="1" dirty="0">
                          <a:solidFill>
                            <a:srgbClr val="FFFFFF"/>
                          </a:solidFill>
                          <a:effectLst>
                            <a:outerShdw blurRad="38100" dist="38100" dir="2700000" algn="tl">
                              <a:srgbClr val="000000">
                                <a:alpha val="43137"/>
                              </a:srgbClr>
                            </a:outerShdw>
                          </a:effectLst>
                        </a:rPr>
                        <a:t>Enhancing natural capital to sequester carbon and deliver biodiversity net gain</a:t>
                      </a:r>
                    </a:p>
                  </a:txBody>
                  <a:tcPr marL="82931" marR="82931" marT="41466" marB="414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2"/>
                  </a:ext>
                </a:extLst>
              </a:tr>
              <a:tr h="10247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900" b="1" dirty="0">
                          <a:solidFill>
                            <a:srgbClr val="FFFFFF"/>
                          </a:solidFill>
                          <a:effectLst>
                            <a:outerShdw blurRad="38100" dist="38100" dir="2700000" algn="tl">
                              <a:srgbClr val="000000">
                                <a:alpha val="43137"/>
                              </a:srgbClr>
                            </a:outerShdw>
                          </a:effectLst>
                        </a:rPr>
                        <a:t>Offset</a:t>
                      </a:r>
                    </a:p>
                  </a:txBody>
                  <a:tcPr marL="82931" marR="82931" marT="41466" marB="414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GB" sz="1100" b="1" dirty="0">
                          <a:solidFill>
                            <a:srgbClr val="FFFFFF"/>
                          </a:solidFill>
                          <a:effectLst>
                            <a:outerShdw blurRad="38100" dist="38100" dir="2700000" algn="tl">
                              <a:srgbClr val="000000">
                                <a:alpha val="43137"/>
                              </a:srgbClr>
                            </a:outerShdw>
                          </a:effectLst>
                        </a:rPr>
                        <a:t>Generating and exporting renewable energy to reduce national reliance on fossil fuels</a:t>
                      </a:r>
                    </a:p>
                  </a:txBody>
                  <a:tcPr marL="82931" marR="82931" marT="41466" marB="414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3"/>
                  </a:ext>
                </a:extLst>
              </a:tr>
            </a:tbl>
          </a:graphicData>
        </a:graphic>
      </p:graphicFrame>
      <p:cxnSp>
        <p:nvCxnSpPr>
          <p:cNvPr id="5" name="Connettore diritto 20">
            <a:extLst>
              <a:ext uri="{FF2B5EF4-FFF2-40B4-BE49-F238E27FC236}">
                <a16:creationId xmlns:a16="http://schemas.microsoft.com/office/drawing/2014/main" id="{1BE2AC7F-A255-D3E1-E4CC-666F8A23672A}"/>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678524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F56AE581-DACD-44B2-9A11-CB8980EBDE8C}"/>
              </a:ext>
            </a:extLst>
          </p:cNvPr>
          <p:cNvGraphicFramePr/>
          <p:nvPr>
            <p:extLst>
              <p:ext uri="{D42A27DB-BD31-4B8C-83A1-F6EECF244321}">
                <p14:modId xmlns:p14="http://schemas.microsoft.com/office/powerpoint/2010/main" val="700184549"/>
              </p:ext>
            </p:extLst>
          </p:nvPr>
        </p:nvGraphicFramePr>
        <p:xfrm>
          <a:off x="1177415" y="1924818"/>
          <a:ext cx="9753986" cy="40355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a:extLst>
              <a:ext uri="{FF2B5EF4-FFF2-40B4-BE49-F238E27FC236}">
                <a16:creationId xmlns:a16="http://schemas.microsoft.com/office/drawing/2014/main" id="{DAB7F4BB-5086-4A76-972A-F56E0F02F72D}"/>
              </a:ext>
            </a:extLst>
          </p:cNvPr>
          <p:cNvSpPr txBox="1">
            <a:spLocks/>
          </p:cNvSpPr>
          <p:nvPr/>
        </p:nvSpPr>
        <p:spPr>
          <a:xfrm>
            <a:off x="330764" y="992759"/>
            <a:ext cx="11666034" cy="94328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latin typeface="Arial" panose="020B0604020202020204" pitchFamily="34" charset="0"/>
                <a:cs typeface="Arial" panose="020B0604020202020204" pitchFamily="34" charset="0"/>
              </a:rPr>
              <a:t>Market Forces and Initiatives</a:t>
            </a:r>
          </a:p>
        </p:txBody>
      </p:sp>
      <p:cxnSp>
        <p:nvCxnSpPr>
          <p:cNvPr id="4" name="Connettore diritto 20">
            <a:extLst>
              <a:ext uri="{FF2B5EF4-FFF2-40B4-BE49-F238E27FC236}">
                <a16:creationId xmlns:a16="http://schemas.microsoft.com/office/drawing/2014/main" id="{39464AD8-1B1D-E3FA-44B7-35AEED3BF1FA}"/>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984772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77F9A7-3947-4E83-B1D8-7CABAE4152B4}"/>
              </a:ext>
            </a:extLst>
          </p:cNvPr>
          <p:cNvSpPr txBox="1"/>
          <p:nvPr/>
        </p:nvSpPr>
        <p:spPr>
          <a:xfrm>
            <a:off x="320412" y="1050281"/>
            <a:ext cx="11198387" cy="519886"/>
          </a:xfrm>
          <a:prstGeom prst="rect">
            <a:avLst/>
          </a:prstGeom>
          <a:noFill/>
        </p:spPr>
        <p:txBody>
          <a:bodyPr wrap="none">
            <a:spAutoFit/>
          </a:bodyPr>
          <a:lstStyle/>
          <a:p>
            <a:pPr>
              <a:lnSpc>
                <a:spcPct val="107000"/>
              </a:lnSpc>
              <a:spcAft>
                <a:spcPts val="803"/>
              </a:spcAft>
              <a:defRPr/>
            </a:pPr>
            <a:r>
              <a:rPr lang="en-GB" sz="2800" b="1" dirty="0">
                <a:latin typeface="Arial" panose="020B0604020202020204" pitchFamily="34" charset="0"/>
                <a:ea typeface="Calibri" panose="020F0502020204030204" pitchFamily="34" charset="0"/>
                <a:cs typeface="Arial" panose="020B0604020202020204" pitchFamily="34" charset="0"/>
              </a:rPr>
              <a:t>Compliance Requirements v’s Company Performance Standards</a:t>
            </a:r>
            <a:endParaRPr lang="en-GB" sz="2800" dirty="0">
              <a:latin typeface="Arial" panose="020B0604020202020204" pitchFamily="34" charset="0"/>
              <a:ea typeface="Calibri" panose="020F0502020204030204" pitchFamily="34" charset="0"/>
              <a:cs typeface="Arial" panose="020B0604020202020204" pitchFamily="34" charset="0"/>
            </a:endParaRPr>
          </a:p>
        </p:txBody>
      </p:sp>
      <p:graphicFrame>
        <p:nvGraphicFramePr>
          <p:cNvPr id="3" name="Table 67">
            <a:extLst>
              <a:ext uri="{FF2B5EF4-FFF2-40B4-BE49-F238E27FC236}">
                <a16:creationId xmlns:a16="http://schemas.microsoft.com/office/drawing/2014/main" id="{27B62A2C-5E56-4969-9970-63C677D54B88}"/>
              </a:ext>
            </a:extLst>
          </p:cNvPr>
          <p:cNvGraphicFramePr>
            <a:graphicFrameLocks noGrp="1"/>
          </p:cNvGraphicFramePr>
          <p:nvPr>
            <p:extLst>
              <p:ext uri="{D42A27DB-BD31-4B8C-83A1-F6EECF244321}">
                <p14:modId xmlns:p14="http://schemas.microsoft.com/office/powerpoint/2010/main" val="1178717146"/>
              </p:ext>
            </p:extLst>
          </p:nvPr>
        </p:nvGraphicFramePr>
        <p:xfrm>
          <a:off x="2164594" y="1979034"/>
          <a:ext cx="7862812" cy="4305574"/>
        </p:xfrm>
        <a:graphic>
          <a:graphicData uri="http://schemas.openxmlformats.org/drawingml/2006/table">
            <a:tbl>
              <a:tblPr firstRow="1" bandRow="1">
                <a:tableStyleId>{5C22544A-7EE6-4342-B048-85BDC9FD1C3A}</a:tableStyleId>
              </a:tblPr>
              <a:tblGrid>
                <a:gridCol w="1965703">
                  <a:extLst>
                    <a:ext uri="{9D8B030D-6E8A-4147-A177-3AD203B41FA5}">
                      <a16:colId xmlns:a16="http://schemas.microsoft.com/office/drawing/2014/main" val="20000"/>
                    </a:ext>
                  </a:extLst>
                </a:gridCol>
                <a:gridCol w="1965703">
                  <a:extLst>
                    <a:ext uri="{9D8B030D-6E8A-4147-A177-3AD203B41FA5}">
                      <a16:colId xmlns:a16="http://schemas.microsoft.com/office/drawing/2014/main" val="20001"/>
                    </a:ext>
                  </a:extLst>
                </a:gridCol>
                <a:gridCol w="1965703">
                  <a:extLst>
                    <a:ext uri="{9D8B030D-6E8A-4147-A177-3AD203B41FA5}">
                      <a16:colId xmlns:a16="http://schemas.microsoft.com/office/drawing/2014/main" val="20002"/>
                    </a:ext>
                  </a:extLst>
                </a:gridCol>
                <a:gridCol w="1965703">
                  <a:extLst>
                    <a:ext uri="{9D8B030D-6E8A-4147-A177-3AD203B41FA5}">
                      <a16:colId xmlns:a16="http://schemas.microsoft.com/office/drawing/2014/main" val="20003"/>
                    </a:ext>
                  </a:extLst>
                </a:gridCol>
              </a:tblGrid>
              <a:tr h="429059">
                <a:tc>
                  <a:txBody>
                    <a:bodyPr/>
                    <a:lstStyle/>
                    <a:p>
                      <a:pPr algn="ctr"/>
                      <a:r>
                        <a:rPr lang="en-GB" sz="2200" b="1" dirty="0">
                          <a:solidFill>
                            <a:schemeClr val="bg1"/>
                          </a:solidFill>
                          <a:latin typeface="+mn-lt"/>
                        </a:rPr>
                        <a:t>UK</a:t>
                      </a:r>
                    </a:p>
                  </a:txBody>
                  <a:tcPr marL="91771" marR="91771" marT="45886" marB="458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84695"/>
                    </a:solidFill>
                  </a:tcPr>
                </a:tc>
                <a:tc>
                  <a:txBody>
                    <a:bodyPr/>
                    <a:lstStyle/>
                    <a:p>
                      <a:pPr algn="ctr"/>
                      <a:r>
                        <a:rPr lang="en-GB" sz="2200" b="1" dirty="0">
                          <a:solidFill>
                            <a:schemeClr val="bg1"/>
                          </a:solidFill>
                          <a:latin typeface="+mn-lt"/>
                        </a:rPr>
                        <a:t>Europe</a:t>
                      </a:r>
                    </a:p>
                  </a:txBody>
                  <a:tcPr marL="91771" marR="91771" marT="45886" marB="458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84695"/>
                    </a:solidFill>
                  </a:tcPr>
                </a:tc>
                <a:tc>
                  <a:txBody>
                    <a:bodyPr/>
                    <a:lstStyle/>
                    <a:p>
                      <a:pPr algn="ctr"/>
                      <a:r>
                        <a:rPr lang="en-GB" sz="2200" b="1" dirty="0">
                          <a:solidFill>
                            <a:schemeClr val="bg1"/>
                          </a:solidFill>
                          <a:latin typeface="+mn-lt"/>
                        </a:rPr>
                        <a:t>USA</a:t>
                      </a:r>
                    </a:p>
                  </a:txBody>
                  <a:tcPr marL="91771" marR="91771" marT="45886" marB="458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84695"/>
                    </a:solidFill>
                  </a:tcPr>
                </a:tc>
                <a:tc>
                  <a:txBody>
                    <a:bodyPr/>
                    <a:lstStyle/>
                    <a:p>
                      <a:pPr algn="ctr"/>
                      <a:r>
                        <a:rPr lang="en-GB" sz="2200" b="1" dirty="0">
                          <a:solidFill>
                            <a:schemeClr val="bg1"/>
                          </a:solidFill>
                          <a:latin typeface="+mn-lt"/>
                        </a:rPr>
                        <a:t>Rest of World</a:t>
                      </a:r>
                    </a:p>
                  </a:txBody>
                  <a:tcPr marL="91771" marR="91771" marT="45886" marB="458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84695"/>
                    </a:solidFill>
                  </a:tcPr>
                </a:tc>
                <a:extLst>
                  <a:ext uri="{0D108BD9-81ED-4DB2-BD59-A6C34878D82A}">
                    <a16:rowId xmlns:a16="http://schemas.microsoft.com/office/drawing/2014/main" val="10000"/>
                  </a:ext>
                </a:extLst>
              </a:tr>
              <a:tr h="3876515">
                <a:tc>
                  <a:txBody>
                    <a:bodyPr/>
                    <a:lstStyle/>
                    <a:p>
                      <a:r>
                        <a:rPr lang="en-GB" sz="1400" b="0" dirty="0">
                          <a:solidFill>
                            <a:schemeClr val="tx1"/>
                          </a:solidFill>
                          <a:latin typeface="+mn-lt"/>
                        </a:rPr>
                        <a:t>UK Government Environmental Reporting Guidelines</a:t>
                      </a:r>
                    </a:p>
                  </a:txBody>
                  <a:tcPr marL="91771" marR="91771" marT="45886" marB="458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100" b="0" dirty="0">
                          <a:solidFill>
                            <a:schemeClr val="tx1"/>
                          </a:solidFill>
                          <a:latin typeface="+mn-lt"/>
                        </a:rPr>
                        <a:t>Directive 2010/75/EU of the European Parliament and the Council on industrial emissions (the Industrial Emissions Directive or IED) is the main EU instrument regulating pollutant emissions from industrial installations. </a:t>
                      </a:r>
                    </a:p>
                  </a:txBody>
                  <a:tcPr marL="91771" marR="91771" marT="45886" marB="458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b="0" dirty="0">
                          <a:solidFill>
                            <a:schemeClr val="tx1"/>
                          </a:solidFill>
                          <a:latin typeface="+mn-lt"/>
                        </a:rPr>
                        <a:t>Environmental Protection Agency 40 CFR Parts 60 and 63 Oil and Natural Gas Sector: New Source Performance Standards and National Emission Standards for Hazardous Air Pollutants Reviews; Final Rule</a:t>
                      </a:r>
                    </a:p>
                  </a:txBody>
                  <a:tcPr marL="91771" marR="91771" marT="45886" marB="458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a:solidFill>
                            <a:schemeClr val="tx1"/>
                          </a:solidFill>
                          <a:latin typeface="+mn-lt"/>
                        </a:rPr>
                        <a:t>Local Rules…</a:t>
                      </a:r>
                    </a:p>
                    <a:p>
                      <a:endParaRPr lang="en-GB" sz="1400" b="0" dirty="0">
                        <a:solidFill>
                          <a:schemeClr val="tx1"/>
                        </a:solidFill>
                        <a:latin typeface="+mn-lt"/>
                      </a:endParaRPr>
                    </a:p>
                    <a:p>
                      <a:endParaRPr lang="en-GB" sz="1400" b="0" dirty="0">
                        <a:solidFill>
                          <a:schemeClr val="tx1"/>
                        </a:solidFill>
                        <a:latin typeface="+mn-lt"/>
                      </a:endParaRPr>
                    </a:p>
                    <a:p>
                      <a:r>
                        <a:rPr lang="en-GB" sz="1200" b="0" dirty="0">
                          <a:solidFill>
                            <a:schemeClr val="tx1"/>
                          </a:solidFill>
                          <a:latin typeface="+mn-lt"/>
                        </a:rPr>
                        <a:t>Paris Accord (195 Countries)</a:t>
                      </a:r>
                    </a:p>
                    <a:p>
                      <a:endParaRPr lang="en-GB" sz="1200" b="0" dirty="0">
                        <a:solidFill>
                          <a:schemeClr val="tx1"/>
                        </a:solidFill>
                        <a:latin typeface="+mn-lt"/>
                      </a:endParaRPr>
                    </a:p>
                    <a:p>
                      <a:r>
                        <a:rPr lang="en-GB" sz="1200" b="0" dirty="0">
                          <a:solidFill>
                            <a:schemeClr val="tx1"/>
                          </a:solidFill>
                          <a:latin typeface="+mn-lt"/>
                        </a:rPr>
                        <a:t>COP 26, Glasgow</a:t>
                      </a:r>
                      <a:endParaRPr lang="en-GB" sz="1400" b="0" dirty="0">
                        <a:solidFill>
                          <a:schemeClr val="tx1"/>
                        </a:solidFill>
                        <a:latin typeface="+mn-lt"/>
                      </a:endParaRPr>
                    </a:p>
                  </a:txBody>
                  <a:tcPr marL="91771" marR="91771" marT="45886" marB="458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pic>
        <p:nvPicPr>
          <p:cNvPr id="4" name="Picture 3">
            <a:extLst>
              <a:ext uri="{FF2B5EF4-FFF2-40B4-BE49-F238E27FC236}">
                <a16:creationId xmlns:a16="http://schemas.microsoft.com/office/drawing/2014/main" id="{98DCA59A-B3E6-40D9-86D0-84BD12529CA9}"/>
              </a:ext>
            </a:extLst>
          </p:cNvPr>
          <p:cNvPicPr>
            <a:picLocks noChangeAspect="1"/>
          </p:cNvPicPr>
          <p:nvPr/>
        </p:nvPicPr>
        <p:blipFill>
          <a:blip r:embed="rId2"/>
          <a:stretch>
            <a:fillRect/>
          </a:stretch>
        </p:blipFill>
        <p:spPr>
          <a:xfrm>
            <a:off x="2363519" y="3991482"/>
            <a:ext cx="1545861" cy="2181772"/>
          </a:xfrm>
          <a:prstGeom prst="rect">
            <a:avLst/>
          </a:prstGeom>
          <a:ln>
            <a:solidFill>
              <a:schemeClr val="tx1"/>
            </a:solid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47D33131-1C29-4A9C-97BF-3F814FAE8BFC}"/>
              </a:ext>
            </a:extLst>
          </p:cNvPr>
          <p:cNvPicPr>
            <a:picLocks noChangeAspect="1"/>
          </p:cNvPicPr>
          <p:nvPr/>
        </p:nvPicPr>
        <p:blipFill>
          <a:blip r:embed="rId3"/>
          <a:stretch>
            <a:fillRect/>
          </a:stretch>
        </p:blipFill>
        <p:spPr>
          <a:xfrm>
            <a:off x="4338005" y="3991482"/>
            <a:ext cx="1526538" cy="2181772"/>
          </a:xfrm>
          <a:prstGeom prst="rect">
            <a:avLst/>
          </a:prstGeom>
          <a:ln>
            <a:solidFill>
              <a:schemeClr val="tx1"/>
            </a:solid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D281F9B8-0994-478E-859C-3326451C7FC3}"/>
              </a:ext>
            </a:extLst>
          </p:cNvPr>
          <p:cNvPicPr>
            <a:picLocks noChangeAspect="1"/>
          </p:cNvPicPr>
          <p:nvPr/>
        </p:nvPicPr>
        <p:blipFill>
          <a:blip r:embed="rId4"/>
          <a:stretch>
            <a:fillRect/>
          </a:stretch>
        </p:blipFill>
        <p:spPr>
          <a:xfrm>
            <a:off x="6273844" y="3991482"/>
            <a:ext cx="1595047" cy="2181772"/>
          </a:xfrm>
          <a:prstGeom prst="rect">
            <a:avLst/>
          </a:prstGeom>
          <a:ln>
            <a:solidFill>
              <a:schemeClr val="tx1"/>
            </a:solid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8A96F7A3-95EA-4B90-8D69-1E8A3569F3FE}"/>
              </a:ext>
            </a:extLst>
          </p:cNvPr>
          <p:cNvPicPr>
            <a:picLocks noChangeAspect="1"/>
          </p:cNvPicPr>
          <p:nvPr/>
        </p:nvPicPr>
        <p:blipFill>
          <a:blip r:embed="rId5"/>
          <a:stretch>
            <a:fillRect/>
          </a:stretch>
        </p:blipFill>
        <p:spPr>
          <a:xfrm>
            <a:off x="8255357" y="3991482"/>
            <a:ext cx="1559914" cy="2181772"/>
          </a:xfrm>
          <a:prstGeom prst="rect">
            <a:avLst/>
          </a:prstGeom>
          <a:ln>
            <a:solidFill>
              <a:schemeClr val="tx1"/>
            </a:solidFill>
          </a:ln>
          <a:effectLst>
            <a:outerShdw blurRad="292100" dist="139700" dir="2700000" algn="tl" rotWithShape="0">
              <a:srgbClr val="333333">
                <a:alpha val="65000"/>
              </a:srgbClr>
            </a:outerShdw>
          </a:effectLst>
        </p:spPr>
      </p:pic>
      <p:cxnSp>
        <p:nvCxnSpPr>
          <p:cNvPr id="8" name="Connettore diritto 20">
            <a:extLst>
              <a:ext uri="{FF2B5EF4-FFF2-40B4-BE49-F238E27FC236}">
                <a16:creationId xmlns:a16="http://schemas.microsoft.com/office/drawing/2014/main" id="{53F71F6C-BFE0-C08F-5848-57CEB3B4AD32}"/>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740925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with low confidence">
            <a:extLst>
              <a:ext uri="{FF2B5EF4-FFF2-40B4-BE49-F238E27FC236}">
                <a16:creationId xmlns:a16="http://schemas.microsoft.com/office/drawing/2014/main" id="{071E2A12-D4D1-48E5-9D48-E0A3160752E2}"/>
              </a:ext>
            </a:extLst>
          </p:cNvPr>
          <p:cNvPicPr>
            <a:picLocks noChangeAspect="1"/>
          </p:cNvPicPr>
          <p:nvPr/>
        </p:nvPicPr>
        <p:blipFill>
          <a:blip r:embed="rId2"/>
          <a:stretch>
            <a:fillRect/>
          </a:stretch>
        </p:blipFill>
        <p:spPr>
          <a:xfrm>
            <a:off x="750105" y="1684423"/>
            <a:ext cx="3740143" cy="4629291"/>
          </a:xfrm>
          <a:prstGeom prst="rect">
            <a:avLst/>
          </a:prstGeom>
          <a:ln>
            <a:solidFill>
              <a:schemeClr val="tx1"/>
            </a:solid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13E694E3-0137-45D8-A596-3A2917DF3B18}"/>
              </a:ext>
            </a:extLst>
          </p:cNvPr>
          <p:cNvSpPr txBox="1"/>
          <p:nvPr/>
        </p:nvSpPr>
        <p:spPr>
          <a:xfrm>
            <a:off x="5094166" y="1597651"/>
            <a:ext cx="6265022" cy="4723729"/>
          </a:xfrm>
          <a:prstGeom prst="rect">
            <a:avLst/>
          </a:prstGeom>
          <a:noFill/>
        </p:spPr>
        <p:txBody>
          <a:bodyPr wrap="square" rtlCol="0">
            <a:spAutoFit/>
          </a:bodyPr>
          <a:lstStyle/>
          <a:p>
            <a:r>
              <a:rPr lang="en-GB" b="1" dirty="0"/>
              <a:t>Key Points :-</a:t>
            </a:r>
          </a:p>
          <a:p>
            <a:endParaRPr lang="en-GB" b="1" dirty="0"/>
          </a:p>
          <a:p>
            <a:r>
              <a:rPr lang="en-GB" b="1" dirty="0"/>
              <a:t>Research shows that the overwhelming majority of gas burned during the regular operation of a production facility is from the continuous flaring of associated gas. </a:t>
            </a:r>
          </a:p>
          <a:p>
            <a:pPr marL="285750" indent="-285750">
              <a:lnSpc>
                <a:spcPct val="200000"/>
              </a:lnSpc>
              <a:buFont typeface="Arial" panose="020B0604020202020204" pitchFamily="34" charset="0"/>
              <a:buChar char="•"/>
            </a:pPr>
            <a:r>
              <a:rPr lang="en-GB" dirty="0"/>
              <a:t>Applies to New and Existing Production Assets</a:t>
            </a:r>
          </a:p>
          <a:p>
            <a:pPr marL="285750" indent="-285750">
              <a:lnSpc>
                <a:spcPct val="200000"/>
              </a:lnSpc>
              <a:buFont typeface="Arial" panose="020B0604020202020204" pitchFamily="34" charset="0"/>
              <a:buChar char="•"/>
            </a:pPr>
            <a:r>
              <a:rPr lang="en-GB" dirty="0"/>
              <a:t>Moving from “commitment” to “planning and execution”</a:t>
            </a:r>
          </a:p>
          <a:p>
            <a:pPr marL="285750" indent="-285750">
              <a:lnSpc>
                <a:spcPct val="200000"/>
              </a:lnSpc>
              <a:buFont typeface="Arial" panose="020B0604020202020204" pitchFamily="34" charset="0"/>
              <a:buChar char="•"/>
            </a:pPr>
            <a:r>
              <a:rPr lang="en-GB" dirty="0"/>
              <a:t>Emphasis on Data Gathering and Analysis</a:t>
            </a:r>
          </a:p>
          <a:p>
            <a:pPr marL="285750" indent="-285750">
              <a:lnSpc>
                <a:spcPct val="200000"/>
              </a:lnSpc>
              <a:buFont typeface="Arial" panose="020B0604020202020204" pitchFamily="34" charset="0"/>
              <a:buChar char="•"/>
            </a:pPr>
            <a:r>
              <a:rPr lang="en-GB" dirty="0"/>
              <a:t>Seven step iterative process developed by IPIECA, IOGP and GGFR to support decision-making</a:t>
            </a:r>
          </a:p>
          <a:p>
            <a:pPr marL="285750" indent="-285750">
              <a:lnSpc>
                <a:spcPct val="200000"/>
              </a:lnSpc>
              <a:buFont typeface="Arial" panose="020B0604020202020204" pitchFamily="34" charset="0"/>
              <a:buChar char="•"/>
            </a:pPr>
            <a:r>
              <a:rPr lang="en-GB" dirty="0"/>
              <a:t>Targeting real and lasting emissions reductions</a:t>
            </a:r>
          </a:p>
        </p:txBody>
      </p:sp>
      <p:sp>
        <p:nvSpPr>
          <p:cNvPr id="4" name="Title 1">
            <a:extLst>
              <a:ext uri="{FF2B5EF4-FFF2-40B4-BE49-F238E27FC236}">
                <a16:creationId xmlns:a16="http://schemas.microsoft.com/office/drawing/2014/main" id="{4324D57B-76C8-48AB-BDF3-EB9C9242ABDE}"/>
              </a:ext>
            </a:extLst>
          </p:cNvPr>
          <p:cNvSpPr txBox="1">
            <a:spLocks/>
          </p:cNvSpPr>
          <p:nvPr/>
        </p:nvSpPr>
        <p:spPr>
          <a:xfrm>
            <a:off x="349610" y="1104786"/>
            <a:ext cx="11666034" cy="47375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latin typeface="Arial" panose="020B0604020202020204" pitchFamily="34" charset="0"/>
                <a:cs typeface="Arial" panose="020B0604020202020204" pitchFamily="34" charset="0"/>
              </a:rPr>
              <a:t>EU Regulations on Flaring &amp; Venting</a:t>
            </a:r>
          </a:p>
        </p:txBody>
      </p:sp>
      <p:cxnSp>
        <p:nvCxnSpPr>
          <p:cNvPr id="5" name="Connettore diritto 20">
            <a:extLst>
              <a:ext uri="{FF2B5EF4-FFF2-40B4-BE49-F238E27FC236}">
                <a16:creationId xmlns:a16="http://schemas.microsoft.com/office/drawing/2014/main" id="{E68121A0-56E9-CD9C-66EF-F80A91150717}"/>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834231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03B5B05C-40BD-4FF1-B2CE-671CEC3149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54"/>
          <a:stretch/>
        </p:blipFill>
        <p:spPr bwMode="auto">
          <a:xfrm>
            <a:off x="5075287" y="1808549"/>
            <a:ext cx="6436528" cy="4637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12CBFC4F-1E7B-4211-9AFC-9B0ABF3B708A}"/>
              </a:ext>
            </a:extLst>
          </p:cNvPr>
          <p:cNvSpPr/>
          <p:nvPr/>
        </p:nvSpPr>
        <p:spPr>
          <a:xfrm>
            <a:off x="2484120" y="1023653"/>
            <a:ext cx="7255334" cy="864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2FFCEB1D-45DF-49E0-8B22-D0FC0DD7E4DB}"/>
              </a:ext>
            </a:extLst>
          </p:cNvPr>
          <p:cNvSpPr txBox="1"/>
          <p:nvPr/>
        </p:nvSpPr>
        <p:spPr>
          <a:xfrm>
            <a:off x="417462" y="2205883"/>
            <a:ext cx="4404796" cy="1142236"/>
          </a:xfrm>
          <a:prstGeom prst="rect">
            <a:avLst/>
          </a:prstGeom>
          <a:noFill/>
        </p:spPr>
        <p:txBody>
          <a:bodyPr wrap="square">
            <a:spAutoFit/>
          </a:bodyPr>
          <a:lstStyle/>
          <a:p>
            <a:pPr>
              <a:defRPr/>
            </a:pPr>
            <a:r>
              <a:rPr lang="en-GB" sz="1806" b="1" dirty="0">
                <a:latin typeface="Graphik-Semibold"/>
              </a:rPr>
              <a:t>IEA (International Energy Agency) </a:t>
            </a:r>
          </a:p>
          <a:p>
            <a:pPr>
              <a:defRPr/>
            </a:pPr>
            <a:r>
              <a:rPr lang="en-GB" sz="1806" dirty="0">
                <a:latin typeface="Graphik-Semibold"/>
              </a:rPr>
              <a:t>Driving Down Methane Leaks from the </a:t>
            </a:r>
          </a:p>
          <a:p>
            <a:pPr>
              <a:defRPr/>
            </a:pPr>
            <a:r>
              <a:rPr lang="en-GB" sz="1806" dirty="0">
                <a:latin typeface="Graphik-Semibold"/>
              </a:rPr>
              <a:t>Oil and Gas Industry</a:t>
            </a:r>
          </a:p>
          <a:p>
            <a:pPr>
              <a:defRPr/>
            </a:pPr>
            <a:r>
              <a:rPr lang="en-GB" sz="1405" dirty="0">
                <a:latin typeface="Graphik-Regular"/>
              </a:rPr>
              <a:t>A regulatory roadmap and toolkit</a:t>
            </a:r>
            <a:endParaRPr lang="en-GB" sz="1806" dirty="0"/>
          </a:p>
        </p:txBody>
      </p:sp>
      <p:cxnSp>
        <p:nvCxnSpPr>
          <p:cNvPr id="5" name="Connettore diritto 20">
            <a:extLst>
              <a:ext uri="{FF2B5EF4-FFF2-40B4-BE49-F238E27FC236}">
                <a16:creationId xmlns:a16="http://schemas.microsoft.com/office/drawing/2014/main" id="{D6BAB255-11B2-4215-FB90-409C5C4DABF2}"/>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6" name="TextBox 1">
            <a:extLst>
              <a:ext uri="{FF2B5EF4-FFF2-40B4-BE49-F238E27FC236}">
                <a16:creationId xmlns:a16="http://schemas.microsoft.com/office/drawing/2014/main" id="{59032B67-BAD7-6251-2DC5-ED8FBEA664BB}"/>
              </a:ext>
            </a:extLst>
          </p:cNvPr>
          <p:cNvSpPr txBox="1"/>
          <p:nvPr/>
        </p:nvSpPr>
        <p:spPr>
          <a:xfrm>
            <a:off x="320412" y="1050281"/>
            <a:ext cx="5257145" cy="523220"/>
          </a:xfrm>
          <a:prstGeom prst="rect">
            <a:avLst/>
          </a:prstGeom>
          <a:noFill/>
        </p:spPr>
        <p:txBody>
          <a:bodyPr wrap="none">
            <a:spAutoFit/>
          </a:bodyPr>
          <a:lstStyle/>
          <a:p>
            <a:pPr>
              <a:defRPr/>
            </a:pPr>
            <a:r>
              <a:rPr lang="en-GB" sz="2800" b="1" dirty="0">
                <a:latin typeface="Graphik-Semibold"/>
              </a:rPr>
              <a:t>IEA (International Energy Agency) </a:t>
            </a:r>
          </a:p>
        </p:txBody>
      </p:sp>
    </p:spTree>
    <p:extLst>
      <p:ext uri="{BB962C8B-B14F-4D97-AF65-F5344CB8AC3E}">
        <p14:creationId xmlns:p14="http://schemas.microsoft.com/office/powerpoint/2010/main" val="119561892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9513</TotalTime>
  <Words>3405</Words>
  <Application>Microsoft Office PowerPoint</Application>
  <PresentationFormat>Widescreen</PresentationFormat>
  <Paragraphs>490</Paragraphs>
  <Slides>40</Slides>
  <Notes>3</Notes>
  <HiddenSlides>0</HiddenSlides>
  <MMClips>0</MMClips>
  <ScaleCrop>false</ScaleCrop>
  <HeadingPairs>
    <vt:vector size="6" baseType="variant">
      <vt:variant>
        <vt:lpstr>Caratteri utilizzati</vt:lpstr>
      </vt:variant>
      <vt:variant>
        <vt:i4>15</vt:i4>
      </vt:variant>
      <vt:variant>
        <vt:lpstr>Tema</vt:lpstr>
      </vt:variant>
      <vt:variant>
        <vt:i4>1</vt:i4>
      </vt:variant>
      <vt:variant>
        <vt:lpstr>Titoli diapositive</vt:lpstr>
      </vt:variant>
      <vt:variant>
        <vt:i4>40</vt:i4>
      </vt:variant>
    </vt:vector>
  </HeadingPairs>
  <TitlesOfParts>
    <vt:vector size="56" baseType="lpstr">
      <vt:lpstr>Abadi</vt:lpstr>
      <vt:lpstr>Arial</vt:lpstr>
      <vt:lpstr>Arial CE</vt:lpstr>
      <vt:lpstr>Arial CE 1</vt:lpstr>
      <vt:lpstr>Arial CE 2 Bold</vt:lpstr>
      <vt:lpstr>Arimo</vt:lpstr>
      <vt:lpstr>Arimo Bold</vt:lpstr>
      <vt:lpstr>Calibri</vt:lpstr>
      <vt:lpstr>Calibri Light</vt:lpstr>
      <vt:lpstr>Graphik-Regular</vt:lpstr>
      <vt:lpstr>Graphik-Semibold</vt:lpstr>
      <vt:lpstr>League Spartan</vt:lpstr>
      <vt:lpstr>Poppins Medium</vt:lpstr>
      <vt:lpstr>Poppins SemiBold</vt:lpstr>
      <vt:lpstr>Wingdings</vt:lpstr>
      <vt:lpstr>Tema di Office</vt:lpstr>
      <vt:lpstr>Dave Anderson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Q &amp; A  SESSION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Utente di Microsoft Office</dc:creator>
  <cp:lastModifiedBy>Veniero Facchetti</cp:lastModifiedBy>
  <cp:revision>106</cp:revision>
  <dcterms:created xsi:type="dcterms:W3CDTF">2017-04-05T07:21:29Z</dcterms:created>
  <dcterms:modified xsi:type="dcterms:W3CDTF">2022-05-16T10:04:25Z</dcterms:modified>
</cp:coreProperties>
</file>