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21"/>
  </p:notesMasterIdLst>
  <p:sldIdLst>
    <p:sldId id="266" r:id="rId2"/>
    <p:sldId id="276" r:id="rId3"/>
    <p:sldId id="277" r:id="rId4"/>
    <p:sldId id="288" r:id="rId5"/>
    <p:sldId id="289" r:id="rId6"/>
    <p:sldId id="290" r:id="rId7"/>
    <p:sldId id="291" r:id="rId8"/>
    <p:sldId id="286" r:id="rId9"/>
    <p:sldId id="285" r:id="rId10"/>
    <p:sldId id="284" r:id="rId11"/>
    <p:sldId id="407" r:id="rId12"/>
    <p:sldId id="283" r:id="rId13"/>
    <p:sldId id="287" r:id="rId14"/>
    <p:sldId id="282" r:id="rId15"/>
    <p:sldId id="281" r:id="rId16"/>
    <p:sldId id="280" r:id="rId17"/>
    <p:sldId id="278" r:id="rId18"/>
    <p:sldId id="279" r:id="rId19"/>
    <p:sldId id="271" r:id="rId2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pos="7355" userDrawn="1">
          <p15:clr>
            <a:srgbClr val="A4A3A4"/>
          </p15:clr>
        </p15:guide>
        <p15:guide id="5" pos="816" userDrawn="1">
          <p15:clr>
            <a:srgbClr val="A4A3A4"/>
          </p15:clr>
        </p15:guide>
        <p15:guide id="7" orient="horz" pos="504" userDrawn="1">
          <p15:clr>
            <a:srgbClr val="A4A3A4"/>
          </p15:clr>
        </p15:guide>
        <p15:guide id="8" orient="horz" pos="210" userDrawn="1">
          <p15:clr>
            <a:srgbClr val="A4A3A4"/>
          </p15:clr>
        </p15:guide>
        <p15:guide id="9" orient="horz" pos="1207" userDrawn="1">
          <p15:clr>
            <a:srgbClr val="A4A3A4"/>
          </p15:clr>
        </p15:guide>
        <p15:guide id="10" orient="horz" pos="187" userDrawn="1">
          <p15:clr>
            <a:srgbClr val="A4A3A4"/>
          </p15:clr>
        </p15:guide>
        <p15:guide id="11"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B7"/>
    <a:srgbClr val="CFD1D9"/>
    <a:srgbClr val="286AA6"/>
    <a:srgbClr val="00A89D"/>
    <a:srgbClr val="715392"/>
    <a:srgbClr val="343433"/>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13E55-54B1-401F-8500-5F826B8F2E23}" v="53" dt="2022-05-16T10:13:13.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58989" autoAdjust="0"/>
  </p:normalViewPr>
  <p:slideViewPr>
    <p:cSldViewPr snapToGrid="0" snapToObjects="1">
      <p:cViewPr varScale="1">
        <p:scale>
          <a:sx n="61" d="100"/>
          <a:sy n="61" d="100"/>
        </p:scale>
        <p:origin x="2394" y="60"/>
      </p:cViewPr>
      <p:guideLst>
        <p:guide orient="horz" pos="2160"/>
        <p:guide pos="3840"/>
        <p:guide pos="279"/>
        <p:guide pos="7355"/>
        <p:guide pos="816"/>
        <p:guide orient="horz" pos="504"/>
        <p:guide orient="horz" pos="210"/>
        <p:guide orient="horz" pos="1207"/>
        <p:guide orient="horz" pos="187"/>
        <p:guide orient="horz" pos="25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iero Facchetti" userId="f2c6c99af91c4974" providerId="LiveId" clId="{A1413E55-54B1-401F-8500-5F826B8F2E23}"/>
    <pc:docChg chg="custSel modSld">
      <pc:chgData name="Veniero Facchetti" userId="f2c6c99af91c4974" providerId="LiveId" clId="{A1413E55-54B1-401F-8500-5F826B8F2E23}" dt="2022-05-16T10:13:13.098" v="75"/>
      <pc:docMkLst>
        <pc:docMk/>
      </pc:docMkLst>
      <pc:sldChg chg="modSp mod">
        <pc:chgData name="Veniero Facchetti" userId="f2c6c99af91c4974" providerId="LiveId" clId="{A1413E55-54B1-401F-8500-5F826B8F2E23}" dt="2022-05-16T10:08:41.406" v="0" actId="6559"/>
        <pc:sldMkLst>
          <pc:docMk/>
          <pc:sldMk cId="2498219969" sldId="266"/>
        </pc:sldMkLst>
        <pc:spChg chg="mod">
          <ac:chgData name="Veniero Facchetti" userId="f2c6c99af91c4974" providerId="LiveId" clId="{A1413E55-54B1-401F-8500-5F826B8F2E23}" dt="2022-05-16T10:08:41.406" v="0" actId="6559"/>
          <ac:spMkLst>
            <pc:docMk/>
            <pc:sldMk cId="2498219969" sldId="266"/>
            <ac:spMk id="2" creationId="{00000000-0000-0000-0000-000000000000}"/>
          </ac:spMkLst>
        </pc:spChg>
      </pc:sldChg>
      <pc:sldChg chg="addSp modSp">
        <pc:chgData name="Veniero Facchetti" userId="f2c6c99af91c4974" providerId="LiveId" clId="{A1413E55-54B1-401F-8500-5F826B8F2E23}" dt="2022-05-16T10:13:02.102" v="73"/>
        <pc:sldMkLst>
          <pc:docMk/>
          <pc:sldMk cId="3423848352" sldId="278"/>
        </pc:sldMkLst>
        <pc:spChg chg="mod">
          <ac:chgData name="Veniero Facchetti" userId="f2c6c99af91c4974" providerId="LiveId" clId="{A1413E55-54B1-401F-8500-5F826B8F2E23}" dt="2022-05-16T10:13:01.805" v="72" actId="1076"/>
          <ac:spMkLst>
            <pc:docMk/>
            <pc:sldMk cId="3423848352" sldId="278"/>
            <ac:spMk id="2" creationId="{9212EAFA-1B97-4CE8-A01A-E234A51379DD}"/>
          </ac:spMkLst>
        </pc:spChg>
        <pc:picChg chg="mod">
          <ac:chgData name="Veniero Facchetti" userId="f2c6c99af91c4974" providerId="LiveId" clId="{A1413E55-54B1-401F-8500-5F826B8F2E23}" dt="2022-05-16T10:13:01.805" v="72" actId="1076"/>
          <ac:picMkLst>
            <pc:docMk/>
            <pc:sldMk cId="3423848352" sldId="278"/>
            <ac:picMk id="3" creationId="{F59159FF-E147-49E8-9E5F-2E31ED8BB8D5}"/>
          </ac:picMkLst>
        </pc:picChg>
        <pc:picChg chg="mod">
          <ac:chgData name="Veniero Facchetti" userId="f2c6c99af91c4974" providerId="LiveId" clId="{A1413E55-54B1-401F-8500-5F826B8F2E23}" dt="2022-05-16T10:13:01.805" v="72" actId="1076"/>
          <ac:picMkLst>
            <pc:docMk/>
            <pc:sldMk cId="3423848352" sldId="278"/>
            <ac:picMk id="4" creationId="{C378E44C-DB85-4F78-9E50-3F37D4E05A31}"/>
          </ac:picMkLst>
        </pc:picChg>
        <pc:cxnChg chg="add mod">
          <ac:chgData name="Veniero Facchetti" userId="f2c6c99af91c4974" providerId="LiveId" clId="{A1413E55-54B1-401F-8500-5F826B8F2E23}" dt="2022-05-16T10:13:02.102" v="73"/>
          <ac:cxnSpMkLst>
            <pc:docMk/>
            <pc:sldMk cId="3423848352" sldId="278"/>
            <ac:cxnSpMk id="5" creationId="{FCF720F9-7CF2-3172-1876-5621B7AC88D3}"/>
          </ac:cxnSpMkLst>
        </pc:cxnChg>
      </pc:sldChg>
      <pc:sldChg chg="addSp modSp">
        <pc:chgData name="Veniero Facchetti" userId="f2c6c99af91c4974" providerId="LiveId" clId="{A1413E55-54B1-401F-8500-5F826B8F2E23}" dt="2022-05-16T10:13:13.098" v="75"/>
        <pc:sldMkLst>
          <pc:docMk/>
          <pc:sldMk cId="1766947245" sldId="279"/>
        </pc:sldMkLst>
        <pc:spChg chg="mod">
          <ac:chgData name="Veniero Facchetti" userId="f2c6c99af91c4974" providerId="LiveId" clId="{A1413E55-54B1-401F-8500-5F826B8F2E23}" dt="2022-05-16T10:13:12.848" v="74" actId="1076"/>
          <ac:spMkLst>
            <pc:docMk/>
            <pc:sldMk cId="1766947245" sldId="279"/>
            <ac:spMk id="4" creationId="{11A5CF73-2F9E-402F-B8AC-7A175F40275D}"/>
          </ac:spMkLst>
        </pc:spChg>
        <pc:picChg chg="mod">
          <ac:chgData name="Veniero Facchetti" userId="f2c6c99af91c4974" providerId="LiveId" clId="{A1413E55-54B1-401F-8500-5F826B8F2E23}" dt="2022-05-16T10:13:12.848" v="74" actId="1076"/>
          <ac:picMkLst>
            <pc:docMk/>
            <pc:sldMk cId="1766947245" sldId="279"/>
            <ac:picMk id="2" creationId="{CB2E978D-97F0-4DC2-8F34-DA0A99B4D757}"/>
          </ac:picMkLst>
        </pc:picChg>
        <pc:picChg chg="mod">
          <ac:chgData name="Veniero Facchetti" userId="f2c6c99af91c4974" providerId="LiveId" clId="{A1413E55-54B1-401F-8500-5F826B8F2E23}" dt="2022-05-16T10:13:12.848" v="74" actId="1076"/>
          <ac:picMkLst>
            <pc:docMk/>
            <pc:sldMk cId="1766947245" sldId="279"/>
            <ac:picMk id="3" creationId="{C95365EC-1495-468C-A994-05199DF78DE7}"/>
          </ac:picMkLst>
        </pc:picChg>
        <pc:cxnChg chg="add mod">
          <ac:chgData name="Veniero Facchetti" userId="f2c6c99af91c4974" providerId="LiveId" clId="{A1413E55-54B1-401F-8500-5F826B8F2E23}" dt="2022-05-16T10:13:13.098" v="75"/>
          <ac:cxnSpMkLst>
            <pc:docMk/>
            <pc:sldMk cId="1766947245" sldId="279"/>
            <ac:cxnSpMk id="5" creationId="{C648651C-127D-054D-CE21-AA0F8B0862EB}"/>
          </ac:cxnSpMkLst>
        </pc:cxnChg>
      </pc:sldChg>
      <pc:sldChg chg="addSp modSp">
        <pc:chgData name="Veniero Facchetti" userId="f2c6c99af91c4974" providerId="LiveId" clId="{A1413E55-54B1-401F-8500-5F826B8F2E23}" dt="2022-05-16T10:12:54.032" v="71"/>
        <pc:sldMkLst>
          <pc:docMk/>
          <pc:sldMk cId="2192742310" sldId="280"/>
        </pc:sldMkLst>
        <pc:spChg chg="mod">
          <ac:chgData name="Veniero Facchetti" userId="f2c6c99af91c4974" providerId="LiveId" clId="{A1413E55-54B1-401F-8500-5F826B8F2E23}" dt="2022-05-16T10:12:53.781" v="70" actId="1076"/>
          <ac:spMkLst>
            <pc:docMk/>
            <pc:sldMk cId="2192742310" sldId="280"/>
            <ac:spMk id="2" creationId="{49F05282-F4D6-4632-887D-1C4B87E3162D}"/>
          </ac:spMkLst>
        </pc:spChg>
        <pc:picChg chg="mod">
          <ac:chgData name="Veniero Facchetti" userId="f2c6c99af91c4974" providerId="LiveId" clId="{A1413E55-54B1-401F-8500-5F826B8F2E23}" dt="2022-05-16T10:12:53.781" v="70" actId="1076"/>
          <ac:picMkLst>
            <pc:docMk/>
            <pc:sldMk cId="2192742310" sldId="280"/>
            <ac:picMk id="3" creationId="{A659D50D-9127-4E3C-BC34-6E7CBD8A6478}"/>
          </ac:picMkLst>
        </pc:picChg>
        <pc:picChg chg="mod">
          <ac:chgData name="Veniero Facchetti" userId="f2c6c99af91c4974" providerId="LiveId" clId="{A1413E55-54B1-401F-8500-5F826B8F2E23}" dt="2022-05-16T10:12:53.781" v="70" actId="1076"/>
          <ac:picMkLst>
            <pc:docMk/>
            <pc:sldMk cId="2192742310" sldId="280"/>
            <ac:picMk id="4" creationId="{656ECA63-93D4-4227-A4C8-713E0003DCF2}"/>
          </ac:picMkLst>
        </pc:picChg>
        <pc:cxnChg chg="add mod">
          <ac:chgData name="Veniero Facchetti" userId="f2c6c99af91c4974" providerId="LiveId" clId="{A1413E55-54B1-401F-8500-5F826B8F2E23}" dt="2022-05-16T10:12:54.032" v="71"/>
          <ac:cxnSpMkLst>
            <pc:docMk/>
            <pc:sldMk cId="2192742310" sldId="280"/>
            <ac:cxnSpMk id="5" creationId="{526A7964-A5A5-0B97-0BF3-4B46BE323BAD}"/>
          </ac:cxnSpMkLst>
        </pc:cxnChg>
      </pc:sldChg>
      <pc:sldChg chg="addSp modSp">
        <pc:chgData name="Veniero Facchetti" userId="f2c6c99af91c4974" providerId="LiveId" clId="{A1413E55-54B1-401F-8500-5F826B8F2E23}" dt="2022-05-16T10:12:45.637" v="69"/>
        <pc:sldMkLst>
          <pc:docMk/>
          <pc:sldMk cId="3080775509" sldId="281"/>
        </pc:sldMkLst>
        <pc:spChg chg="mod">
          <ac:chgData name="Veniero Facchetti" userId="f2c6c99af91c4974" providerId="LiveId" clId="{A1413E55-54B1-401F-8500-5F826B8F2E23}" dt="2022-05-16T10:12:45.228" v="68" actId="1076"/>
          <ac:spMkLst>
            <pc:docMk/>
            <pc:sldMk cId="3080775509" sldId="281"/>
            <ac:spMk id="2" creationId="{47A58B5B-1B12-470C-A193-E9F8C59A8066}"/>
          </ac:spMkLst>
        </pc:spChg>
        <pc:spChg chg="mod">
          <ac:chgData name="Veniero Facchetti" userId="f2c6c99af91c4974" providerId="LiveId" clId="{A1413E55-54B1-401F-8500-5F826B8F2E23}" dt="2022-05-16T10:12:45.228" v="68" actId="1076"/>
          <ac:spMkLst>
            <pc:docMk/>
            <pc:sldMk cId="3080775509" sldId="281"/>
            <ac:spMk id="6" creationId="{48ED0131-BE62-4997-AFCF-145F918AD4DB}"/>
          </ac:spMkLst>
        </pc:spChg>
        <pc:picChg chg="mod">
          <ac:chgData name="Veniero Facchetti" userId="f2c6c99af91c4974" providerId="LiveId" clId="{A1413E55-54B1-401F-8500-5F826B8F2E23}" dt="2022-05-16T10:12:45.228" v="68" actId="1076"/>
          <ac:picMkLst>
            <pc:docMk/>
            <pc:sldMk cId="3080775509" sldId="281"/>
            <ac:picMk id="3" creationId="{54D6C6FA-0108-4593-8C30-CD52ADC00292}"/>
          </ac:picMkLst>
        </pc:picChg>
        <pc:picChg chg="mod">
          <ac:chgData name="Veniero Facchetti" userId="f2c6c99af91c4974" providerId="LiveId" clId="{A1413E55-54B1-401F-8500-5F826B8F2E23}" dt="2022-05-16T10:12:45.228" v="68" actId="1076"/>
          <ac:picMkLst>
            <pc:docMk/>
            <pc:sldMk cId="3080775509" sldId="281"/>
            <ac:picMk id="4" creationId="{92A63741-AA4B-40EC-8F53-68B115163FE1}"/>
          </ac:picMkLst>
        </pc:picChg>
        <pc:picChg chg="mod">
          <ac:chgData name="Veniero Facchetti" userId="f2c6c99af91c4974" providerId="LiveId" clId="{A1413E55-54B1-401F-8500-5F826B8F2E23}" dt="2022-05-16T10:12:45.228" v="68" actId="1076"/>
          <ac:picMkLst>
            <pc:docMk/>
            <pc:sldMk cId="3080775509" sldId="281"/>
            <ac:picMk id="5" creationId="{71F8261F-A821-461B-AF0B-4C273D4F5959}"/>
          </ac:picMkLst>
        </pc:picChg>
        <pc:picChg chg="mod">
          <ac:chgData name="Veniero Facchetti" userId="f2c6c99af91c4974" providerId="LiveId" clId="{A1413E55-54B1-401F-8500-5F826B8F2E23}" dt="2022-05-16T10:12:45.228" v="68" actId="1076"/>
          <ac:picMkLst>
            <pc:docMk/>
            <pc:sldMk cId="3080775509" sldId="281"/>
            <ac:picMk id="7" creationId="{A3014D6A-3551-4D88-9946-C818E7F41709}"/>
          </ac:picMkLst>
        </pc:picChg>
        <pc:picChg chg="mod">
          <ac:chgData name="Veniero Facchetti" userId="f2c6c99af91c4974" providerId="LiveId" clId="{A1413E55-54B1-401F-8500-5F826B8F2E23}" dt="2022-05-16T10:12:45.228" v="68" actId="1076"/>
          <ac:picMkLst>
            <pc:docMk/>
            <pc:sldMk cId="3080775509" sldId="281"/>
            <ac:picMk id="8" creationId="{9F0F3893-BC9A-4173-8F48-56ADAF3D001A}"/>
          </ac:picMkLst>
        </pc:picChg>
        <pc:cxnChg chg="add mod">
          <ac:chgData name="Veniero Facchetti" userId="f2c6c99af91c4974" providerId="LiveId" clId="{A1413E55-54B1-401F-8500-5F826B8F2E23}" dt="2022-05-16T10:12:45.637" v="69"/>
          <ac:cxnSpMkLst>
            <pc:docMk/>
            <pc:sldMk cId="3080775509" sldId="281"/>
            <ac:cxnSpMk id="9" creationId="{80656ACF-89EE-BB33-FE21-C62DF1EEABE9}"/>
          </ac:cxnSpMkLst>
        </pc:cxnChg>
      </pc:sldChg>
      <pc:sldChg chg="addSp delSp modSp">
        <pc:chgData name="Veniero Facchetti" userId="f2c6c99af91c4974" providerId="LiveId" clId="{A1413E55-54B1-401F-8500-5F826B8F2E23}" dt="2022-05-16T10:12:37.382" v="67"/>
        <pc:sldMkLst>
          <pc:docMk/>
          <pc:sldMk cId="695863423" sldId="282"/>
        </pc:sldMkLst>
        <pc:spChg chg="mod">
          <ac:chgData name="Veniero Facchetti" userId="f2c6c99af91c4974" providerId="LiveId" clId="{A1413E55-54B1-401F-8500-5F826B8F2E23}" dt="2022-05-16T10:12:37.021" v="66" actId="1076"/>
          <ac:spMkLst>
            <pc:docMk/>
            <pc:sldMk cId="695863423" sldId="282"/>
            <ac:spMk id="2" creationId="{CAF46FAC-E31B-4C60-9F8F-1FDCB475E413}"/>
          </ac:spMkLst>
        </pc:spChg>
        <pc:spChg chg="mod">
          <ac:chgData name="Veniero Facchetti" userId="f2c6c99af91c4974" providerId="LiveId" clId="{A1413E55-54B1-401F-8500-5F826B8F2E23}" dt="2022-05-16T10:12:37.021" v="66" actId="1076"/>
          <ac:spMkLst>
            <pc:docMk/>
            <pc:sldMk cId="695863423" sldId="282"/>
            <ac:spMk id="5" creationId="{D658C9A8-8FBE-49F8-A02B-DCAEE97EDCEE}"/>
          </ac:spMkLst>
        </pc:spChg>
        <pc:picChg chg="mod">
          <ac:chgData name="Veniero Facchetti" userId="f2c6c99af91c4974" providerId="LiveId" clId="{A1413E55-54B1-401F-8500-5F826B8F2E23}" dt="2022-05-16T10:12:37.021" v="66" actId="1076"/>
          <ac:picMkLst>
            <pc:docMk/>
            <pc:sldMk cId="695863423" sldId="282"/>
            <ac:picMk id="3" creationId="{199BCEF2-6248-4372-8460-A4DBCE0D069B}"/>
          </ac:picMkLst>
        </pc:picChg>
        <pc:picChg chg="mod">
          <ac:chgData name="Veniero Facchetti" userId="f2c6c99af91c4974" providerId="LiveId" clId="{A1413E55-54B1-401F-8500-5F826B8F2E23}" dt="2022-05-16T10:12:37.021" v="66" actId="1076"/>
          <ac:picMkLst>
            <pc:docMk/>
            <pc:sldMk cId="695863423" sldId="282"/>
            <ac:picMk id="4" creationId="{C5004B95-17C9-435E-9FFE-5B44C84B7D21}"/>
          </ac:picMkLst>
        </pc:picChg>
        <pc:picChg chg="mod">
          <ac:chgData name="Veniero Facchetti" userId="f2c6c99af91c4974" providerId="LiveId" clId="{A1413E55-54B1-401F-8500-5F826B8F2E23}" dt="2022-05-16T10:12:37.021" v="66" actId="1076"/>
          <ac:picMkLst>
            <pc:docMk/>
            <pc:sldMk cId="695863423" sldId="282"/>
            <ac:picMk id="6" creationId="{092A4E38-6C80-462F-A894-4E1D19E71E30}"/>
          </ac:picMkLst>
        </pc:picChg>
        <pc:picChg chg="mod">
          <ac:chgData name="Veniero Facchetti" userId="f2c6c99af91c4974" providerId="LiveId" clId="{A1413E55-54B1-401F-8500-5F826B8F2E23}" dt="2022-05-16T10:12:37.021" v="66" actId="1076"/>
          <ac:picMkLst>
            <pc:docMk/>
            <pc:sldMk cId="695863423" sldId="282"/>
            <ac:picMk id="7" creationId="{96313252-370D-403E-A601-4C280460A806}"/>
          </ac:picMkLst>
        </pc:picChg>
        <pc:cxnChg chg="add del mod">
          <ac:chgData name="Veniero Facchetti" userId="f2c6c99af91c4974" providerId="LiveId" clId="{A1413E55-54B1-401F-8500-5F826B8F2E23}" dt="2022-05-16T10:12:32.862" v="64"/>
          <ac:cxnSpMkLst>
            <pc:docMk/>
            <pc:sldMk cId="695863423" sldId="282"/>
            <ac:cxnSpMk id="8" creationId="{E1EBCDE5-05CC-46C6-053D-9A769EB4C1DC}"/>
          </ac:cxnSpMkLst>
        </pc:cxnChg>
        <pc:cxnChg chg="add mod">
          <ac:chgData name="Veniero Facchetti" userId="f2c6c99af91c4974" providerId="LiveId" clId="{A1413E55-54B1-401F-8500-5F826B8F2E23}" dt="2022-05-16T10:12:37.382" v="67"/>
          <ac:cxnSpMkLst>
            <pc:docMk/>
            <pc:sldMk cId="695863423" sldId="282"/>
            <ac:cxnSpMk id="9" creationId="{24DA6C1B-4D6E-BAA4-E513-0DCAFDAE344E}"/>
          </ac:cxnSpMkLst>
        </pc:cxnChg>
      </pc:sldChg>
      <pc:sldChg chg="addSp delSp modSp">
        <pc:chgData name="Veniero Facchetti" userId="f2c6c99af91c4974" providerId="LiveId" clId="{A1413E55-54B1-401F-8500-5F826B8F2E23}" dt="2022-05-16T10:12:15.719" v="60" actId="1076"/>
        <pc:sldMkLst>
          <pc:docMk/>
          <pc:sldMk cId="4061522150" sldId="283"/>
        </pc:sldMkLst>
        <pc:spChg chg="mod">
          <ac:chgData name="Veniero Facchetti" userId="f2c6c99af91c4974" providerId="LiveId" clId="{A1413E55-54B1-401F-8500-5F826B8F2E23}" dt="2022-05-16T10:12:12.665" v="59" actId="1076"/>
          <ac:spMkLst>
            <pc:docMk/>
            <pc:sldMk cId="4061522150" sldId="283"/>
            <ac:spMk id="2" creationId="{5A80560A-306F-47FB-B5BC-C89F2B2BEA46}"/>
          </ac:spMkLst>
        </pc:spChg>
        <pc:spChg chg="mod">
          <ac:chgData name="Veniero Facchetti" userId="f2c6c99af91c4974" providerId="LiveId" clId="{A1413E55-54B1-401F-8500-5F826B8F2E23}" dt="2022-05-16T10:12:12.665" v="59" actId="1076"/>
          <ac:spMkLst>
            <pc:docMk/>
            <pc:sldMk cId="4061522150" sldId="283"/>
            <ac:spMk id="3" creationId="{7531B007-C642-4950-A5DC-517A440FE0C2}"/>
          </ac:spMkLst>
        </pc:spChg>
        <pc:spChg chg="mod">
          <ac:chgData name="Veniero Facchetti" userId="f2c6c99af91c4974" providerId="LiveId" clId="{A1413E55-54B1-401F-8500-5F826B8F2E23}" dt="2022-05-16T10:12:12.665" v="59" actId="1076"/>
          <ac:spMkLst>
            <pc:docMk/>
            <pc:sldMk cId="4061522150" sldId="283"/>
            <ac:spMk id="6" creationId="{F8962246-51CB-446A-AB15-02A09F0E7F8D}"/>
          </ac:spMkLst>
        </pc:spChg>
        <pc:spChg chg="mod">
          <ac:chgData name="Veniero Facchetti" userId="f2c6c99af91c4974" providerId="LiveId" clId="{A1413E55-54B1-401F-8500-5F826B8F2E23}" dt="2022-05-16T10:12:12.665" v="59" actId="1076"/>
          <ac:spMkLst>
            <pc:docMk/>
            <pc:sldMk cId="4061522150" sldId="283"/>
            <ac:spMk id="8" creationId="{6AC0B938-96F4-4F3E-AC08-205EA0A8E018}"/>
          </ac:spMkLst>
        </pc:spChg>
        <pc:spChg chg="mod">
          <ac:chgData name="Veniero Facchetti" userId="f2c6c99af91c4974" providerId="LiveId" clId="{A1413E55-54B1-401F-8500-5F826B8F2E23}" dt="2022-05-16T10:12:12.665" v="59" actId="1076"/>
          <ac:spMkLst>
            <pc:docMk/>
            <pc:sldMk cId="4061522150" sldId="283"/>
            <ac:spMk id="10" creationId="{FB4DEB53-5558-488A-BA1A-ED145CD2771A}"/>
          </ac:spMkLst>
        </pc:spChg>
        <pc:picChg chg="mod">
          <ac:chgData name="Veniero Facchetti" userId="f2c6c99af91c4974" providerId="LiveId" clId="{A1413E55-54B1-401F-8500-5F826B8F2E23}" dt="2022-05-16T10:12:12.665" v="59" actId="1076"/>
          <ac:picMkLst>
            <pc:docMk/>
            <pc:sldMk cId="4061522150" sldId="283"/>
            <ac:picMk id="4" creationId="{500AA298-E55B-4FD7-BE78-BD349C4642A5}"/>
          </ac:picMkLst>
        </pc:picChg>
        <pc:picChg chg="mod">
          <ac:chgData name="Veniero Facchetti" userId="f2c6c99af91c4974" providerId="LiveId" clId="{A1413E55-54B1-401F-8500-5F826B8F2E23}" dt="2022-05-16T10:12:12.665" v="59" actId="1076"/>
          <ac:picMkLst>
            <pc:docMk/>
            <pc:sldMk cId="4061522150" sldId="283"/>
            <ac:picMk id="5" creationId="{6C893288-2A3B-4941-B47D-1565FC69267F}"/>
          </ac:picMkLst>
        </pc:picChg>
        <pc:picChg chg="mod">
          <ac:chgData name="Veniero Facchetti" userId="f2c6c99af91c4974" providerId="LiveId" clId="{A1413E55-54B1-401F-8500-5F826B8F2E23}" dt="2022-05-16T10:12:12.665" v="59" actId="1076"/>
          <ac:picMkLst>
            <pc:docMk/>
            <pc:sldMk cId="4061522150" sldId="283"/>
            <ac:picMk id="7" creationId="{B4F55D66-34F0-4CFC-9F5D-8B3D0EE1838C}"/>
          </ac:picMkLst>
        </pc:picChg>
        <pc:picChg chg="mod">
          <ac:chgData name="Veniero Facchetti" userId="f2c6c99af91c4974" providerId="LiveId" clId="{A1413E55-54B1-401F-8500-5F826B8F2E23}" dt="2022-05-16T10:12:12.665" v="59" actId="1076"/>
          <ac:picMkLst>
            <pc:docMk/>
            <pc:sldMk cId="4061522150" sldId="283"/>
            <ac:picMk id="9" creationId="{D3AB00D1-B566-4D38-8F1F-7E00ADB1F573}"/>
          </ac:picMkLst>
        </pc:picChg>
        <pc:picChg chg="mod">
          <ac:chgData name="Veniero Facchetti" userId="f2c6c99af91c4974" providerId="LiveId" clId="{A1413E55-54B1-401F-8500-5F826B8F2E23}" dt="2022-05-16T10:12:15.719" v="60" actId="1076"/>
          <ac:picMkLst>
            <pc:docMk/>
            <pc:sldMk cId="4061522150" sldId="283"/>
            <ac:picMk id="11" creationId="{BA83F5D9-A6E3-4877-A66F-010425235DDA}"/>
          </ac:picMkLst>
        </pc:picChg>
        <pc:picChg chg="mod">
          <ac:chgData name="Veniero Facchetti" userId="f2c6c99af91c4974" providerId="LiveId" clId="{A1413E55-54B1-401F-8500-5F826B8F2E23}" dt="2022-05-16T10:12:12.665" v="59" actId="1076"/>
          <ac:picMkLst>
            <pc:docMk/>
            <pc:sldMk cId="4061522150" sldId="283"/>
            <ac:picMk id="12" creationId="{408C669F-079C-40A5-AFFC-D1F1D2387333}"/>
          </ac:picMkLst>
        </pc:picChg>
        <pc:cxnChg chg="add del mod">
          <ac:chgData name="Veniero Facchetti" userId="f2c6c99af91c4974" providerId="LiveId" clId="{A1413E55-54B1-401F-8500-5F826B8F2E23}" dt="2022-05-16T10:12:00.079" v="57"/>
          <ac:cxnSpMkLst>
            <pc:docMk/>
            <pc:sldMk cId="4061522150" sldId="283"/>
            <ac:cxnSpMk id="13" creationId="{97C2A696-A245-B18C-6523-7491AC09A4E8}"/>
          </ac:cxnSpMkLst>
        </pc:cxnChg>
        <pc:cxnChg chg="add mod">
          <ac:chgData name="Veniero Facchetti" userId="f2c6c99af91c4974" providerId="LiveId" clId="{A1413E55-54B1-401F-8500-5F826B8F2E23}" dt="2022-05-16T10:12:03.170" v="58"/>
          <ac:cxnSpMkLst>
            <pc:docMk/>
            <pc:sldMk cId="4061522150" sldId="283"/>
            <ac:cxnSpMk id="14" creationId="{196288A6-9DF0-AFD3-263F-75CCC50D5B7B}"/>
          </ac:cxnSpMkLst>
        </pc:cxnChg>
      </pc:sldChg>
      <pc:sldChg chg="addSp delSp modSp mod">
        <pc:chgData name="Veniero Facchetti" userId="f2c6c99af91c4974" providerId="LiveId" clId="{A1413E55-54B1-401F-8500-5F826B8F2E23}" dt="2022-05-16T10:11:46.941" v="51" actId="1076"/>
        <pc:sldMkLst>
          <pc:docMk/>
          <pc:sldMk cId="1098542049" sldId="284"/>
        </pc:sldMkLst>
        <pc:spChg chg="mod">
          <ac:chgData name="Veniero Facchetti" userId="f2c6c99af91c4974" providerId="LiveId" clId="{A1413E55-54B1-401F-8500-5F826B8F2E23}" dt="2022-05-16T10:11:46.941" v="51" actId="1076"/>
          <ac:spMkLst>
            <pc:docMk/>
            <pc:sldMk cId="1098542049" sldId="284"/>
            <ac:spMk id="2" creationId="{52BA985E-522B-4546-88B6-B696E073EB68}"/>
          </ac:spMkLst>
        </pc:spChg>
        <pc:spChg chg="mod">
          <ac:chgData name="Veniero Facchetti" userId="f2c6c99af91c4974" providerId="LiveId" clId="{A1413E55-54B1-401F-8500-5F826B8F2E23}" dt="2022-05-16T10:11:46.941" v="51" actId="1076"/>
          <ac:spMkLst>
            <pc:docMk/>
            <pc:sldMk cId="1098542049" sldId="284"/>
            <ac:spMk id="3" creationId="{9CEC6ECE-A4DB-4E10-AAB9-9829022F4F75}"/>
          </ac:spMkLst>
        </pc:spChg>
        <pc:spChg chg="mod">
          <ac:chgData name="Veniero Facchetti" userId="f2c6c99af91c4974" providerId="LiveId" clId="{A1413E55-54B1-401F-8500-5F826B8F2E23}" dt="2022-05-16T10:11:46.941" v="51" actId="1076"/>
          <ac:spMkLst>
            <pc:docMk/>
            <pc:sldMk cId="1098542049" sldId="284"/>
            <ac:spMk id="4" creationId="{37EA05A8-6451-46E7-A21C-47049711D4A1}"/>
          </ac:spMkLst>
        </pc:spChg>
        <pc:spChg chg="mod">
          <ac:chgData name="Veniero Facchetti" userId="f2c6c99af91c4974" providerId="LiveId" clId="{A1413E55-54B1-401F-8500-5F826B8F2E23}" dt="2022-05-16T10:11:46.941" v="51" actId="1076"/>
          <ac:spMkLst>
            <pc:docMk/>
            <pc:sldMk cId="1098542049" sldId="284"/>
            <ac:spMk id="5" creationId="{7FBA324B-0B61-4CA5-B507-A1A02C5D95CD}"/>
          </ac:spMkLst>
        </pc:spChg>
        <pc:spChg chg="mod">
          <ac:chgData name="Veniero Facchetti" userId="f2c6c99af91c4974" providerId="LiveId" clId="{A1413E55-54B1-401F-8500-5F826B8F2E23}" dt="2022-05-16T10:11:46.941" v="51" actId="1076"/>
          <ac:spMkLst>
            <pc:docMk/>
            <pc:sldMk cId="1098542049" sldId="284"/>
            <ac:spMk id="6" creationId="{3E4E3B30-B34D-4D8A-AFA4-2E5922355908}"/>
          </ac:spMkLst>
        </pc:spChg>
        <pc:spChg chg="mod">
          <ac:chgData name="Veniero Facchetti" userId="f2c6c99af91c4974" providerId="LiveId" clId="{A1413E55-54B1-401F-8500-5F826B8F2E23}" dt="2022-05-16T10:11:46.941" v="51" actId="1076"/>
          <ac:spMkLst>
            <pc:docMk/>
            <pc:sldMk cId="1098542049" sldId="284"/>
            <ac:spMk id="8" creationId="{161F0CB6-B48B-4047-96CC-488E0491D2D4}"/>
          </ac:spMkLst>
        </pc:spChg>
        <pc:spChg chg="mod">
          <ac:chgData name="Veniero Facchetti" userId="f2c6c99af91c4974" providerId="LiveId" clId="{A1413E55-54B1-401F-8500-5F826B8F2E23}" dt="2022-05-16T10:11:46.941" v="51" actId="1076"/>
          <ac:spMkLst>
            <pc:docMk/>
            <pc:sldMk cId="1098542049" sldId="284"/>
            <ac:spMk id="9" creationId="{9A981740-C703-4798-BE6E-8819A3C996AC}"/>
          </ac:spMkLst>
        </pc:spChg>
        <pc:spChg chg="mod">
          <ac:chgData name="Veniero Facchetti" userId="f2c6c99af91c4974" providerId="LiveId" clId="{A1413E55-54B1-401F-8500-5F826B8F2E23}" dt="2022-05-16T10:11:46.941" v="51" actId="1076"/>
          <ac:spMkLst>
            <pc:docMk/>
            <pc:sldMk cId="1098542049" sldId="284"/>
            <ac:spMk id="13" creationId="{1CED2B3B-039A-4D27-8E94-E56DE13BF905}"/>
          </ac:spMkLst>
        </pc:spChg>
        <pc:spChg chg="mod">
          <ac:chgData name="Veniero Facchetti" userId="f2c6c99af91c4974" providerId="LiveId" clId="{A1413E55-54B1-401F-8500-5F826B8F2E23}" dt="2022-05-16T10:11:46.941" v="51" actId="1076"/>
          <ac:spMkLst>
            <pc:docMk/>
            <pc:sldMk cId="1098542049" sldId="284"/>
            <ac:spMk id="14" creationId="{37A85247-65BB-4D6B-9AA0-12175F330851}"/>
          </ac:spMkLst>
        </pc:spChg>
        <pc:spChg chg="mod">
          <ac:chgData name="Veniero Facchetti" userId="f2c6c99af91c4974" providerId="LiveId" clId="{A1413E55-54B1-401F-8500-5F826B8F2E23}" dt="2022-05-16T10:11:46.941" v="51" actId="1076"/>
          <ac:spMkLst>
            <pc:docMk/>
            <pc:sldMk cId="1098542049" sldId="284"/>
            <ac:spMk id="15" creationId="{BF0A4200-B9B8-48F6-805C-F8682CE981FE}"/>
          </ac:spMkLst>
        </pc:spChg>
        <pc:spChg chg="mod">
          <ac:chgData name="Veniero Facchetti" userId="f2c6c99af91c4974" providerId="LiveId" clId="{A1413E55-54B1-401F-8500-5F826B8F2E23}" dt="2022-05-16T10:11:46.941" v="51" actId="1076"/>
          <ac:spMkLst>
            <pc:docMk/>
            <pc:sldMk cId="1098542049" sldId="284"/>
            <ac:spMk id="16" creationId="{D60ADB8D-8300-4502-A0FE-76935CBB483A}"/>
          </ac:spMkLst>
        </pc:spChg>
        <pc:spChg chg="mod">
          <ac:chgData name="Veniero Facchetti" userId="f2c6c99af91c4974" providerId="LiveId" clId="{A1413E55-54B1-401F-8500-5F826B8F2E23}" dt="2022-05-16T10:11:46.941" v="51" actId="1076"/>
          <ac:spMkLst>
            <pc:docMk/>
            <pc:sldMk cId="1098542049" sldId="284"/>
            <ac:spMk id="17" creationId="{A2F47E90-D79D-4BD5-96F4-61E8B17C8789}"/>
          </ac:spMkLst>
        </pc:spChg>
        <pc:spChg chg="mod">
          <ac:chgData name="Veniero Facchetti" userId="f2c6c99af91c4974" providerId="LiveId" clId="{A1413E55-54B1-401F-8500-5F826B8F2E23}" dt="2022-05-16T10:11:46.941" v="51" actId="1076"/>
          <ac:spMkLst>
            <pc:docMk/>
            <pc:sldMk cId="1098542049" sldId="284"/>
            <ac:spMk id="18" creationId="{51F3C7F3-0B51-4DA0-B6C0-8D90146A4F0B}"/>
          </ac:spMkLst>
        </pc:spChg>
        <pc:picChg chg="mod">
          <ac:chgData name="Veniero Facchetti" userId="f2c6c99af91c4974" providerId="LiveId" clId="{A1413E55-54B1-401F-8500-5F826B8F2E23}" dt="2022-05-16T10:11:46.941" v="51" actId="1076"/>
          <ac:picMkLst>
            <pc:docMk/>
            <pc:sldMk cId="1098542049" sldId="284"/>
            <ac:picMk id="7" creationId="{8A798D85-B620-4BF7-B32B-1398A32AFC9E}"/>
          </ac:picMkLst>
        </pc:picChg>
        <pc:picChg chg="mod">
          <ac:chgData name="Veniero Facchetti" userId="f2c6c99af91c4974" providerId="LiveId" clId="{A1413E55-54B1-401F-8500-5F826B8F2E23}" dt="2022-05-16T10:11:46.941" v="51" actId="1076"/>
          <ac:picMkLst>
            <pc:docMk/>
            <pc:sldMk cId="1098542049" sldId="284"/>
            <ac:picMk id="10" creationId="{92EA52C6-4976-4B43-A3CD-58952A834D3F}"/>
          </ac:picMkLst>
        </pc:picChg>
        <pc:picChg chg="mod">
          <ac:chgData name="Veniero Facchetti" userId="f2c6c99af91c4974" providerId="LiveId" clId="{A1413E55-54B1-401F-8500-5F826B8F2E23}" dt="2022-05-16T10:11:46.941" v="51" actId="1076"/>
          <ac:picMkLst>
            <pc:docMk/>
            <pc:sldMk cId="1098542049" sldId="284"/>
            <ac:picMk id="11" creationId="{19536287-BCD2-47CC-93CC-CA75BCEA5D74}"/>
          </ac:picMkLst>
        </pc:picChg>
        <pc:picChg chg="mod">
          <ac:chgData name="Veniero Facchetti" userId="f2c6c99af91c4974" providerId="LiveId" clId="{A1413E55-54B1-401F-8500-5F826B8F2E23}" dt="2022-05-16T10:11:46.941" v="51" actId="1076"/>
          <ac:picMkLst>
            <pc:docMk/>
            <pc:sldMk cId="1098542049" sldId="284"/>
            <ac:picMk id="12" creationId="{27FEF8F4-DD2F-4BBE-B1D7-A29DAB646C45}"/>
          </ac:picMkLst>
        </pc:picChg>
        <pc:cxnChg chg="add del mod">
          <ac:chgData name="Veniero Facchetti" userId="f2c6c99af91c4974" providerId="LiveId" clId="{A1413E55-54B1-401F-8500-5F826B8F2E23}" dt="2022-05-16T10:11:34.418" v="48"/>
          <ac:cxnSpMkLst>
            <pc:docMk/>
            <pc:sldMk cId="1098542049" sldId="284"/>
            <ac:cxnSpMk id="19" creationId="{E965D6BF-CFF0-5328-311E-E2E38BCA0244}"/>
          </ac:cxnSpMkLst>
        </pc:cxnChg>
        <pc:cxnChg chg="add mod">
          <ac:chgData name="Veniero Facchetti" userId="f2c6c99af91c4974" providerId="LiveId" clId="{A1413E55-54B1-401F-8500-5F826B8F2E23}" dt="2022-05-16T10:11:40.517" v="50"/>
          <ac:cxnSpMkLst>
            <pc:docMk/>
            <pc:sldMk cId="1098542049" sldId="284"/>
            <ac:cxnSpMk id="20" creationId="{5B7B34DD-16AE-A65B-1B51-2365D36D2BED}"/>
          </ac:cxnSpMkLst>
        </pc:cxnChg>
      </pc:sldChg>
      <pc:sldChg chg="addSp delSp modSp mod">
        <pc:chgData name="Veniero Facchetti" userId="f2c6c99af91c4974" providerId="LiveId" clId="{A1413E55-54B1-401F-8500-5F826B8F2E23}" dt="2022-05-16T10:11:26.352" v="46"/>
        <pc:sldMkLst>
          <pc:docMk/>
          <pc:sldMk cId="2374262531" sldId="285"/>
        </pc:sldMkLst>
        <pc:spChg chg="mod">
          <ac:chgData name="Veniero Facchetti" userId="f2c6c99af91c4974" providerId="LiveId" clId="{A1413E55-54B1-401F-8500-5F826B8F2E23}" dt="2022-05-16T10:11:22.884" v="44" actId="1076"/>
          <ac:spMkLst>
            <pc:docMk/>
            <pc:sldMk cId="2374262531" sldId="285"/>
            <ac:spMk id="2" creationId="{CAECD29A-3F2E-4821-82D6-2859171A1B2A}"/>
          </ac:spMkLst>
        </pc:spChg>
        <pc:spChg chg="mod">
          <ac:chgData name="Veniero Facchetti" userId="f2c6c99af91c4974" providerId="LiveId" clId="{A1413E55-54B1-401F-8500-5F826B8F2E23}" dt="2022-05-16T10:11:22.884" v="44" actId="1076"/>
          <ac:spMkLst>
            <pc:docMk/>
            <pc:sldMk cId="2374262531" sldId="285"/>
            <ac:spMk id="8" creationId="{9BF254A1-DA0C-4E45-80B3-F25CFD5699A4}"/>
          </ac:spMkLst>
        </pc:spChg>
        <pc:spChg chg="mod">
          <ac:chgData name="Veniero Facchetti" userId="f2c6c99af91c4974" providerId="LiveId" clId="{A1413E55-54B1-401F-8500-5F826B8F2E23}" dt="2022-05-16T10:11:22.884" v="44" actId="1076"/>
          <ac:spMkLst>
            <pc:docMk/>
            <pc:sldMk cId="2374262531" sldId="285"/>
            <ac:spMk id="9" creationId="{A5DD554A-4E98-4565-B9D9-0A0B664C7D1B}"/>
          </ac:spMkLst>
        </pc:spChg>
        <pc:spChg chg="mod">
          <ac:chgData name="Veniero Facchetti" userId="f2c6c99af91c4974" providerId="LiveId" clId="{A1413E55-54B1-401F-8500-5F826B8F2E23}" dt="2022-05-16T10:11:22.884" v="44" actId="1076"/>
          <ac:spMkLst>
            <pc:docMk/>
            <pc:sldMk cId="2374262531" sldId="285"/>
            <ac:spMk id="10" creationId="{3FB48C99-F0D1-4CB1-98D7-784E089195BF}"/>
          </ac:spMkLst>
        </pc:spChg>
        <pc:spChg chg="mod">
          <ac:chgData name="Veniero Facchetti" userId="f2c6c99af91c4974" providerId="LiveId" clId="{A1413E55-54B1-401F-8500-5F826B8F2E23}" dt="2022-05-16T10:11:22.884" v="44" actId="1076"/>
          <ac:spMkLst>
            <pc:docMk/>
            <pc:sldMk cId="2374262531" sldId="285"/>
            <ac:spMk id="11" creationId="{CAAA537F-7CBD-4302-B076-72EAC43A1FFD}"/>
          </ac:spMkLst>
        </pc:spChg>
        <pc:picChg chg="mod">
          <ac:chgData name="Veniero Facchetti" userId="f2c6c99af91c4974" providerId="LiveId" clId="{A1413E55-54B1-401F-8500-5F826B8F2E23}" dt="2022-05-16T10:11:22.884" v="44" actId="1076"/>
          <ac:picMkLst>
            <pc:docMk/>
            <pc:sldMk cId="2374262531" sldId="285"/>
            <ac:picMk id="3" creationId="{296AD7A8-8B74-493C-AB56-799D1F06A93C}"/>
          </ac:picMkLst>
        </pc:picChg>
        <pc:picChg chg="mod">
          <ac:chgData name="Veniero Facchetti" userId="f2c6c99af91c4974" providerId="LiveId" clId="{A1413E55-54B1-401F-8500-5F826B8F2E23}" dt="2022-05-16T10:11:22.884" v="44" actId="1076"/>
          <ac:picMkLst>
            <pc:docMk/>
            <pc:sldMk cId="2374262531" sldId="285"/>
            <ac:picMk id="4" creationId="{8CEF1304-25AE-4545-9971-FB2C013C778A}"/>
          </ac:picMkLst>
        </pc:picChg>
        <pc:picChg chg="mod">
          <ac:chgData name="Veniero Facchetti" userId="f2c6c99af91c4974" providerId="LiveId" clId="{A1413E55-54B1-401F-8500-5F826B8F2E23}" dt="2022-05-16T10:11:22.884" v="44" actId="1076"/>
          <ac:picMkLst>
            <pc:docMk/>
            <pc:sldMk cId="2374262531" sldId="285"/>
            <ac:picMk id="5" creationId="{4F014254-5306-41DF-ADF9-9F800EE5520F}"/>
          </ac:picMkLst>
        </pc:picChg>
        <pc:picChg chg="mod">
          <ac:chgData name="Veniero Facchetti" userId="f2c6c99af91c4974" providerId="LiveId" clId="{A1413E55-54B1-401F-8500-5F826B8F2E23}" dt="2022-05-16T10:11:22.884" v="44" actId="1076"/>
          <ac:picMkLst>
            <pc:docMk/>
            <pc:sldMk cId="2374262531" sldId="285"/>
            <ac:picMk id="6" creationId="{6DBC241D-1CC9-4F14-973F-983EB0734AA2}"/>
          </ac:picMkLst>
        </pc:picChg>
        <pc:picChg chg="mod">
          <ac:chgData name="Veniero Facchetti" userId="f2c6c99af91c4974" providerId="LiveId" clId="{A1413E55-54B1-401F-8500-5F826B8F2E23}" dt="2022-05-16T10:11:22.884" v="44" actId="1076"/>
          <ac:picMkLst>
            <pc:docMk/>
            <pc:sldMk cId="2374262531" sldId="285"/>
            <ac:picMk id="7" creationId="{4D29C6F9-1FD7-4F70-A731-2F578114F688}"/>
          </ac:picMkLst>
        </pc:picChg>
        <pc:cxnChg chg="add del mod">
          <ac:chgData name="Veniero Facchetti" userId="f2c6c99af91c4974" providerId="LiveId" clId="{A1413E55-54B1-401F-8500-5F826B8F2E23}" dt="2022-05-16T10:11:25.875" v="45" actId="478"/>
          <ac:cxnSpMkLst>
            <pc:docMk/>
            <pc:sldMk cId="2374262531" sldId="285"/>
            <ac:cxnSpMk id="12" creationId="{D496C68E-83ED-6B4F-549D-0DB2DEE27DE3}"/>
          </ac:cxnSpMkLst>
        </pc:cxnChg>
        <pc:cxnChg chg="add mod">
          <ac:chgData name="Veniero Facchetti" userId="f2c6c99af91c4974" providerId="LiveId" clId="{A1413E55-54B1-401F-8500-5F826B8F2E23}" dt="2022-05-16T10:11:26.352" v="46"/>
          <ac:cxnSpMkLst>
            <pc:docMk/>
            <pc:sldMk cId="2374262531" sldId="285"/>
            <ac:cxnSpMk id="13" creationId="{EA4489EE-876E-8211-F9FD-155C95FF1670}"/>
          </ac:cxnSpMkLst>
        </pc:cxnChg>
      </pc:sldChg>
      <pc:sldChg chg="addSp delSp modSp">
        <pc:chgData name="Veniero Facchetti" userId="f2c6c99af91c4974" providerId="LiveId" clId="{A1413E55-54B1-401F-8500-5F826B8F2E23}" dt="2022-05-16T10:11:03.633" v="42" actId="1076"/>
        <pc:sldMkLst>
          <pc:docMk/>
          <pc:sldMk cId="813091764" sldId="286"/>
        </pc:sldMkLst>
        <pc:spChg chg="mod">
          <ac:chgData name="Veniero Facchetti" userId="f2c6c99af91c4974" providerId="LiveId" clId="{A1413E55-54B1-401F-8500-5F826B8F2E23}" dt="2022-05-16T10:11:01.439" v="41" actId="1076"/>
          <ac:spMkLst>
            <pc:docMk/>
            <pc:sldMk cId="813091764" sldId="286"/>
            <ac:spMk id="2" creationId="{B8183A4C-A30A-4F40-9DAF-D64BE5A9450A}"/>
          </ac:spMkLst>
        </pc:spChg>
        <pc:spChg chg="mod">
          <ac:chgData name="Veniero Facchetti" userId="f2c6c99af91c4974" providerId="LiveId" clId="{A1413E55-54B1-401F-8500-5F826B8F2E23}" dt="2022-05-16T10:11:01.439" v="41" actId="1076"/>
          <ac:spMkLst>
            <pc:docMk/>
            <pc:sldMk cId="813091764" sldId="286"/>
            <ac:spMk id="3" creationId="{B2DB9737-21D7-47C3-914E-ED8F67454CAA}"/>
          </ac:spMkLst>
        </pc:spChg>
        <pc:spChg chg="mod">
          <ac:chgData name="Veniero Facchetti" userId="f2c6c99af91c4974" providerId="LiveId" clId="{A1413E55-54B1-401F-8500-5F826B8F2E23}" dt="2022-05-16T10:11:01.439" v="41" actId="1076"/>
          <ac:spMkLst>
            <pc:docMk/>
            <pc:sldMk cId="813091764" sldId="286"/>
            <ac:spMk id="6" creationId="{CF4B53EE-18EB-4C64-9468-B65131D57D28}"/>
          </ac:spMkLst>
        </pc:spChg>
        <pc:spChg chg="mod">
          <ac:chgData name="Veniero Facchetti" userId="f2c6c99af91c4974" providerId="LiveId" clId="{A1413E55-54B1-401F-8500-5F826B8F2E23}" dt="2022-05-16T10:11:01.439" v="41" actId="1076"/>
          <ac:spMkLst>
            <pc:docMk/>
            <pc:sldMk cId="813091764" sldId="286"/>
            <ac:spMk id="8" creationId="{D207580A-1F7C-45AC-93A3-33C1C2D8CF42}"/>
          </ac:spMkLst>
        </pc:spChg>
        <pc:spChg chg="mod">
          <ac:chgData name="Veniero Facchetti" userId="f2c6c99af91c4974" providerId="LiveId" clId="{A1413E55-54B1-401F-8500-5F826B8F2E23}" dt="2022-05-16T10:11:01.439" v="41" actId="1076"/>
          <ac:spMkLst>
            <pc:docMk/>
            <pc:sldMk cId="813091764" sldId="286"/>
            <ac:spMk id="10" creationId="{F95A4998-7ABC-496D-92E0-8C70880873F8}"/>
          </ac:spMkLst>
        </pc:spChg>
        <pc:spChg chg="add del mod">
          <ac:chgData name="Veniero Facchetti" userId="f2c6c99af91c4974" providerId="LiveId" clId="{A1413E55-54B1-401F-8500-5F826B8F2E23}" dt="2022-05-16T10:10:49.312" v="39"/>
          <ac:spMkLst>
            <pc:docMk/>
            <pc:sldMk cId="813091764" sldId="286"/>
            <ac:spMk id="13" creationId="{F7835CF0-0678-C0F0-8E16-BF12C4E166E7}"/>
          </ac:spMkLst>
        </pc:spChg>
        <pc:spChg chg="add del mod">
          <ac:chgData name="Veniero Facchetti" userId="f2c6c99af91c4974" providerId="LiveId" clId="{A1413E55-54B1-401F-8500-5F826B8F2E23}" dt="2022-05-16T10:10:49.312" v="39"/>
          <ac:spMkLst>
            <pc:docMk/>
            <pc:sldMk cId="813091764" sldId="286"/>
            <ac:spMk id="17" creationId="{42A90055-5402-98FC-3C6B-F212C89DD893}"/>
          </ac:spMkLst>
        </pc:spChg>
        <pc:spChg chg="add del mod">
          <ac:chgData name="Veniero Facchetti" userId="f2c6c99af91c4974" providerId="LiveId" clId="{A1413E55-54B1-401F-8500-5F826B8F2E23}" dt="2022-05-16T10:10:49.312" v="39"/>
          <ac:spMkLst>
            <pc:docMk/>
            <pc:sldMk cId="813091764" sldId="286"/>
            <ac:spMk id="18" creationId="{96CE81C6-D533-2DC0-2075-8B8975B29AE1}"/>
          </ac:spMkLst>
        </pc:spChg>
        <pc:spChg chg="add del mod">
          <ac:chgData name="Veniero Facchetti" userId="f2c6c99af91c4974" providerId="LiveId" clId="{A1413E55-54B1-401F-8500-5F826B8F2E23}" dt="2022-05-16T10:10:49.312" v="39"/>
          <ac:spMkLst>
            <pc:docMk/>
            <pc:sldMk cId="813091764" sldId="286"/>
            <ac:spMk id="21" creationId="{9A23B1F7-3921-569B-2929-3050A04E0EDD}"/>
          </ac:spMkLst>
        </pc:spChg>
        <pc:spChg chg="add del mod">
          <ac:chgData name="Veniero Facchetti" userId="f2c6c99af91c4974" providerId="LiveId" clId="{A1413E55-54B1-401F-8500-5F826B8F2E23}" dt="2022-05-16T10:10:49.312" v="39"/>
          <ac:spMkLst>
            <pc:docMk/>
            <pc:sldMk cId="813091764" sldId="286"/>
            <ac:spMk id="22" creationId="{2B17A411-2123-8A74-94CD-96070D0E58B8}"/>
          </ac:spMkLst>
        </pc:spChg>
        <pc:picChg chg="mod">
          <ac:chgData name="Veniero Facchetti" userId="f2c6c99af91c4974" providerId="LiveId" clId="{A1413E55-54B1-401F-8500-5F826B8F2E23}" dt="2022-05-16T10:11:01.439" v="41" actId="1076"/>
          <ac:picMkLst>
            <pc:docMk/>
            <pc:sldMk cId="813091764" sldId="286"/>
            <ac:picMk id="4" creationId="{354F1AE6-4425-4404-BCB6-D9A3E307D475}"/>
          </ac:picMkLst>
        </pc:picChg>
        <pc:picChg chg="mod">
          <ac:chgData name="Veniero Facchetti" userId="f2c6c99af91c4974" providerId="LiveId" clId="{A1413E55-54B1-401F-8500-5F826B8F2E23}" dt="2022-05-16T10:11:01.439" v="41" actId="1076"/>
          <ac:picMkLst>
            <pc:docMk/>
            <pc:sldMk cId="813091764" sldId="286"/>
            <ac:picMk id="5" creationId="{9A09E405-933D-431B-92CF-E3F1A3D63A2D}"/>
          </ac:picMkLst>
        </pc:picChg>
        <pc:picChg chg="mod">
          <ac:chgData name="Veniero Facchetti" userId="f2c6c99af91c4974" providerId="LiveId" clId="{A1413E55-54B1-401F-8500-5F826B8F2E23}" dt="2022-05-16T10:11:01.439" v="41" actId="1076"/>
          <ac:picMkLst>
            <pc:docMk/>
            <pc:sldMk cId="813091764" sldId="286"/>
            <ac:picMk id="7" creationId="{EE47B150-3F80-42E3-8BF7-E541558378D8}"/>
          </ac:picMkLst>
        </pc:picChg>
        <pc:picChg chg="mod">
          <ac:chgData name="Veniero Facchetti" userId="f2c6c99af91c4974" providerId="LiveId" clId="{A1413E55-54B1-401F-8500-5F826B8F2E23}" dt="2022-05-16T10:11:01.439" v="41" actId="1076"/>
          <ac:picMkLst>
            <pc:docMk/>
            <pc:sldMk cId="813091764" sldId="286"/>
            <ac:picMk id="9" creationId="{E3F98A8D-6A04-46C9-8DFD-55464917885C}"/>
          </ac:picMkLst>
        </pc:picChg>
        <pc:picChg chg="mod">
          <ac:chgData name="Veniero Facchetti" userId="f2c6c99af91c4974" providerId="LiveId" clId="{A1413E55-54B1-401F-8500-5F826B8F2E23}" dt="2022-05-16T10:11:01.439" v="41" actId="1076"/>
          <ac:picMkLst>
            <pc:docMk/>
            <pc:sldMk cId="813091764" sldId="286"/>
            <ac:picMk id="11" creationId="{45C4597F-8C10-4AD4-98A1-7A26C162C1A9}"/>
          </ac:picMkLst>
        </pc:picChg>
        <pc:picChg chg="mod">
          <ac:chgData name="Veniero Facchetti" userId="f2c6c99af91c4974" providerId="LiveId" clId="{A1413E55-54B1-401F-8500-5F826B8F2E23}" dt="2022-05-16T10:11:03.633" v="42" actId="1076"/>
          <ac:picMkLst>
            <pc:docMk/>
            <pc:sldMk cId="813091764" sldId="286"/>
            <ac:picMk id="12" creationId="{88150A78-80ED-45A3-BB2C-2D8201B1A54B}"/>
          </ac:picMkLst>
        </pc:picChg>
        <pc:picChg chg="add del mod">
          <ac:chgData name="Veniero Facchetti" userId="f2c6c99af91c4974" providerId="LiveId" clId="{A1413E55-54B1-401F-8500-5F826B8F2E23}" dt="2022-05-16T10:10:49.312" v="39"/>
          <ac:picMkLst>
            <pc:docMk/>
            <pc:sldMk cId="813091764" sldId="286"/>
            <ac:picMk id="14" creationId="{9F2C6C9C-44C8-5CC9-3835-88F736C3B094}"/>
          </ac:picMkLst>
        </pc:picChg>
        <pc:picChg chg="add del mod">
          <ac:chgData name="Veniero Facchetti" userId="f2c6c99af91c4974" providerId="LiveId" clId="{A1413E55-54B1-401F-8500-5F826B8F2E23}" dt="2022-05-16T10:10:49.312" v="39"/>
          <ac:picMkLst>
            <pc:docMk/>
            <pc:sldMk cId="813091764" sldId="286"/>
            <ac:picMk id="15" creationId="{5869DB00-EE75-B32E-1AD6-98DF30BEA8E0}"/>
          </ac:picMkLst>
        </pc:picChg>
        <pc:picChg chg="add del mod">
          <ac:chgData name="Veniero Facchetti" userId="f2c6c99af91c4974" providerId="LiveId" clId="{A1413E55-54B1-401F-8500-5F826B8F2E23}" dt="2022-05-16T10:10:49.312" v="39"/>
          <ac:picMkLst>
            <pc:docMk/>
            <pc:sldMk cId="813091764" sldId="286"/>
            <ac:picMk id="16" creationId="{CDD2505F-734C-B478-D527-8A492CE75F37}"/>
          </ac:picMkLst>
        </pc:picChg>
        <pc:picChg chg="add del mod">
          <ac:chgData name="Veniero Facchetti" userId="f2c6c99af91c4974" providerId="LiveId" clId="{A1413E55-54B1-401F-8500-5F826B8F2E23}" dt="2022-05-16T10:10:49.312" v="39"/>
          <ac:picMkLst>
            <pc:docMk/>
            <pc:sldMk cId="813091764" sldId="286"/>
            <ac:picMk id="19" creationId="{E3EB94B6-7FCA-2EF6-B8E1-DB1D58F8DD04}"/>
          </ac:picMkLst>
        </pc:picChg>
        <pc:picChg chg="add del mod">
          <ac:chgData name="Veniero Facchetti" userId="f2c6c99af91c4974" providerId="LiveId" clId="{A1413E55-54B1-401F-8500-5F826B8F2E23}" dt="2022-05-16T10:10:49.312" v="39"/>
          <ac:picMkLst>
            <pc:docMk/>
            <pc:sldMk cId="813091764" sldId="286"/>
            <ac:picMk id="20" creationId="{DF273621-C755-4C75-2948-622DA500826A}"/>
          </ac:picMkLst>
        </pc:picChg>
        <pc:cxnChg chg="add mod">
          <ac:chgData name="Veniero Facchetti" userId="f2c6c99af91c4974" providerId="LiveId" clId="{A1413E55-54B1-401F-8500-5F826B8F2E23}" dt="2022-05-16T10:10:52.912" v="40"/>
          <ac:cxnSpMkLst>
            <pc:docMk/>
            <pc:sldMk cId="813091764" sldId="286"/>
            <ac:cxnSpMk id="23" creationId="{88249EF7-27A1-1AA5-4948-DCFBBA2E03C3}"/>
          </ac:cxnSpMkLst>
        </pc:cxnChg>
      </pc:sldChg>
      <pc:sldChg chg="addSp modSp">
        <pc:chgData name="Veniero Facchetti" userId="f2c6c99af91c4974" providerId="LiveId" clId="{A1413E55-54B1-401F-8500-5F826B8F2E23}" dt="2022-05-16T10:12:17.820" v="61"/>
        <pc:sldMkLst>
          <pc:docMk/>
          <pc:sldMk cId="1462149469" sldId="287"/>
        </pc:sldMkLst>
        <pc:cxnChg chg="add mod">
          <ac:chgData name="Veniero Facchetti" userId="f2c6c99af91c4974" providerId="LiveId" clId="{A1413E55-54B1-401F-8500-5F826B8F2E23}" dt="2022-05-16T10:12:17.820" v="61"/>
          <ac:cxnSpMkLst>
            <pc:docMk/>
            <pc:sldMk cId="1462149469" sldId="287"/>
            <ac:cxnSpMk id="5" creationId="{967C40F9-8BF0-1137-237A-E714FA9730A9}"/>
          </ac:cxnSpMkLst>
        </pc:cxnChg>
      </pc:sldChg>
      <pc:sldChg chg="addSp modSp mod">
        <pc:chgData name="Veniero Facchetti" userId="f2c6c99af91c4974" providerId="LiveId" clId="{A1413E55-54B1-401F-8500-5F826B8F2E23}" dt="2022-05-16T10:09:22.913" v="18" actId="1038"/>
        <pc:sldMkLst>
          <pc:docMk/>
          <pc:sldMk cId="3854543617" sldId="288"/>
        </pc:sldMkLst>
        <pc:spChg chg="mod">
          <ac:chgData name="Veniero Facchetti" userId="f2c6c99af91c4974" providerId="LiveId" clId="{A1413E55-54B1-401F-8500-5F826B8F2E23}" dt="2022-05-16T10:09:22.913" v="18" actId="1038"/>
          <ac:spMkLst>
            <pc:docMk/>
            <pc:sldMk cId="3854543617" sldId="288"/>
            <ac:spMk id="4" creationId="{7955451B-C057-4B83-9AC8-8DFB7E0FCF59}"/>
          </ac:spMkLst>
        </pc:spChg>
        <pc:cxnChg chg="add mod">
          <ac:chgData name="Veniero Facchetti" userId="f2c6c99af91c4974" providerId="LiveId" clId="{A1413E55-54B1-401F-8500-5F826B8F2E23}" dt="2022-05-16T10:09:01.388" v="1"/>
          <ac:cxnSpMkLst>
            <pc:docMk/>
            <pc:sldMk cId="3854543617" sldId="288"/>
            <ac:cxnSpMk id="19" creationId="{B4D83E84-0F8E-6B91-CDC2-6CD71A4021A0}"/>
          </ac:cxnSpMkLst>
        </pc:cxnChg>
      </pc:sldChg>
      <pc:sldChg chg="addSp modSp mod">
        <pc:chgData name="Veniero Facchetti" userId="f2c6c99af91c4974" providerId="LiveId" clId="{A1413E55-54B1-401F-8500-5F826B8F2E23}" dt="2022-05-16T10:10:10.281" v="29" actId="1076"/>
        <pc:sldMkLst>
          <pc:docMk/>
          <pc:sldMk cId="3368137933" sldId="289"/>
        </pc:sldMkLst>
        <pc:spChg chg="mod">
          <ac:chgData name="Veniero Facchetti" userId="f2c6c99af91c4974" providerId="LiveId" clId="{A1413E55-54B1-401F-8500-5F826B8F2E23}" dt="2022-05-16T10:09:47.610" v="21" actId="1076"/>
          <ac:spMkLst>
            <pc:docMk/>
            <pc:sldMk cId="3368137933" sldId="289"/>
            <ac:spMk id="4" creationId="{7955451B-C057-4B83-9AC8-8DFB7E0FCF59}"/>
          </ac:spMkLst>
        </pc:spChg>
        <pc:picChg chg="mod">
          <ac:chgData name="Veniero Facchetti" userId="f2c6c99af91c4974" providerId="LiveId" clId="{A1413E55-54B1-401F-8500-5F826B8F2E23}" dt="2022-05-16T10:10:07.470" v="28" actId="1076"/>
          <ac:picMkLst>
            <pc:docMk/>
            <pc:sldMk cId="3368137933" sldId="289"/>
            <ac:picMk id="2" creationId="{DF3E8F53-8C99-4F28-81DF-740C3EC1AD81}"/>
          </ac:picMkLst>
        </pc:picChg>
        <pc:picChg chg="mod">
          <ac:chgData name="Veniero Facchetti" userId="f2c6c99af91c4974" providerId="LiveId" clId="{A1413E55-54B1-401F-8500-5F826B8F2E23}" dt="2022-05-16T10:09:44.851" v="20" actId="1076"/>
          <ac:picMkLst>
            <pc:docMk/>
            <pc:sldMk cId="3368137933" sldId="289"/>
            <ac:picMk id="3" creationId="{B1D150B1-C5FD-42B3-AE3E-EB36C7E6DF7A}"/>
          </ac:picMkLst>
        </pc:picChg>
        <pc:picChg chg="mod">
          <ac:chgData name="Veniero Facchetti" userId="f2c6c99af91c4974" providerId="LiveId" clId="{A1413E55-54B1-401F-8500-5F826B8F2E23}" dt="2022-05-16T10:10:10.281" v="29" actId="1076"/>
          <ac:picMkLst>
            <pc:docMk/>
            <pc:sldMk cId="3368137933" sldId="289"/>
            <ac:picMk id="5" creationId="{5A086222-5171-42E9-85D3-FFFF086B59FE}"/>
          </ac:picMkLst>
        </pc:picChg>
        <pc:picChg chg="mod">
          <ac:chgData name="Veniero Facchetti" userId="f2c6c99af91c4974" providerId="LiveId" clId="{A1413E55-54B1-401F-8500-5F826B8F2E23}" dt="2022-05-16T10:09:44.851" v="20" actId="1076"/>
          <ac:picMkLst>
            <pc:docMk/>
            <pc:sldMk cId="3368137933" sldId="289"/>
            <ac:picMk id="6" creationId="{204D33A3-EEF7-4753-92DF-84591FA86540}"/>
          </ac:picMkLst>
        </pc:picChg>
        <pc:picChg chg="mod">
          <ac:chgData name="Veniero Facchetti" userId="f2c6c99af91c4974" providerId="LiveId" clId="{A1413E55-54B1-401F-8500-5F826B8F2E23}" dt="2022-05-16T10:10:00.825" v="27" actId="167"/>
          <ac:picMkLst>
            <pc:docMk/>
            <pc:sldMk cId="3368137933" sldId="289"/>
            <ac:picMk id="7" creationId="{8D54F9FE-779A-4A0E-967B-ADB1A0A582F4}"/>
          </ac:picMkLst>
        </pc:picChg>
        <pc:cxnChg chg="add mod">
          <ac:chgData name="Veniero Facchetti" userId="f2c6c99af91c4974" providerId="LiveId" clId="{A1413E55-54B1-401F-8500-5F826B8F2E23}" dt="2022-05-16T10:09:29.565" v="19"/>
          <ac:cxnSpMkLst>
            <pc:docMk/>
            <pc:sldMk cId="3368137933" sldId="289"/>
            <ac:cxnSpMk id="8" creationId="{ADFDAB87-2109-B41B-3F15-9389466D47FF}"/>
          </ac:cxnSpMkLst>
        </pc:cxnChg>
      </pc:sldChg>
      <pc:sldChg chg="addSp modSp">
        <pc:chgData name="Veniero Facchetti" userId="f2c6c99af91c4974" providerId="LiveId" clId="{A1413E55-54B1-401F-8500-5F826B8F2E23}" dt="2022-05-16T10:10:21.312" v="31" actId="1076"/>
        <pc:sldMkLst>
          <pc:docMk/>
          <pc:sldMk cId="1272969187" sldId="290"/>
        </pc:sldMkLst>
        <pc:picChg chg="mod">
          <ac:chgData name="Veniero Facchetti" userId="f2c6c99af91c4974" providerId="LiveId" clId="{A1413E55-54B1-401F-8500-5F826B8F2E23}" dt="2022-05-16T10:10:21.312" v="31" actId="1076"/>
          <ac:picMkLst>
            <pc:docMk/>
            <pc:sldMk cId="1272969187" sldId="290"/>
            <ac:picMk id="6" creationId="{557A5852-1521-480F-A065-8A8562AC94FF}"/>
          </ac:picMkLst>
        </pc:picChg>
        <pc:picChg chg="mod">
          <ac:chgData name="Veniero Facchetti" userId="f2c6c99af91c4974" providerId="LiveId" clId="{A1413E55-54B1-401F-8500-5F826B8F2E23}" dt="2022-05-16T10:10:21.312" v="31" actId="1076"/>
          <ac:picMkLst>
            <pc:docMk/>
            <pc:sldMk cId="1272969187" sldId="290"/>
            <ac:picMk id="16" creationId="{F885AD32-9389-42B6-9500-3D5D9516FBE2}"/>
          </ac:picMkLst>
        </pc:picChg>
        <pc:cxnChg chg="add mod">
          <ac:chgData name="Veniero Facchetti" userId="f2c6c99af91c4974" providerId="LiveId" clId="{A1413E55-54B1-401F-8500-5F826B8F2E23}" dt="2022-05-16T10:10:17.507" v="30"/>
          <ac:cxnSpMkLst>
            <pc:docMk/>
            <pc:sldMk cId="1272969187" sldId="290"/>
            <ac:cxnSpMk id="25" creationId="{3190A890-A868-F244-4D8D-6491CCA4362C}"/>
          </ac:cxnSpMkLst>
        </pc:cxnChg>
      </pc:sldChg>
      <pc:sldChg chg="addSp delSp modSp">
        <pc:chgData name="Veniero Facchetti" userId="f2c6c99af91c4974" providerId="LiveId" clId="{A1413E55-54B1-401F-8500-5F826B8F2E23}" dt="2022-05-16T10:10:46.674" v="37" actId="1076"/>
        <pc:sldMkLst>
          <pc:docMk/>
          <pc:sldMk cId="2489954028" sldId="291"/>
        </pc:sldMkLst>
        <pc:spChg chg="add del mod">
          <ac:chgData name="Veniero Facchetti" userId="f2c6c99af91c4974" providerId="LiveId" clId="{A1413E55-54B1-401F-8500-5F826B8F2E23}" dt="2022-05-16T10:10:46.674" v="37" actId="1076"/>
          <ac:spMkLst>
            <pc:docMk/>
            <pc:sldMk cId="2489954028" sldId="291"/>
            <ac:spMk id="8" creationId="{8174399A-9806-4C16-A9FD-17C49B3CFDAF}"/>
          </ac:spMkLst>
        </pc:spChg>
        <pc:spChg chg="mod">
          <ac:chgData name="Veniero Facchetti" userId="f2c6c99af91c4974" providerId="LiveId" clId="{A1413E55-54B1-401F-8500-5F826B8F2E23}" dt="2022-05-16T10:10:46.674" v="37" actId="1076"/>
          <ac:spMkLst>
            <pc:docMk/>
            <pc:sldMk cId="2489954028" sldId="291"/>
            <ac:spMk id="12" creationId="{E4FB7C21-7347-4FFE-BA8C-DACE44B6166A}"/>
          </ac:spMkLst>
        </pc:spChg>
        <pc:spChg chg="add del mod">
          <ac:chgData name="Veniero Facchetti" userId="f2c6c99af91c4974" providerId="LiveId" clId="{A1413E55-54B1-401F-8500-5F826B8F2E23}" dt="2022-05-16T10:10:46.674" v="37" actId="1076"/>
          <ac:spMkLst>
            <pc:docMk/>
            <pc:sldMk cId="2489954028" sldId="291"/>
            <ac:spMk id="13" creationId="{FB721A1C-C12D-405A-B99F-2A3547DB83AB}"/>
          </ac:spMkLst>
        </pc:spChg>
        <pc:spChg chg="add del mod">
          <ac:chgData name="Veniero Facchetti" userId="f2c6c99af91c4974" providerId="LiveId" clId="{A1413E55-54B1-401F-8500-5F826B8F2E23}" dt="2022-05-16T10:10:46.674" v="37" actId="1076"/>
          <ac:spMkLst>
            <pc:docMk/>
            <pc:sldMk cId="2489954028" sldId="291"/>
            <ac:spMk id="14" creationId="{5C34EA96-EF2E-4480-A79E-BA7F016E0D74}"/>
          </ac:spMkLst>
        </pc:spChg>
        <pc:spChg chg="add del mod">
          <ac:chgData name="Veniero Facchetti" userId="f2c6c99af91c4974" providerId="LiveId" clId="{A1413E55-54B1-401F-8500-5F826B8F2E23}" dt="2022-05-16T10:10:46.674" v="37" actId="1076"/>
          <ac:spMkLst>
            <pc:docMk/>
            <pc:sldMk cId="2489954028" sldId="291"/>
            <ac:spMk id="17" creationId="{097D50A9-28A2-4CED-812C-00B2D4B0BBE1}"/>
          </ac:spMkLst>
        </pc:spChg>
        <pc:spChg chg="add del mod">
          <ac:chgData name="Veniero Facchetti" userId="f2c6c99af91c4974" providerId="LiveId" clId="{A1413E55-54B1-401F-8500-5F826B8F2E23}" dt="2022-05-16T10:10:46.674" v="37" actId="1076"/>
          <ac:spMkLst>
            <pc:docMk/>
            <pc:sldMk cId="2489954028" sldId="291"/>
            <ac:spMk id="18" creationId="{18A5C5A0-5431-47B2-8391-D606D843B384}"/>
          </ac:spMkLst>
        </pc:spChg>
        <pc:picChg chg="add del mod">
          <ac:chgData name="Veniero Facchetti" userId="f2c6c99af91c4974" providerId="LiveId" clId="{A1413E55-54B1-401F-8500-5F826B8F2E23}" dt="2022-05-16T10:10:46.674" v="37" actId="1076"/>
          <ac:picMkLst>
            <pc:docMk/>
            <pc:sldMk cId="2489954028" sldId="291"/>
            <ac:picMk id="9" creationId="{ABC8EF8E-79EE-4AB6-A525-6343C5D18E50}"/>
          </ac:picMkLst>
        </pc:picChg>
        <pc:picChg chg="add del mod">
          <ac:chgData name="Veniero Facchetti" userId="f2c6c99af91c4974" providerId="LiveId" clId="{A1413E55-54B1-401F-8500-5F826B8F2E23}" dt="2022-05-16T10:10:46.674" v="37" actId="1076"/>
          <ac:picMkLst>
            <pc:docMk/>
            <pc:sldMk cId="2489954028" sldId="291"/>
            <ac:picMk id="10" creationId="{6D0017C9-5933-473A-A711-98962A023A97}"/>
          </ac:picMkLst>
        </pc:picChg>
        <pc:picChg chg="add del mod">
          <ac:chgData name="Veniero Facchetti" userId="f2c6c99af91c4974" providerId="LiveId" clId="{A1413E55-54B1-401F-8500-5F826B8F2E23}" dt="2022-05-16T10:10:46.674" v="37" actId="1076"/>
          <ac:picMkLst>
            <pc:docMk/>
            <pc:sldMk cId="2489954028" sldId="291"/>
            <ac:picMk id="11" creationId="{93D31AF7-5C17-4EEA-999E-1817D502829A}"/>
          </ac:picMkLst>
        </pc:picChg>
        <pc:picChg chg="add del mod">
          <ac:chgData name="Veniero Facchetti" userId="f2c6c99af91c4974" providerId="LiveId" clId="{A1413E55-54B1-401F-8500-5F826B8F2E23}" dt="2022-05-16T10:10:46.674" v="37" actId="1076"/>
          <ac:picMkLst>
            <pc:docMk/>
            <pc:sldMk cId="2489954028" sldId="291"/>
            <ac:picMk id="15" creationId="{4A492527-B49B-4732-88FD-84F4616649A5}"/>
          </ac:picMkLst>
        </pc:picChg>
        <pc:picChg chg="add del mod">
          <ac:chgData name="Veniero Facchetti" userId="f2c6c99af91c4974" providerId="LiveId" clId="{A1413E55-54B1-401F-8500-5F826B8F2E23}" dt="2022-05-16T10:10:46.674" v="37" actId="1076"/>
          <ac:picMkLst>
            <pc:docMk/>
            <pc:sldMk cId="2489954028" sldId="291"/>
            <ac:picMk id="16" creationId="{D0178077-45AB-4921-AE27-1F935B586527}"/>
          </ac:picMkLst>
        </pc:picChg>
        <pc:cxnChg chg="add mod">
          <ac:chgData name="Veniero Facchetti" userId="f2c6c99af91c4974" providerId="LiveId" clId="{A1413E55-54B1-401F-8500-5F826B8F2E23}" dt="2022-05-16T10:10:28.820" v="32"/>
          <ac:cxnSpMkLst>
            <pc:docMk/>
            <pc:sldMk cId="2489954028" sldId="291"/>
            <ac:cxnSpMk id="19" creationId="{ED662AC3-B7BC-75E1-AE72-E2DD521D460D}"/>
          </ac:cxnSpMkLst>
        </pc:cxnChg>
      </pc:sldChg>
      <pc:sldChg chg="addSp delSp modSp">
        <pc:chgData name="Veniero Facchetti" userId="f2c6c99af91c4974" providerId="LiveId" clId="{A1413E55-54B1-401F-8500-5F826B8F2E23}" dt="2022-05-16T10:11:55.832" v="55"/>
        <pc:sldMkLst>
          <pc:docMk/>
          <pc:sldMk cId="3112442162" sldId="407"/>
        </pc:sldMkLst>
        <pc:spChg chg="mod">
          <ac:chgData name="Veniero Facchetti" userId="f2c6c99af91c4974" providerId="LiveId" clId="{A1413E55-54B1-401F-8500-5F826B8F2E23}" dt="2022-05-16T10:11:55.392" v="54" actId="1076"/>
          <ac:spMkLst>
            <pc:docMk/>
            <pc:sldMk cId="3112442162" sldId="407"/>
            <ac:spMk id="2" creationId="{52BA985E-522B-4546-88B6-B696E073EB68}"/>
          </ac:spMkLst>
        </pc:spChg>
        <pc:spChg chg="mod">
          <ac:chgData name="Veniero Facchetti" userId="f2c6c99af91c4974" providerId="LiveId" clId="{A1413E55-54B1-401F-8500-5F826B8F2E23}" dt="2022-05-16T10:11:55.392" v="54" actId="1076"/>
          <ac:spMkLst>
            <pc:docMk/>
            <pc:sldMk cId="3112442162" sldId="407"/>
            <ac:spMk id="3" creationId="{9CEC6ECE-A4DB-4E10-AAB9-9829022F4F75}"/>
          </ac:spMkLst>
        </pc:spChg>
        <pc:spChg chg="mod">
          <ac:chgData name="Veniero Facchetti" userId="f2c6c99af91c4974" providerId="LiveId" clId="{A1413E55-54B1-401F-8500-5F826B8F2E23}" dt="2022-05-16T10:11:55.392" v="54" actId="1076"/>
          <ac:spMkLst>
            <pc:docMk/>
            <pc:sldMk cId="3112442162" sldId="407"/>
            <ac:spMk id="4" creationId="{37EA05A8-6451-46E7-A21C-47049711D4A1}"/>
          </ac:spMkLst>
        </pc:spChg>
        <pc:spChg chg="mod">
          <ac:chgData name="Veniero Facchetti" userId="f2c6c99af91c4974" providerId="LiveId" clId="{A1413E55-54B1-401F-8500-5F826B8F2E23}" dt="2022-05-16T10:11:55.392" v="54" actId="1076"/>
          <ac:spMkLst>
            <pc:docMk/>
            <pc:sldMk cId="3112442162" sldId="407"/>
            <ac:spMk id="5" creationId="{7FBA324B-0B61-4CA5-B507-A1A02C5D95CD}"/>
          </ac:spMkLst>
        </pc:spChg>
        <pc:picChg chg="mod">
          <ac:chgData name="Veniero Facchetti" userId="f2c6c99af91c4974" providerId="LiveId" clId="{A1413E55-54B1-401F-8500-5F826B8F2E23}" dt="2022-05-16T10:11:55.392" v="54" actId="1076"/>
          <ac:picMkLst>
            <pc:docMk/>
            <pc:sldMk cId="3112442162" sldId="407"/>
            <ac:picMk id="1026" creationId="{1E7A8169-A4B0-46F5-965F-6BFEEF3D32F6}"/>
          </ac:picMkLst>
        </pc:picChg>
        <pc:picChg chg="mod">
          <ac:chgData name="Veniero Facchetti" userId="f2c6c99af91c4974" providerId="LiveId" clId="{A1413E55-54B1-401F-8500-5F826B8F2E23}" dt="2022-05-16T10:11:55.392" v="54" actId="1076"/>
          <ac:picMkLst>
            <pc:docMk/>
            <pc:sldMk cId="3112442162" sldId="407"/>
            <ac:picMk id="1030" creationId="{0B72A054-4DB1-456A-A7F6-02720BFD47C4}"/>
          </ac:picMkLst>
        </pc:picChg>
        <pc:picChg chg="mod">
          <ac:chgData name="Veniero Facchetti" userId="f2c6c99af91c4974" providerId="LiveId" clId="{A1413E55-54B1-401F-8500-5F826B8F2E23}" dt="2022-05-16T10:11:55.392" v="54" actId="1076"/>
          <ac:picMkLst>
            <pc:docMk/>
            <pc:sldMk cId="3112442162" sldId="407"/>
            <ac:picMk id="1032" creationId="{0F709633-DFA8-44C8-9212-6D8F8A374BB4}"/>
          </ac:picMkLst>
        </pc:picChg>
        <pc:cxnChg chg="add del mod">
          <ac:chgData name="Veniero Facchetti" userId="f2c6c99af91c4974" providerId="LiveId" clId="{A1413E55-54B1-401F-8500-5F826B8F2E23}" dt="2022-05-16T10:11:51.472" v="53"/>
          <ac:cxnSpMkLst>
            <pc:docMk/>
            <pc:sldMk cId="3112442162" sldId="407"/>
            <ac:cxnSpMk id="9" creationId="{D028B139-9055-EF71-9870-F7D480D97426}"/>
          </ac:cxnSpMkLst>
        </pc:cxnChg>
        <pc:cxnChg chg="add mod">
          <ac:chgData name="Veniero Facchetti" userId="f2c6c99af91c4974" providerId="LiveId" clId="{A1413E55-54B1-401F-8500-5F826B8F2E23}" dt="2022-05-16T10:11:55.832" v="55"/>
          <ac:cxnSpMkLst>
            <pc:docMk/>
            <pc:sldMk cId="3112442162" sldId="407"/>
            <ac:cxnSpMk id="10" creationId="{006F5652-46B3-CEF1-6673-0E83839212C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atin typeface="Arial" charset="0"/>
              </a:defRPr>
            </a:lvl1pPr>
          </a:lstStyle>
          <a:p>
            <a:endParaRPr lang="it-IT" dirty="0"/>
          </a:p>
        </p:txBody>
      </p:sp>
      <p:sp>
        <p:nvSpPr>
          <p:cNvPr id="3" name="Segnaposto data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atin typeface="Arial" charset="0"/>
              </a:defRPr>
            </a:lvl1pPr>
          </a:lstStyle>
          <a:p>
            <a:fld id="{681FA45A-0882-2E42-BB65-D4E30275D77E}" type="datetimeFigureOut">
              <a:rPr lang="it-IT" smtClean="0"/>
              <a:pPr/>
              <a:t>16/05/2022</a:t>
            </a:fld>
            <a:endParaRPr lang="it-IT" dirty="0"/>
          </a:p>
        </p:txBody>
      </p:sp>
      <p:sp>
        <p:nvSpPr>
          <p:cNvPr id="4" name="Segnaposto immagine diapositiva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atin typeface="Arial" charset="0"/>
              </a:defRPr>
            </a:lvl1pPr>
          </a:lstStyle>
          <a:p>
            <a:endParaRPr lang="it-IT" dirty="0"/>
          </a:p>
        </p:txBody>
      </p:sp>
      <p:sp>
        <p:nvSpPr>
          <p:cNvPr id="7" name="Segnaposto numero diapositiva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atin typeface="Arial" charset="0"/>
              </a:defRPr>
            </a:lvl1pPr>
          </a:lstStyle>
          <a:p>
            <a:fld id="{B1370D63-9158-BD4D-9276-0D6B11293BFA}" type="slidenum">
              <a:rPr lang="it-IT" smtClean="0"/>
              <a:pPr/>
              <a:t>‹N›</a:t>
            </a:fld>
            <a:endParaRPr lang="it-IT" dirty="0"/>
          </a:p>
        </p:txBody>
      </p:sp>
    </p:spTree>
    <p:extLst>
      <p:ext uri="{BB962C8B-B14F-4D97-AF65-F5344CB8AC3E}">
        <p14:creationId xmlns:p14="http://schemas.microsoft.com/office/powerpoint/2010/main" val="1090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1370D63-9158-BD4D-9276-0D6B11293BFA}" type="slidenum">
              <a:rPr lang="it-IT" smtClean="0"/>
              <a:pPr/>
              <a:t>0</a:t>
            </a:fld>
            <a:endParaRPr lang="it-IT" dirty="0"/>
          </a:p>
        </p:txBody>
      </p:sp>
    </p:spTree>
    <p:extLst>
      <p:ext uri="{BB962C8B-B14F-4D97-AF65-F5344CB8AC3E}">
        <p14:creationId xmlns:p14="http://schemas.microsoft.com/office/powerpoint/2010/main" val="108376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second type of classification is for the actuator required Duty. As you know actuator can be used on both on off valves and control valves with very different task.</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Here’s the duty classification: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Class A: on off application The electric actuator is required to drive the valve through its stroke from the fully open position to the fully closed position or vice‐versa.</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Class B: Inching/Positioning, The electric actuator is required to occasionally drive the valve to any position (fully open, intermediate and fully closed).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Class C: Modulating. The electric actuator is required to frequently drive the valve to any position between fully open and fully closed.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Class D Continuous modulating. The electric actuator is required to continuously drive the valve to any position between fully open and fully closed.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9</a:t>
            </a:fld>
            <a:endParaRPr lang="it-IT" dirty="0"/>
          </a:p>
        </p:txBody>
      </p:sp>
    </p:spTree>
    <p:extLst>
      <p:ext uri="{BB962C8B-B14F-4D97-AF65-F5344CB8AC3E}">
        <p14:creationId xmlns:p14="http://schemas.microsoft.com/office/powerpoint/2010/main" val="234529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764"/>
              </a:spcAft>
            </a:pPr>
            <a:r>
              <a:rPr lang="en-US" sz="900" dirty="0">
                <a:latin typeface="Calibri" panose="020F0502020204030204" pitchFamily="34" charset="0"/>
                <a:ea typeface="Calibri" panose="020F0502020204030204" pitchFamily="34" charset="0"/>
                <a:cs typeface="Times New Roman" panose="02020603050405020304" pitchFamily="18" charset="0"/>
              </a:rPr>
              <a:t>The third and last method of classification given by ISO22153 is in regards of the available action on power failure:</a:t>
            </a:r>
            <a:endParaRPr lang="it-IT"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64"/>
              </a:spcAft>
            </a:pPr>
            <a:r>
              <a:rPr lang="en-US" sz="900" dirty="0"/>
              <a:t>Stay put action: On loss of external power, the actuator remains in the position achieved before loss of power.</a:t>
            </a:r>
          </a:p>
          <a:p>
            <a:pPr>
              <a:lnSpc>
                <a:spcPct val="107000"/>
              </a:lnSpc>
              <a:spcAft>
                <a:spcPts val="764"/>
              </a:spcAft>
            </a:pPr>
            <a:r>
              <a:rPr lang="en-US" sz="900" dirty="0"/>
              <a:t>Electrical fail-safe action: On loss of external power, the actuator is able to operate the valve to a predefined position using stored electrical energy.</a:t>
            </a:r>
          </a:p>
          <a:p>
            <a:pPr>
              <a:lnSpc>
                <a:spcPct val="107000"/>
              </a:lnSpc>
              <a:spcAft>
                <a:spcPts val="764"/>
              </a:spcAft>
            </a:pPr>
            <a:r>
              <a:rPr lang="en-US" sz="900" dirty="0"/>
              <a:t>Mechanical fail-safe action: On loss of external power, the actuator is able to operate the valve to a predefined position using stored mechanical energy.</a:t>
            </a:r>
            <a:endParaRPr lang="it-IT" sz="900"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10</a:t>
            </a:fld>
            <a:endParaRPr lang="it-IT" dirty="0"/>
          </a:p>
        </p:txBody>
      </p:sp>
    </p:spTree>
    <p:extLst>
      <p:ext uri="{BB962C8B-B14F-4D97-AF65-F5344CB8AC3E}">
        <p14:creationId xmlns:p14="http://schemas.microsoft.com/office/powerpoint/2010/main" val="366876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After the classification here’s a brief resume of what is defined with this product standard: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Endurance limits are given considering the duty class different requirements of class A, B, C and 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Performances indicators like duty performances expressed in start hours are given for each actuator duty class.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Basic design requirements like motor, manual operation, travel and torque limitation, corrosion protection and structural integrity are properly defined.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Type and production test are detailed with test procedure and acceptance criteria.</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Optional equipment such as anti-condensation heater, position transmitter, local control arrangements are described.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11</a:t>
            </a:fld>
            <a:endParaRPr lang="it-IT" dirty="0"/>
          </a:p>
        </p:txBody>
      </p:sp>
    </p:spTree>
    <p:extLst>
      <p:ext uri="{BB962C8B-B14F-4D97-AF65-F5344CB8AC3E}">
        <p14:creationId xmlns:p14="http://schemas.microsoft.com/office/powerpoint/2010/main" val="226752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Up to now we’ve seen released standards but to me is very important to know what is going on at both Cen and ISO level. My task, my wish I would say is to present you the ongoing standardization topic in order also to involve you as much as possible into the standardization process. Standards are done by expert so what a better event in order to invite all of you to verify with your national standardization body the active working group in regards of your expertise.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Up to Now ISO and CEN actuator working group are focused on the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shown</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topic</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Let’s</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see</a:t>
            </a:r>
            <a:r>
              <a:rPr lang="it-IT" sz="900" dirty="0">
                <a:effectLst/>
                <a:latin typeface="Calibri" panose="020F0502020204030204" pitchFamily="34" charset="0"/>
                <a:ea typeface="Calibri" panose="020F0502020204030204" pitchFamily="34" charset="0"/>
                <a:cs typeface="Times New Roman" panose="02020603050405020304" pitchFamily="18" charset="0"/>
              </a:rPr>
              <a:t> a brief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resume</a:t>
            </a:r>
            <a:r>
              <a:rPr lang="it-IT" sz="900" dirty="0">
                <a:effectLst/>
                <a:latin typeface="Calibri" panose="020F0502020204030204" pitchFamily="34" charset="0"/>
                <a:ea typeface="Calibri" panose="020F0502020204030204" pitchFamily="34" charset="0"/>
                <a:cs typeface="Times New Roman" panose="02020603050405020304" pitchFamily="18" charset="0"/>
              </a:rPr>
              <a:t> of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900" dirty="0">
                <a:effectLst/>
                <a:latin typeface="Calibri" panose="020F0502020204030204" pitchFamily="34" charset="0"/>
                <a:ea typeface="Calibri" panose="020F0502020204030204" pitchFamily="34" charset="0"/>
                <a:cs typeface="Times New Roman" panose="02020603050405020304" pitchFamily="18" charset="0"/>
              </a:rPr>
              <a:t>. I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cannot</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give</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you</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huge</a:t>
            </a:r>
            <a:r>
              <a:rPr lang="it-IT" sz="900" dirty="0">
                <a:effectLst/>
                <a:latin typeface="Calibri" panose="020F0502020204030204" pitchFamily="34" charset="0"/>
                <a:ea typeface="Calibri" panose="020F0502020204030204" pitchFamily="34" charset="0"/>
                <a:cs typeface="Times New Roman" panose="02020603050405020304" pitchFamily="18" charset="0"/>
              </a:rPr>
              <a:t> technical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details</a:t>
            </a:r>
            <a:r>
              <a:rPr lang="it-IT" sz="900" dirty="0">
                <a:effectLst/>
                <a:latin typeface="Calibri" panose="020F0502020204030204" pitchFamily="34" charset="0"/>
                <a:ea typeface="Calibri" panose="020F0502020204030204" pitchFamily="34" charset="0"/>
                <a:cs typeface="Times New Roman" panose="02020603050405020304" pitchFamily="18" charset="0"/>
              </a:rPr>
              <a:t>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as</a:t>
            </a:r>
            <a:r>
              <a:rPr lang="it-IT" sz="900" dirty="0">
                <a:effectLst/>
                <a:latin typeface="Calibri" panose="020F0502020204030204" pitchFamily="34" charset="0"/>
                <a:ea typeface="Calibri" panose="020F0502020204030204" pitchFamily="34" charset="0"/>
                <a:cs typeface="Times New Roman" panose="02020603050405020304" pitchFamily="18" charset="0"/>
              </a:rPr>
              <a:t> the following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topic</a:t>
            </a:r>
            <a:r>
              <a:rPr lang="it-IT" sz="900" dirty="0">
                <a:effectLst/>
                <a:latin typeface="Calibri" panose="020F0502020204030204" pitchFamily="34" charset="0"/>
                <a:ea typeface="Calibri" panose="020F0502020204030204" pitchFamily="34" charset="0"/>
                <a:cs typeface="Times New Roman" panose="02020603050405020304" pitchFamily="18" charset="0"/>
              </a:rPr>
              <a:t> are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still</a:t>
            </a:r>
            <a:r>
              <a:rPr lang="it-IT" sz="900" dirty="0">
                <a:effectLst/>
                <a:latin typeface="Calibri" panose="020F0502020204030204" pitchFamily="34" charset="0"/>
                <a:ea typeface="Calibri" panose="020F0502020204030204" pitchFamily="34" charset="0"/>
                <a:cs typeface="Times New Roman" panose="02020603050405020304" pitchFamily="18" charset="0"/>
              </a:rPr>
              <a:t> under </a:t>
            </a:r>
            <a:r>
              <a:rPr lang="it-IT" sz="900" dirty="0" err="1">
                <a:effectLst/>
                <a:latin typeface="Calibri" panose="020F0502020204030204" pitchFamily="34" charset="0"/>
                <a:ea typeface="Calibri" panose="020F0502020204030204" pitchFamily="34" charset="0"/>
                <a:cs typeface="Times New Roman" panose="02020603050405020304" pitchFamily="18" charset="0"/>
              </a:rPr>
              <a:t>cunstruction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12</a:t>
            </a:fld>
            <a:endParaRPr lang="it-IT" dirty="0"/>
          </a:p>
        </p:txBody>
      </p:sp>
    </p:spTree>
    <p:extLst>
      <p:ext uri="{BB962C8B-B14F-4D97-AF65-F5344CB8AC3E}">
        <p14:creationId xmlns:p14="http://schemas.microsoft.com/office/powerpoint/2010/main" val="52606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For the pneumatic actuator the main product standard, the EN15714-3 is actually under review and a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cen</a:t>
            </a:r>
            <a:r>
              <a:rPr lang="en-US" sz="900" dirty="0">
                <a:effectLst/>
                <a:latin typeface="Calibri" panose="020F0502020204030204" pitchFamily="34" charset="0"/>
                <a:ea typeface="Calibri" panose="020F0502020204030204" pitchFamily="34" charset="0"/>
                <a:cs typeface="Times New Roman" panose="02020603050405020304" pitchFamily="18" charset="0"/>
              </a:rPr>
              <a:t> enquiry has already been performed with positive results. What’s new? a new product standard is at the final stage: EN15714-5 will standardize the Pneumatic linear actuators for industrial valves so the approach of EN15714-3 will be enlarged in order to cover also linear pneumatic actuators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13</a:t>
            </a:fld>
            <a:endParaRPr lang="it-IT" dirty="0"/>
          </a:p>
        </p:txBody>
      </p:sp>
    </p:spTree>
    <p:extLst>
      <p:ext uri="{BB962C8B-B14F-4D97-AF65-F5344CB8AC3E}">
        <p14:creationId xmlns:p14="http://schemas.microsoft.com/office/powerpoint/2010/main" val="197912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the scenario of the hydraulic actuator is equal to the pneumatic one as the main product standard the EN15714-4 is under periodical review and a new portion (part 6) for linear hydraulic actuator is going to be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pubblished</a:t>
            </a:r>
            <a:r>
              <a:rPr lang="en-US" sz="900" dirty="0">
                <a:effectLst/>
                <a:latin typeface="Calibri" panose="020F0502020204030204" pitchFamily="34" charset="0"/>
                <a:ea typeface="Calibri" panose="020F0502020204030204" pitchFamily="34" charset="0"/>
                <a:cs typeface="Times New Roman" panose="02020603050405020304" pitchFamily="18" charset="0"/>
              </a:rPr>
              <a:t>.</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14</a:t>
            </a:fld>
            <a:endParaRPr lang="it-IT" dirty="0"/>
          </a:p>
        </p:txBody>
      </p:sp>
    </p:spTree>
    <p:extLst>
      <p:ext uri="{BB962C8B-B14F-4D97-AF65-F5344CB8AC3E}">
        <p14:creationId xmlns:p14="http://schemas.microsoft.com/office/powerpoint/2010/main" val="357223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Here’s one of the most interesting topic: the functional safety:</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 regards of the functional safety A new work item proposal has been registered and approved to develop an EN standards to define the procedures and methods with which all relevant components of automated industrial valve packages (including gearboxes, actuator output gearing and mounting kits) can be evaluated according to the requirements of IEC 61508. IEC 61508 addresses electric, electronic and programmable electronic components whose reliability measures come from component databases basing the measures in probability of failure. Such approach is not feasible for mechanical devices and so “mechanical” functional safety standard is missing. Into a safety loop usually we’ve a safety sensor in order to detect possible issue on the process, a safety plc reading the sensor value and define an emergency criteria that is sent to the actuator in order to perform an emergency action. As soon as the emergency signal is received the actuator start the emergency action: motor is powered, gearing are moving and the valve start moving…. Mechanical element are there so the so called final element are not properly evaluated according with the existing standards  The working group is developing a standard specific to mechanical “final elements” so finally a mechanical approach instead of the electronic approach used up today will hopefully be available soon.</a:t>
            </a: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Any question on this specific topic? Please attend the presentation that will be held on tomorrow afternoon by Joerg Isenberg one of the greatest expert on the subject.</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15</a:t>
            </a:fld>
            <a:endParaRPr lang="it-IT" dirty="0"/>
          </a:p>
        </p:txBody>
      </p:sp>
    </p:spTree>
    <p:extLst>
      <p:ext uri="{BB962C8B-B14F-4D97-AF65-F5344CB8AC3E}">
        <p14:creationId xmlns:p14="http://schemas.microsoft.com/office/powerpoint/2010/main" val="180176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ISO5115</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Standards are not always product standard but as ISO5115 we can have also process standard.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ISO5115 applies to part-turn actuated valve assemblies comprising valve (e.g. ball valve, butterfly valve, and plug valve), actuator and, when required, an intermediate support supplied as a package. It defines the design considerations necessary for automating valves, the responsibilities for the information required and tasks to be completed, to ensure suitable actuator sizing, selection, and assembly on the valve. It applies to pneumatic, hydraulic, electro-hydraulic, and electric actuators.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This will be a standard suitable for understanding how to perform an automated valve sizing giving us a guideline as a sample on applicable safety factor to properly size the actuator considering the valve service moreover it will give us a lot of definitions in order to create a common dictionary shared in between valve OEM, actuator OEM and automated valve user.</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16</a:t>
            </a:fld>
            <a:endParaRPr lang="it-IT" dirty="0"/>
          </a:p>
        </p:txBody>
      </p:sp>
    </p:spTree>
    <p:extLst>
      <p:ext uri="{BB962C8B-B14F-4D97-AF65-F5344CB8AC3E}">
        <p14:creationId xmlns:p14="http://schemas.microsoft.com/office/powerpoint/2010/main" val="281393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The latest standard I’ll show you on today is the ISO5640. After the recent revision of the iso 5210 and 5211 for the actuator and valve interface flanges the iso group is discussing a new proposal in order to properly standardize also the mounting kit considering mounting kit design, material, bolting to ensure safe and reliable operation for quarter turn application up to F30 flange sizes. This standard is actually under construction, so I’m not allowed to show you huge details but the standard is valid for both bracket design adapter, adapting flanges as well as spools type adapters.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17</a:t>
            </a:fld>
            <a:endParaRPr lang="it-IT" dirty="0"/>
          </a:p>
        </p:txBody>
      </p:sp>
    </p:spTree>
    <p:extLst>
      <p:ext uri="{BB962C8B-B14F-4D97-AF65-F5344CB8AC3E}">
        <p14:creationId xmlns:p14="http://schemas.microsoft.com/office/powerpoint/2010/main" val="351472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1370D63-9158-BD4D-9276-0D6B11293BFA}" type="slidenum">
              <a:rPr lang="it-IT" smtClean="0"/>
              <a:pPr/>
              <a:t>18</a:t>
            </a:fld>
            <a:endParaRPr lang="it-IT" dirty="0"/>
          </a:p>
        </p:txBody>
      </p:sp>
    </p:spTree>
    <p:extLst>
      <p:ext uri="{BB962C8B-B14F-4D97-AF65-F5344CB8AC3E}">
        <p14:creationId xmlns:p14="http://schemas.microsoft.com/office/powerpoint/2010/main" val="91230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Let’s introduce myself.</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I’m Nicola Spreafico and I’m the Head of Sales for the Oil and Gas division at AUMA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Italiana</a:t>
            </a:r>
            <a:r>
              <a:rPr lang="en-US" sz="900" dirty="0">
                <a:effectLst/>
                <a:latin typeface="Calibri" panose="020F0502020204030204" pitchFamily="34" charset="0"/>
                <a:ea typeface="Calibri" panose="020F0502020204030204" pitchFamily="34" charset="0"/>
                <a:cs typeface="Times New Roman" panose="02020603050405020304" pitchFamily="18" charset="0"/>
              </a:rPr>
              <a:t>. AUMA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Italiana</a:t>
            </a:r>
            <a:r>
              <a:rPr lang="en-US" sz="900" dirty="0">
                <a:effectLst/>
                <a:latin typeface="Calibri" panose="020F0502020204030204" pitchFamily="34" charset="0"/>
                <a:ea typeface="Calibri" panose="020F0502020204030204" pitchFamily="34" charset="0"/>
                <a:cs typeface="Times New Roman" panose="02020603050405020304" pitchFamily="18" charset="0"/>
              </a:rPr>
              <a:t> is the Italian subsidiary of AUMA, a German based multinational company manufacturing electric actuator and manual gearboxes with more than 50 years of experience in manufacturing actuators and more than 2000 employee in all over the world.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On today I’m here as Chairman of the actuator committees of Uni, the Italian standardization body and Cen technical committee 69 working group 1 Subgroup10 called tc69 wg1 sg10, the actuator group of the European standardization body</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a:t>
            </a:fld>
            <a:endParaRPr lang="it-IT" dirty="0"/>
          </a:p>
        </p:txBody>
      </p:sp>
    </p:spTree>
    <p:extLst>
      <p:ext uri="{BB962C8B-B14F-4D97-AF65-F5344CB8AC3E}">
        <p14:creationId xmlns:p14="http://schemas.microsoft.com/office/powerpoint/2010/main" val="410061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Let’s start from the basics. What is a standard?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We can define a standard as a recognized method of doing something. It can be a recognized method of creating a product so a product standard, managing a process or carry out a profession as a sample. The standards condense the knowledge of people with experience in the subject, people from those who design a product to the one who use it.</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Who develops standards?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Fist of all we need to differentiate among different standards: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We’ve national standards, European standards and international standards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National standards are developed by national standardization body like UNI in Italy.</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Then we’ve European standards that are developed by CEN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Cenelec</a:t>
            </a:r>
            <a:r>
              <a:rPr lang="en-US" sz="900" dirty="0">
                <a:effectLst/>
                <a:latin typeface="Calibri" panose="020F0502020204030204" pitchFamily="34" charset="0"/>
                <a:ea typeface="Calibri" panose="020F0502020204030204" pitchFamily="34" charset="0"/>
                <a:cs typeface="Times New Roman" panose="02020603050405020304" pitchFamily="18" charset="0"/>
              </a:rPr>
              <a:t> for electric and electronic device. At Cen level standards are develop by 34 CEN National Standardization Bodies (Uni is one of them) into dedicated technical group that grow up the standards while CEN and CENELEC management center manage and coordinate the system.</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As last step we’ve international standards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International standards are developed among ISO and IEC for electric and electronic devices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900" dirty="0">
                <a:effectLst/>
                <a:latin typeface="Calibri" panose="020F0502020204030204" pitchFamily="34" charset="0"/>
                <a:ea typeface="Calibri" panose="020F0502020204030204" pitchFamily="34" charset="0"/>
                <a:cs typeface="Times New Roman" panose="02020603050405020304" pitchFamily="18" charset="0"/>
              </a:rPr>
              <a:t>ISO is an independent, non-governmental international organization with a membership of 165 national standards bodies.</a:t>
            </a:r>
            <a:endParaRPr lang="it-IT" sz="900"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2</a:t>
            </a:fld>
            <a:endParaRPr lang="it-IT" dirty="0"/>
          </a:p>
        </p:txBody>
      </p:sp>
    </p:spTree>
    <p:extLst>
      <p:ext uri="{BB962C8B-B14F-4D97-AF65-F5344CB8AC3E}">
        <p14:creationId xmlns:p14="http://schemas.microsoft.com/office/powerpoint/2010/main" val="249552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How are standards developed?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development of a Standard is governed by the principles of consensus, openness, transparency, national commitment, and technical coherence and follows several steps that I would like to summarize briefly:</a:t>
            </a:r>
          </a:p>
          <a:p>
            <a:pPr marL="342900" lvl="0" indent="-342900">
              <a:lnSpc>
                <a:spcPct val="107000"/>
              </a:lnSpc>
              <a:spcAft>
                <a:spcPts val="800"/>
              </a:spcAft>
              <a:buFont typeface="Symbol" panose="05050102010706020507" pitchFamily="18" charset="2"/>
              <a:buChar char=""/>
            </a:pPr>
            <a:r>
              <a:rPr lang="en-US" sz="900" b="1" dirty="0">
                <a:effectLst/>
                <a:latin typeface="Calibri" panose="020F0502020204030204" pitchFamily="34" charset="0"/>
                <a:ea typeface="Calibri" panose="020F0502020204030204" pitchFamily="34" charset="0"/>
                <a:cs typeface="Times New Roman" panose="02020603050405020304" pitchFamily="18" charset="0"/>
              </a:rPr>
              <a:t>The fist step is the “Proposal to develop standard:" </a:t>
            </a:r>
            <a:endParaRPr lang="it-IT"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As a sample by a national standardization body</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Acceptance of the proposal</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Once a project to develop a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standardis</a:t>
            </a:r>
            <a:r>
              <a:rPr lang="en-US" sz="900" dirty="0">
                <a:effectLst/>
                <a:latin typeface="Calibri" panose="020F0502020204030204" pitchFamily="34" charset="0"/>
                <a:ea typeface="Calibri" panose="020F0502020204030204" pitchFamily="34" charset="0"/>
                <a:cs typeface="Times New Roman" panose="02020603050405020304" pitchFamily="18" charset="0"/>
              </a:rPr>
              <a:t> accepted by the relevant Technical Body, or by the Technical Board, the member countries shall put all national activity within the scope of the project on hold. This means that they do not initiate new projects, nor revise existing standards at national level. This obligation is called 'standstill' and allows efforts to be focused on the development of the standard.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b="1" dirty="0">
                <a:effectLst/>
                <a:latin typeface="Calibri" panose="020F0502020204030204" pitchFamily="34" charset="0"/>
                <a:ea typeface="Calibri" panose="020F0502020204030204" pitchFamily="34" charset="0"/>
                <a:cs typeface="Times New Roman" panose="02020603050405020304" pitchFamily="18" charset="0"/>
              </a:rPr>
              <a:t>Drafting</a:t>
            </a:r>
            <a:endParaRPr lang="it-IT"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standard is developed by experts within a Technical Body.</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Enquiry – Public comment at national level &amp; weighted vote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Once the draft of an standard is prepared, it is released for public comment and vote, a process known as the 'Enquiry'. During this stage, everyone who has an interest (e.g. manufacturers, public authorities, consumers, etc.) may comment on the draft. These views are gathered by the members who then submit a national position by means of a weighted vote and which is subsequently analyzed by the Technical Body. If the results of the Enquiry show approval for the standard then the Technical Body can decide to publish the Standard.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Adoption by weighted Formal Vote.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If the results of the Enquiry show that the draft standard requires technical reworking the Technical Body can decide to update the draft and resubmit it for another weighted vote, called the Formal Vote.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Publication of the </a:t>
            </a:r>
            <a:r>
              <a:rPr lang="it-IT" sz="900" dirty="0">
                <a:effectLst/>
                <a:latin typeface="Calibri" panose="020F0502020204030204" pitchFamily="34" charset="0"/>
                <a:ea typeface="Calibri" panose="020F0502020204030204" pitchFamily="34" charset="0"/>
                <a:cs typeface="Times New Roman" panose="02020603050405020304" pitchFamily="18" charset="0"/>
              </a:rPr>
              <a:t>standard</a:t>
            </a: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Following the approval of the standard, either from the Enquiry or the Formal Vote, the standard then is published.  A published European Standard must be given the status of national standard in all member countries, who also have the obligation to withdraw any national standards that conflict with it. This guarantees that a manufacturer has easier access to the market of all the member countries when applying European Standards and this also applies whether the manufacturer is based in a member's territory or not.</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b="1" dirty="0">
                <a:effectLst/>
                <a:latin typeface="Calibri" panose="020F0502020204030204" pitchFamily="34" charset="0"/>
                <a:ea typeface="Calibri" panose="020F0502020204030204" pitchFamily="34" charset="0"/>
                <a:cs typeface="Times New Roman" panose="02020603050405020304" pitchFamily="18" charset="0"/>
              </a:rPr>
              <a:t>This is not the last step as periodical review are also </a:t>
            </a:r>
            <a:r>
              <a:rPr lang="en-US" sz="900" b="1" dirty="0" err="1">
                <a:effectLst/>
                <a:latin typeface="Calibri" panose="020F0502020204030204" pitchFamily="34" charset="0"/>
                <a:ea typeface="Calibri" panose="020F0502020204030204" pitchFamily="34" charset="0"/>
                <a:cs typeface="Times New Roman" panose="02020603050405020304" pitchFamily="18" charset="0"/>
              </a:rPr>
              <a:t>planeed</a:t>
            </a:r>
            <a:r>
              <a:rPr lang="en-US" sz="900" b="1" dirty="0">
                <a:effectLst/>
                <a:latin typeface="Calibri" panose="020F0502020204030204" pitchFamily="34" charset="0"/>
                <a:ea typeface="Calibri" panose="020F0502020204030204" pitchFamily="34" charset="0"/>
                <a:cs typeface="Times New Roman" panose="02020603050405020304" pitchFamily="18" charset="0"/>
              </a:rPr>
              <a:t>:</a:t>
            </a:r>
            <a:endParaRPr lang="it-IT"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To ensure that a Standard is still current, it is reviewed within five years of its publication. This review results in the confirmation, modification, revision or withdrawal of the EN.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3</a:t>
            </a:fld>
            <a:endParaRPr lang="it-IT" dirty="0"/>
          </a:p>
        </p:txBody>
      </p:sp>
    </p:spTree>
    <p:extLst>
      <p:ext uri="{BB962C8B-B14F-4D97-AF65-F5344CB8AC3E}">
        <p14:creationId xmlns:p14="http://schemas.microsoft.com/office/powerpoint/2010/main" val="271674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Now we can start with the overview of the status of the art and up to date activities at both CEN and ISO Levels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Valve actuators, which link the process to the control system, are key to safe and reliable valve operation as they are the heart of a valve. On the industrial valve market there are a huge number of standards related to valves, valve components, performances and related materials but what is existing for the main muscle of the valve?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4</a:t>
            </a:fld>
            <a:endParaRPr lang="it-IT" dirty="0"/>
          </a:p>
        </p:txBody>
      </p:sp>
    </p:spTree>
    <p:extLst>
      <p:ext uri="{BB962C8B-B14F-4D97-AF65-F5344CB8AC3E}">
        <p14:creationId xmlns:p14="http://schemas.microsoft.com/office/powerpoint/2010/main" val="39434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During recent years we had a lot of developments on the actuator standardization stuff.</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I’ve prepared this timeline diagram as I think this is an helpful representation of what has been released and what is under discussion.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Let’s start from EN15714 released in 2009: after years of developments the first product standard introducing electric, pneumatic and hydraulic actuators has been released.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Not only product standards are existing but also process standard are in place. As a sample in 2011 ISO12490 has been released with a clear topic: Mechanical integrity and sizing of actuators and mounting kits for pipeline valves.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What is new? what is under discussion?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2020 Is representing a milestone for the actuation standards: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After the European standards, an international standard has been released for electric actuator with the ISO22153 and the first international product standard on manual gearbox ISO22109 has been issued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Other big developments are ongoing with ISO5115, ISO5640, review of the EN15714 series and a working group dedicated to SIL for valve and actuators. We will see the details in the next slides.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5</a:t>
            </a:fld>
            <a:endParaRPr lang="it-IT" dirty="0"/>
          </a:p>
        </p:txBody>
      </p:sp>
    </p:spTree>
    <p:extLst>
      <p:ext uri="{BB962C8B-B14F-4D97-AF65-F5344CB8AC3E}">
        <p14:creationId xmlns:p14="http://schemas.microsoft.com/office/powerpoint/2010/main" val="165394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ISO22109 as previously said the first international standard on manual gearbox. I woold say the first product standard on the widely used type of actuator for industrial valves: the manual actuator.</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standard provides basic requirements for gearboxes to operate industrial valves for manual and automated on/off and modulating duties, this includes manual override gearboxes. It includes guidelines for classification, design and methods for conformity assessment.</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Let’s start with the classification done in this standard, The gearboxes are classified in: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manual: gearbox designed for manual operation only, typically this has only one input, normally by a handwheel.</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automated: gearbox designed for automated operation, typically this has only one input, normally by an actuator.</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and a second type of classification is done in regards of the valve type: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part-turn: gearbox which transmits torque to the valve for a rotation of less than one revolution.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multi-turn: gearbox which transmits torque for a rotation of at least one revolution and may be capable of withstanding thrust to the valve.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6</a:t>
            </a:fld>
            <a:endParaRPr lang="it-IT" dirty="0"/>
          </a:p>
        </p:txBody>
      </p:sp>
    </p:spTree>
    <p:extLst>
      <p:ext uri="{BB962C8B-B14F-4D97-AF65-F5344CB8AC3E}">
        <p14:creationId xmlns:p14="http://schemas.microsoft.com/office/powerpoint/2010/main" val="306722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ISO22109 is a product standards and a good product standard is going to define: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Endurance limit: for both manual and automated version torque dependent endurance limits are given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Performance indicators: for the gearboxes mechanical advantage concept is clearly detailed and torque values are listed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Basic design requirements like self-locking-self breaking concept, corrosion protection and structural integrity are properly defined.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Type and production test are detailed with test procedure and acceptance criteria.</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Optional equipment such as overpressure relief valve, position transmitter, fireproofing, manual override, position indicator are described</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7</a:t>
            </a:fld>
            <a:endParaRPr lang="it-IT" dirty="0"/>
          </a:p>
        </p:txBody>
      </p:sp>
    </p:spTree>
    <p:extLst>
      <p:ext uri="{BB962C8B-B14F-4D97-AF65-F5344CB8AC3E}">
        <p14:creationId xmlns:p14="http://schemas.microsoft.com/office/powerpoint/2010/main" val="92878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ISO22153 is the first ISO actuator standard: it is a product standard for Electric actuator for industrial valve.  Let’s see the scope: This standard provides basic requirements for electric valve actuators, used for on-off and control valves. It includes guidelines for classification, design, enclosure and corrosion protection, and methods for conformity assessment.</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As per the gearbox standard the standard arrangement is similar and also for the electric actuator, we’ve two different kind of classifications: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 first classification is done in terms of actuator movements so in terms of valve type basically and we’ve: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Part turn actuator: actuator which transmits torque to the valve for less than one revolution, and does not need to be capable of withstanding operational thrust. So as a sample actuator to be used to automate a ball valve or a butterfly valve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Multi turn actuator: actuator which transmits torque to the valve/gearbox for at least one revolution and can be capable of withstanding thrust. As a sample an actuator suitable to automate a gate valve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Linear actuator: actuator which transmits thrust to the valve for a defined linear stroke. As a sample an electric actuator suitable to automate a globe valve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8</a:t>
            </a:fld>
            <a:endParaRPr lang="it-IT" dirty="0"/>
          </a:p>
        </p:txBody>
      </p:sp>
    </p:spTree>
    <p:extLst>
      <p:ext uri="{BB962C8B-B14F-4D97-AF65-F5344CB8AC3E}">
        <p14:creationId xmlns:p14="http://schemas.microsoft.com/office/powerpoint/2010/main" val="414091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512F8B-AFAB-7E42-8432-A5F8E3AC75DC}"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3226151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4069B7-FCD2-9D4B-8E75-10DF5796BEF1}"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42667480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F79D0E-62E7-9D41-A949-6C06B82E1EE1}" type="datetime1">
              <a:rPr lang="it-IT" smtClean="0"/>
              <a:pPr/>
              <a:t>16/05/2022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28887848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B79F79-F40C-1C42-BBD2-2273A9E9FECE}"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934507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8B1125-DD4A-BD4C-95A1-F24081310AA1}" type="datetime1">
              <a:rPr lang="it-IT" smtClean="0"/>
              <a:pPr/>
              <a:t>16/05/2022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0139349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F79D0E-62E7-9D41-A949-6C06B82E1EE1}" type="datetime1">
              <a:rPr lang="it-IT" smtClean="0"/>
              <a:pPr/>
              <a:t>16/05/2022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1618788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65700-0F78-7B49-B17F-4EBCED624A69}" type="datetime1">
              <a:rPr lang="it-IT" smtClean="0"/>
              <a:pPr/>
              <a:t>16/05/2022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8959176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4DE49B7-2E22-4247-A272-39BC49D836DB}" type="datetime1">
              <a:rPr lang="it-IT" smtClean="0"/>
              <a:pPr/>
              <a:t>16/05/2022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118167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a:stretch>
            <a:fillRect/>
          </a:stretch>
        </p:blipFill>
        <p:spPr>
          <a:xfrm>
            <a:off x="10395266" y="409061"/>
            <a:ext cx="720000" cy="720000"/>
          </a:xfrm>
          <a:prstGeom prst="rect">
            <a:avLst/>
          </a:prstGeom>
        </p:spPr>
      </p:pic>
    </p:spTree>
    <p:extLst>
      <p:ext uri="{BB962C8B-B14F-4D97-AF65-F5344CB8AC3E}">
        <p14:creationId xmlns:p14="http://schemas.microsoft.com/office/powerpoint/2010/main" val="2220175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7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B9DC60-1757-E045-A478-19FC60330ECF}" type="datetime1">
              <a:rPr lang="it-IT" smtClean="0"/>
              <a:pPr/>
              <a:t>16/05/2022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19385067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A245C5-A38B-CE46-A06F-3B82732EFF6E}" type="datetime1">
              <a:rPr lang="it-IT" smtClean="0"/>
              <a:pPr/>
              <a:t>16/05/2022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7469295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9D0E-62E7-9D41-A949-6C06B82E1EE1}" type="datetime1">
              <a:rPr lang="it-IT" smtClean="0"/>
              <a:pPr/>
              <a:t>16/05/2022</a:t>
            </a:fld>
            <a:endParaRPr lang="it-I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573765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gif"/><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8.jpe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8.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0.gif"/><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90698" y="2087891"/>
            <a:ext cx="7874229" cy="1111055"/>
          </a:xfrm>
        </p:spPr>
        <p:txBody>
          <a:bodyPr vert="horz" lIns="0" tIns="0" rIns="0" bIns="0" rtlCol="0" anchor="b">
            <a:noAutofit/>
          </a:bodyPr>
          <a:lstStyle/>
          <a:p>
            <a:pPr algn="l"/>
            <a:r>
              <a:rPr lang="it-IT" sz="4800" b="1" dirty="0">
                <a:solidFill>
                  <a:srgbClr val="286AA6"/>
                </a:solidFill>
                <a:latin typeface="Arial" panose="020B0604020202020204" pitchFamily="34" charset="0"/>
                <a:ea typeface="Arial" charset="0"/>
                <a:cs typeface="Arial" panose="020B0604020202020204" pitchFamily="34" charset="0"/>
              </a:rPr>
              <a:t>Nicola Spreafico</a:t>
            </a:r>
          </a:p>
        </p:txBody>
      </p:sp>
      <p:pic>
        <p:nvPicPr>
          <p:cNvPr id="15" name="Immagine 14"/>
          <p:cNvPicPr>
            <a:picLocks noChangeAspect="1"/>
          </p:cNvPicPr>
          <p:nvPr/>
        </p:nvPicPr>
        <p:blipFill rotWithShape="1">
          <a:blip r:embed="rId3">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1" name="Titolo 1"/>
          <p:cNvSpPr txBox="1">
            <a:spLocks/>
          </p:cNvSpPr>
          <p:nvPr/>
        </p:nvSpPr>
        <p:spPr>
          <a:xfrm>
            <a:off x="590697" y="3504301"/>
            <a:ext cx="10922033" cy="1625837"/>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4800" b="1" spc="-200" dirty="0">
                <a:solidFill>
                  <a:schemeClr val="bg1"/>
                </a:solidFill>
                <a:ea typeface="Arial" charset="0"/>
                <a:cs typeface="Arial" charset="0"/>
              </a:rPr>
              <a:t>European and International standards for valve actuators</a:t>
            </a:r>
            <a:endParaRPr lang="it-IT" sz="4800" b="1" spc="-200" dirty="0">
              <a:solidFill>
                <a:schemeClr val="bg1"/>
              </a:solidFill>
              <a:ea typeface="Arial" charset="0"/>
              <a:cs typeface="Arial" charset="0"/>
            </a:endParaRPr>
          </a:p>
        </p:txBody>
      </p:sp>
      <p:sp>
        <p:nvSpPr>
          <p:cNvPr id="3" name="CasellaDiTesto 2">
            <a:extLst>
              <a:ext uri="{FF2B5EF4-FFF2-40B4-BE49-F238E27FC236}">
                <a16:creationId xmlns:a16="http://schemas.microsoft.com/office/drawing/2014/main" id="{AA77FEA0-2101-4BA5-919E-B2A8A4FE1440}"/>
              </a:ext>
            </a:extLst>
          </p:cNvPr>
          <p:cNvSpPr txBox="1"/>
          <p:nvPr/>
        </p:nvSpPr>
        <p:spPr>
          <a:xfrm>
            <a:off x="506200" y="3213694"/>
            <a:ext cx="845461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Head of Sales at Auma </a:t>
            </a:r>
            <a:r>
              <a:rPr lang="en-US" sz="2400" dirty="0" err="1">
                <a:solidFill>
                  <a:schemeClr val="bg1"/>
                </a:solidFill>
                <a:latin typeface="Arial" panose="020B0604020202020204" pitchFamily="34" charset="0"/>
                <a:cs typeface="Arial" panose="020B0604020202020204" pitchFamily="34" charset="0"/>
              </a:rPr>
              <a:t>Italiana</a:t>
            </a:r>
            <a:endParaRPr lang="it-IT" sz="2400" dirty="0">
              <a:solidFill>
                <a:schemeClr val="bg1"/>
              </a:solidFill>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6"/>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7"/>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498219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BA985E-522B-4546-88B6-B696E073EB68}"/>
              </a:ext>
            </a:extLst>
          </p:cNvPr>
          <p:cNvSpPr txBox="1"/>
          <p:nvPr/>
        </p:nvSpPr>
        <p:spPr>
          <a:xfrm>
            <a:off x="1150690" y="1916113"/>
            <a:ext cx="9890620" cy="1477328"/>
          </a:xfrm>
          <a:prstGeom prst="rect">
            <a:avLst/>
          </a:prstGeom>
          <a:noFill/>
        </p:spPr>
        <p:txBody>
          <a:bodyPr wrap="square">
            <a:spAutoFit/>
          </a:bodyPr>
          <a:lstStyle/>
          <a:p>
            <a:r>
              <a:rPr lang="en-US" b="1" i="0" dirty="0">
                <a:effectLst/>
              </a:rPr>
              <a:t>Duty classification </a:t>
            </a:r>
            <a:r>
              <a:rPr lang="en-US" b="0" i="0" dirty="0">
                <a:effectLst/>
              </a:rPr>
              <a:t>( from ISO22153:2020 4.3)</a:t>
            </a: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sp>
        <p:nvSpPr>
          <p:cNvPr id="3" name="CasellaDiTesto 2">
            <a:extLst>
              <a:ext uri="{FF2B5EF4-FFF2-40B4-BE49-F238E27FC236}">
                <a16:creationId xmlns:a16="http://schemas.microsoft.com/office/drawing/2014/main" id="{9CEC6ECE-A4DB-4E10-AAB9-9829022F4F75}"/>
              </a:ext>
            </a:extLst>
          </p:cNvPr>
          <p:cNvSpPr txBox="1"/>
          <p:nvPr/>
        </p:nvSpPr>
        <p:spPr>
          <a:xfrm>
            <a:off x="2067158" y="2463301"/>
            <a:ext cx="9890620" cy="646331"/>
          </a:xfrm>
          <a:prstGeom prst="rect">
            <a:avLst/>
          </a:prstGeom>
          <a:noFill/>
        </p:spPr>
        <p:txBody>
          <a:bodyPr wrap="square">
            <a:spAutoFit/>
          </a:bodyPr>
          <a:lstStyle/>
          <a:p>
            <a:r>
              <a:rPr lang="en-US" dirty="0"/>
              <a:t>On-off: The electric actuator is required to drive the valve through its stroke from the fully open position to the fully closed position or vice‐versa. </a:t>
            </a:r>
            <a:r>
              <a:rPr lang="en-US" sz="1800" b="0" i="0" u="none" strike="noStrike" baseline="0" dirty="0">
                <a:solidFill>
                  <a:srgbClr val="000000"/>
                </a:solidFill>
                <a:latin typeface="Cambria" panose="02040503050406030204" pitchFamily="18" charset="0"/>
              </a:rPr>
              <a:t>	</a:t>
            </a:r>
          </a:p>
        </p:txBody>
      </p:sp>
      <p:sp>
        <p:nvSpPr>
          <p:cNvPr id="4" name="CasellaDiTesto 3">
            <a:extLst>
              <a:ext uri="{FF2B5EF4-FFF2-40B4-BE49-F238E27FC236}">
                <a16:creationId xmlns:a16="http://schemas.microsoft.com/office/drawing/2014/main" id="{37EA05A8-6451-46E7-A21C-47049711D4A1}"/>
              </a:ext>
            </a:extLst>
          </p:cNvPr>
          <p:cNvSpPr txBox="1"/>
          <p:nvPr/>
        </p:nvSpPr>
        <p:spPr>
          <a:xfrm>
            <a:off x="2067158" y="3427004"/>
            <a:ext cx="9890620" cy="646331"/>
          </a:xfrm>
          <a:prstGeom prst="rect">
            <a:avLst/>
          </a:prstGeom>
          <a:noFill/>
        </p:spPr>
        <p:txBody>
          <a:bodyPr wrap="square">
            <a:spAutoFit/>
          </a:bodyPr>
          <a:lstStyle/>
          <a:p>
            <a:r>
              <a:rPr lang="en-US" dirty="0"/>
              <a:t>Inching/Positioning: The electric actuator is required to occasionally drive the valve to any position (fully open, intermediate and fully closed).</a:t>
            </a:r>
            <a:r>
              <a:rPr lang="en-US" sz="1800" b="0" i="0" u="none" strike="noStrike" baseline="0" dirty="0">
                <a:solidFill>
                  <a:srgbClr val="000000"/>
                </a:solidFill>
                <a:latin typeface="Cambria" panose="02040503050406030204" pitchFamily="18" charset="0"/>
              </a:rPr>
              <a:t>	</a:t>
            </a:r>
          </a:p>
        </p:txBody>
      </p:sp>
      <p:sp>
        <p:nvSpPr>
          <p:cNvPr id="5" name="CasellaDiTesto 4">
            <a:extLst>
              <a:ext uri="{FF2B5EF4-FFF2-40B4-BE49-F238E27FC236}">
                <a16:creationId xmlns:a16="http://schemas.microsoft.com/office/drawing/2014/main" id="{7FBA324B-0B61-4CA5-B507-A1A02C5D95CD}"/>
              </a:ext>
            </a:extLst>
          </p:cNvPr>
          <p:cNvSpPr txBox="1"/>
          <p:nvPr/>
        </p:nvSpPr>
        <p:spPr>
          <a:xfrm>
            <a:off x="2067158" y="4378017"/>
            <a:ext cx="9890620" cy="646331"/>
          </a:xfrm>
          <a:prstGeom prst="rect">
            <a:avLst/>
          </a:prstGeom>
          <a:noFill/>
        </p:spPr>
        <p:txBody>
          <a:bodyPr wrap="square">
            <a:spAutoFit/>
          </a:bodyPr>
          <a:lstStyle/>
          <a:p>
            <a:r>
              <a:rPr lang="en-US" dirty="0"/>
              <a:t>Modulating: The electric actuator is required to frequently drive the valve to any position between fully open and fully closed.</a:t>
            </a:r>
            <a:r>
              <a:rPr lang="en-US" sz="1800" b="0" i="0" u="none" strike="noStrike" baseline="0" dirty="0">
                <a:solidFill>
                  <a:srgbClr val="000000"/>
                </a:solidFill>
                <a:latin typeface="Cambria" panose="02040503050406030204" pitchFamily="18" charset="0"/>
              </a:rPr>
              <a:t>	</a:t>
            </a:r>
          </a:p>
        </p:txBody>
      </p:sp>
      <p:sp>
        <p:nvSpPr>
          <p:cNvPr id="6" name="CasellaDiTesto 5">
            <a:extLst>
              <a:ext uri="{FF2B5EF4-FFF2-40B4-BE49-F238E27FC236}">
                <a16:creationId xmlns:a16="http://schemas.microsoft.com/office/drawing/2014/main" id="{3E4E3B30-B34D-4D8A-AFA4-2E5922355908}"/>
              </a:ext>
            </a:extLst>
          </p:cNvPr>
          <p:cNvSpPr txBox="1"/>
          <p:nvPr/>
        </p:nvSpPr>
        <p:spPr>
          <a:xfrm>
            <a:off x="2067158" y="5246258"/>
            <a:ext cx="9890620" cy="646331"/>
          </a:xfrm>
          <a:prstGeom prst="rect">
            <a:avLst/>
          </a:prstGeom>
          <a:noFill/>
        </p:spPr>
        <p:txBody>
          <a:bodyPr wrap="square">
            <a:spAutoFit/>
          </a:bodyPr>
          <a:lstStyle/>
          <a:p>
            <a:r>
              <a:rPr lang="en-US" dirty="0"/>
              <a:t>Continuous modulating: The electric actuator is required to continuously drive the valve to any position between fully open and fully closed.</a:t>
            </a:r>
            <a:r>
              <a:rPr lang="en-US" sz="1800" b="0" i="0" u="none" strike="noStrike" baseline="0" dirty="0">
                <a:solidFill>
                  <a:srgbClr val="000000"/>
                </a:solidFill>
                <a:latin typeface="Cambria" panose="02040503050406030204" pitchFamily="18" charset="0"/>
              </a:rPr>
              <a:t>	</a:t>
            </a:r>
          </a:p>
        </p:txBody>
      </p:sp>
      <p:pic>
        <p:nvPicPr>
          <p:cNvPr id="7" name="Immagine 6">
            <a:extLst>
              <a:ext uri="{FF2B5EF4-FFF2-40B4-BE49-F238E27FC236}">
                <a16:creationId xmlns:a16="http://schemas.microsoft.com/office/drawing/2014/main" id="{8A798D85-B620-4BF7-B32B-1398A32AF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90" y="2493901"/>
            <a:ext cx="1128341" cy="646331"/>
          </a:xfrm>
          <a:prstGeom prst="rect">
            <a:avLst/>
          </a:prstGeom>
        </p:spPr>
      </p:pic>
      <p:sp>
        <p:nvSpPr>
          <p:cNvPr id="8" name="Rettangolo 7">
            <a:extLst>
              <a:ext uri="{FF2B5EF4-FFF2-40B4-BE49-F238E27FC236}">
                <a16:creationId xmlns:a16="http://schemas.microsoft.com/office/drawing/2014/main" id="{161F0CB6-B48B-4047-96CC-488E0491D2D4}"/>
              </a:ext>
            </a:extLst>
          </p:cNvPr>
          <p:cNvSpPr/>
          <p:nvPr/>
        </p:nvSpPr>
        <p:spPr>
          <a:xfrm>
            <a:off x="655387" y="2829064"/>
            <a:ext cx="293432" cy="31116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9A981740-C703-4798-BE6E-8819A3C996AC}"/>
              </a:ext>
            </a:extLst>
          </p:cNvPr>
          <p:cNvSpPr txBox="1"/>
          <p:nvPr/>
        </p:nvSpPr>
        <p:spPr>
          <a:xfrm>
            <a:off x="655387" y="2787753"/>
            <a:ext cx="277372" cy="369332"/>
          </a:xfrm>
          <a:prstGeom prst="rect">
            <a:avLst/>
          </a:prstGeom>
          <a:noFill/>
        </p:spPr>
        <p:txBody>
          <a:bodyPr wrap="square" rtlCol="0">
            <a:spAutoFit/>
          </a:bodyPr>
          <a:lstStyle/>
          <a:p>
            <a:pPr algn="ctr"/>
            <a:r>
              <a:rPr lang="it-IT" dirty="0"/>
              <a:t>A</a:t>
            </a:r>
          </a:p>
        </p:txBody>
      </p:sp>
      <p:pic>
        <p:nvPicPr>
          <p:cNvPr id="10" name="Immagine 9">
            <a:extLst>
              <a:ext uri="{FF2B5EF4-FFF2-40B4-BE49-F238E27FC236}">
                <a16:creationId xmlns:a16="http://schemas.microsoft.com/office/drawing/2014/main" id="{92EA52C6-4976-4B43-A3CD-58952A83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7" y="3407731"/>
            <a:ext cx="1128341" cy="646331"/>
          </a:xfrm>
          <a:prstGeom prst="rect">
            <a:avLst/>
          </a:prstGeom>
        </p:spPr>
      </p:pic>
      <p:pic>
        <p:nvPicPr>
          <p:cNvPr id="11" name="Immagine 10">
            <a:extLst>
              <a:ext uri="{FF2B5EF4-FFF2-40B4-BE49-F238E27FC236}">
                <a16:creationId xmlns:a16="http://schemas.microsoft.com/office/drawing/2014/main" id="{19536287-BCD2-47CC-93CC-CA75BCEA5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8" y="4319589"/>
            <a:ext cx="1128341" cy="646331"/>
          </a:xfrm>
          <a:prstGeom prst="rect">
            <a:avLst/>
          </a:prstGeom>
        </p:spPr>
      </p:pic>
      <p:pic>
        <p:nvPicPr>
          <p:cNvPr id="12" name="Immagine 11">
            <a:extLst>
              <a:ext uri="{FF2B5EF4-FFF2-40B4-BE49-F238E27FC236}">
                <a16:creationId xmlns:a16="http://schemas.microsoft.com/office/drawing/2014/main" id="{27FEF8F4-DD2F-4BBE-B1D7-A29DAB646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7" y="5246259"/>
            <a:ext cx="1128341" cy="646331"/>
          </a:xfrm>
          <a:prstGeom prst="rect">
            <a:avLst/>
          </a:prstGeom>
        </p:spPr>
      </p:pic>
      <p:sp>
        <p:nvSpPr>
          <p:cNvPr id="13" name="Rettangolo 12">
            <a:extLst>
              <a:ext uri="{FF2B5EF4-FFF2-40B4-BE49-F238E27FC236}">
                <a16:creationId xmlns:a16="http://schemas.microsoft.com/office/drawing/2014/main" id="{1CED2B3B-039A-4D27-8E94-E56DE13BF905}"/>
              </a:ext>
            </a:extLst>
          </p:cNvPr>
          <p:cNvSpPr/>
          <p:nvPr/>
        </p:nvSpPr>
        <p:spPr>
          <a:xfrm>
            <a:off x="940375" y="3619384"/>
            <a:ext cx="278272" cy="42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37A85247-65BB-4D6B-9AA0-12175F330851}"/>
              </a:ext>
            </a:extLst>
          </p:cNvPr>
          <p:cNvSpPr/>
          <p:nvPr/>
        </p:nvSpPr>
        <p:spPr>
          <a:xfrm>
            <a:off x="1218646" y="4428185"/>
            <a:ext cx="279779" cy="5377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BF0A4200-B9B8-48F6-805C-F8682CE981FE}"/>
              </a:ext>
            </a:extLst>
          </p:cNvPr>
          <p:cNvSpPr/>
          <p:nvPr/>
        </p:nvSpPr>
        <p:spPr>
          <a:xfrm>
            <a:off x="1498425" y="5251154"/>
            <a:ext cx="285303" cy="6414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D60ADB8D-8300-4502-A0FE-76935CBB483A}"/>
              </a:ext>
            </a:extLst>
          </p:cNvPr>
          <p:cNvSpPr txBox="1"/>
          <p:nvPr/>
        </p:nvSpPr>
        <p:spPr>
          <a:xfrm>
            <a:off x="940375" y="3637297"/>
            <a:ext cx="277372" cy="369332"/>
          </a:xfrm>
          <a:prstGeom prst="rect">
            <a:avLst/>
          </a:prstGeom>
          <a:noFill/>
        </p:spPr>
        <p:txBody>
          <a:bodyPr wrap="square" rtlCol="0">
            <a:spAutoFit/>
          </a:bodyPr>
          <a:lstStyle/>
          <a:p>
            <a:pPr algn="ctr"/>
            <a:r>
              <a:rPr lang="it-IT" dirty="0"/>
              <a:t>B</a:t>
            </a:r>
          </a:p>
        </p:txBody>
      </p:sp>
      <p:sp>
        <p:nvSpPr>
          <p:cNvPr id="17" name="CasellaDiTesto 16">
            <a:extLst>
              <a:ext uri="{FF2B5EF4-FFF2-40B4-BE49-F238E27FC236}">
                <a16:creationId xmlns:a16="http://schemas.microsoft.com/office/drawing/2014/main" id="{A2F47E90-D79D-4BD5-96F4-61E8B17C8789}"/>
              </a:ext>
            </a:extLst>
          </p:cNvPr>
          <p:cNvSpPr txBox="1"/>
          <p:nvPr/>
        </p:nvSpPr>
        <p:spPr>
          <a:xfrm>
            <a:off x="1217747" y="4510109"/>
            <a:ext cx="277372" cy="369332"/>
          </a:xfrm>
          <a:prstGeom prst="rect">
            <a:avLst/>
          </a:prstGeom>
          <a:noFill/>
        </p:spPr>
        <p:txBody>
          <a:bodyPr wrap="square" rtlCol="0">
            <a:spAutoFit/>
          </a:bodyPr>
          <a:lstStyle/>
          <a:p>
            <a:pPr algn="ctr"/>
            <a:r>
              <a:rPr lang="it-IT" dirty="0"/>
              <a:t>C</a:t>
            </a:r>
          </a:p>
        </p:txBody>
      </p:sp>
      <p:sp>
        <p:nvSpPr>
          <p:cNvPr id="18" name="CasellaDiTesto 17">
            <a:extLst>
              <a:ext uri="{FF2B5EF4-FFF2-40B4-BE49-F238E27FC236}">
                <a16:creationId xmlns:a16="http://schemas.microsoft.com/office/drawing/2014/main" id="{51F3C7F3-0B51-4DA0-B6C0-8D90146A4F0B}"/>
              </a:ext>
            </a:extLst>
          </p:cNvPr>
          <p:cNvSpPr txBox="1"/>
          <p:nvPr/>
        </p:nvSpPr>
        <p:spPr>
          <a:xfrm>
            <a:off x="1504093" y="5384758"/>
            <a:ext cx="277372" cy="369332"/>
          </a:xfrm>
          <a:prstGeom prst="rect">
            <a:avLst/>
          </a:prstGeom>
          <a:noFill/>
        </p:spPr>
        <p:txBody>
          <a:bodyPr wrap="square" rtlCol="0">
            <a:spAutoFit/>
          </a:bodyPr>
          <a:lstStyle/>
          <a:p>
            <a:pPr algn="ctr"/>
            <a:r>
              <a:rPr lang="it-IT" dirty="0"/>
              <a:t>D</a:t>
            </a:r>
          </a:p>
        </p:txBody>
      </p:sp>
      <p:cxnSp>
        <p:nvCxnSpPr>
          <p:cNvPr id="20" name="Connettore diritto 20">
            <a:extLst>
              <a:ext uri="{FF2B5EF4-FFF2-40B4-BE49-F238E27FC236}">
                <a16:creationId xmlns:a16="http://schemas.microsoft.com/office/drawing/2014/main" id="{5B7B34DD-16AE-A65B-1B51-2365D36D2BED}"/>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20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BA985E-522B-4546-88B6-B696E073EB68}"/>
              </a:ext>
            </a:extLst>
          </p:cNvPr>
          <p:cNvSpPr txBox="1"/>
          <p:nvPr/>
        </p:nvSpPr>
        <p:spPr>
          <a:xfrm>
            <a:off x="1091535" y="1951672"/>
            <a:ext cx="9890620" cy="1477328"/>
          </a:xfrm>
          <a:prstGeom prst="rect">
            <a:avLst/>
          </a:prstGeom>
          <a:noFill/>
        </p:spPr>
        <p:txBody>
          <a:bodyPr wrap="square">
            <a:spAutoFit/>
          </a:bodyPr>
          <a:lstStyle/>
          <a:p>
            <a:r>
              <a:rPr lang="en-US" b="1" dirty="0"/>
              <a:t>Action on power loss classification </a:t>
            </a:r>
            <a:r>
              <a:rPr lang="en-US" dirty="0"/>
              <a:t>( from ISO22153:2020 4.4)</a:t>
            </a: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p>
        </p:txBody>
      </p:sp>
      <p:sp>
        <p:nvSpPr>
          <p:cNvPr id="3" name="CasellaDiTesto 2">
            <a:extLst>
              <a:ext uri="{FF2B5EF4-FFF2-40B4-BE49-F238E27FC236}">
                <a16:creationId xmlns:a16="http://schemas.microsoft.com/office/drawing/2014/main" id="{9CEC6ECE-A4DB-4E10-AAB9-9829022F4F75}"/>
              </a:ext>
            </a:extLst>
          </p:cNvPr>
          <p:cNvSpPr txBox="1"/>
          <p:nvPr/>
        </p:nvSpPr>
        <p:spPr>
          <a:xfrm>
            <a:off x="2008003" y="2498861"/>
            <a:ext cx="9890620" cy="646331"/>
          </a:xfrm>
          <a:prstGeom prst="rect">
            <a:avLst/>
          </a:prstGeom>
          <a:noFill/>
        </p:spPr>
        <p:txBody>
          <a:bodyPr wrap="square">
            <a:spAutoFit/>
          </a:bodyPr>
          <a:lstStyle/>
          <a:p>
            <a:r>
              <a:rPr lang="en-US" dirty="0"/>
              <a:t>Stay put action: On loss of external power, the actuator remains in the position achieved before loss of power.</a:t>
            </a:r>
            <a:r>
              <a:rPr lang="en-US" dirty="0">
                <a:solidFill>
                  <a:srgbClr val="000000"/>
                </a:solidFill>
                <a:latin typeface="Cambria" panose="02040503050406030204" pitchFamily="18" charset="0"/>
              </a:rPr>
              <a:t>	</a:t>
            </a:r>
          </a:p>
        </p:txBody>
      </p:sp>
      <p:sp>
        <p:nvSpPr>
          <p:cNvPr id="4" name="CasellaDiTesto 3">
            <a:extLst>
              <a:ext uri="{FF2B5EF4-FFF2-40B4-BE49-F238E27FC236}">
                <a16:creationId xmlns:a16="http://schemas.microsoft.com/office/drawing/2014/main" id="{37EA05A8-6451-46E7-A21C-47049711D4A1}"/>
              </a:ext>
            </a:extLst>
          </p:cNvPr>
          <p:cNvSpPr txBox="1"/>
          <p:nvPr/>
        </p:nvSpPr>
        <p:spPr>
          <a:xfrm>
            <a:off x="2008003" y="3462564"/>
            <a:ext cx="9890620" cy="646331"/>
          </a:xfrm>
          <a:prstGeom prst="rect">
            <a:avLst/>
          </a:prstGeom>
          <a:noFill/>
        </p:spPr>
        <p:txBody>
          <a:bodyPr wrap="square">
            <a:spAutoFit/>
          </a:bodyPr>
          <a:lstStyle/>
          <a:p>
            <a:r>
              <a:rPr lang="en-US" dirty="0"/>
              <a:t>Electrical fail-safe action: On loss of external power, the actuator is able to operate the valve to a predefined position using stored electrical energy.</a:t>
            </a:r>
            <a:r>
              <a:rPr lang="en-US" dirty="0">
                <a:solidFill>
                  <a:srgbClr val="000000"/>
                </a:solidFill>
                <a:latin typeface="Cambria" panose="02040503050406030204" pitchFamily="18" charset="0"/>
              </a:rPr>
              <a:t>	</a:t>
            </a:r>
          </a:p>
        </p:txBody>
      </p:sp>
      <p:sp>
        <p:nvSpPr>
          <p:cNvPr id="5" name="CasellaDiTesto 4">
            <a:extLst>
              <a:ext uri="{FF2B5EF4-FFF2-40B4-BE49-F238E27FC236}">
                <a16:creationId xmlns:a16="http://schemas.microsoft.com/office/drawing/2014/main" id="{7FBA324B-0B61-4CA5-B507-A1A02C5D95CD}"/>
              </a:ext>
            </a:extLst>
          </p:cNvPr>
          <p:cNvSpPr txBox="1"/>
          <p:nvPr/>
        </p:nvSpPr>
        <p:spPr>
          <a:xfrm>
            <a:off x="2008003" y="4413575"/>
            <a:ext cx="9890620" cy="646331"/>
          </a:xfrm>
          <a:prstGeom prst="rect">
            <a:avLst/>
          </a:prstGeom>
          <a:noFill/>
        </p:spPr>
        <p:txBody>
          <a:bodyPr wrap="square">
            <a:spAutoFit/>
          </a:bodyPr>
          <a:lstStyle/>
          <a:p>
            <a:r>
              <a:rPr lang="en-US" dirty="0"/>
              <a:t>Mechanical fail-safe action: On loss of external power, the actuator is able to operate the valve to a predefined position using stored mechanical energy.</a:t>
            </a:r>
            <a:r>
              <a:rPr lang="en-US" dirty="0">
                <a:solidFill>
                  <a:srgbClr val="000000"/>
                </a:solidFill>
                <a:latin typeface="Cambria" panose="02040503050406030204" pitchFamily="18" charset="0"/>
              </a:rPr>
              <a:t>	</a:t>
            </a:r>
          </a:p>
        </p:txBody>
      </p:sp>
      <p:pic>
        <p:nvPicPr>
          <p:cNvPr id="1026" name="Picture 2" descr="190,751 Foto Mano Stop, Immagini e Vettoriali">
            <a:extLst>
              <a:ext uri="{FF2B5EF4-FFF2-40B4-BE49-F238E27FC236}">
                <a16:creationId xmlns:a16="http://schemas.microsoft.com/office/drawing/2014/main" id="{1E7A8169-A4B0-46F5-965F-6BFEEF3D32F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1535" y="2521331"/>
            <a:ext cx="654637" cy="654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ttery - Free technology icons">
            <a:extLst>
              <a:ext uri="{FF2B5EF4-FFF2-40B4-BE49-F238E27FC236}">
                <a16:creationId xmlns:a16="http://schemas.microsoft.com/office/drawing/2014/main" id="{0B72A054-4DB1-456A-A7F6-02720BFD47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821" y="3551238"/>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ing Steel Icons">
            <a:extLst>
              <a:ext uri="{FF2B5EF4-FFF2-40B4-BE49-F238E27FC236}">
                <a16:creationId xmlns:a16="http://schemas.microsoft.com/office/drawing/2014/main" id="{0F709633-DFA8-44C8-9212-6D8F8A374BB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231" y="4469801"/>
            <a:ext cx="564655" cy="56465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diritto 20">
            <a:extLst>
              <a:ext uri="{FF2B5EF4-FFF2-40B4-BE49-F238E27FC236}">
                <a16:creationId xmlns:a16="http://schemas.microsoft.com/office/drawing/2014/main" id="{006F5652-46B3-CEF1-6673-0E83839212CB}"/>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4421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A80560A-306F-47FB-B5BC-C89F2B2BEA46}"/>
              </a:ext>
            </a:extLst>
          </p:cNvPr>
          <p:cNvSpPr txBox="1"/>
          <p:nvPr/>
        </p:nvSpPr>
        <p:spPr>
          <a:xfrm>
            <a:off x="3765478" y="1863124"/>
            <a:ext cx="5504357"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Endurance limits are given considering the duty class different requirements of class A, B, C and D</a:t>
            </a:r>
            <a:endParaRPr lang="it-IT" dirty="0">
              <a:solidFill>
                <a:srgbClr val="000000"/>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7531B007-C642-4950-A5DC-517A440FE0C2}"/>
              </a:ext>
            </a:extLst>
          </p:cNvPr>
          <p:cNvSpPr txBox="1"/>
          <p:nvPr/>
        </p:nvSpPr>
        <p:spPr>
          <a:xfrm>
            <a:off x="3765476" y="5518301"/>
            <a:ext cx="5778603" cy="923330"/>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Optional equipment such as anti-condensation heater, position transmitter, local control arrangements are described</a:t>
            </a:r>
            <a:endParaRPr lang="it-IT" dirty="0">
              <a:solidFill>
                <a:srgbClr val="000000"/>
              </a:solidFill>
              <a:latin typeface="Calibri" panose="020F0502020204030204" pitchFamily="34" charset="0"/>
              <a:cs typeface="Calibri" panose="020F0502020204030204" pitchFamily="34" charset="0"/>
            </a:endParaRPr>
          </a:p>
        </p:txBody>
      </p:sp>
      <p:pic>
        <p:nvPicPr>
          <p:cNvPr id="4" name="Picture 6" descr="Icon Definitions | KIOXIA">
            <a:extLst>
              <a:ext uri="{FF2B5EF4-FFF2-40B4-BE49-F238E27FC236}">
                <a16:creationId xmlns:a16="http://schemas.microsoft.com/office/drawing/2014/main" id="{500AA298-E55B-4FD7-BE78-BD349C4642A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632" r="26018"/>
          <a:stretch/>
        </p:blipFill>
        <p:spPr bwMode="auto">
          <a:xfrm>
            <a:off x="2647920" y="1788563"/>
            <a:ext cx="838056" cy="810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nsys Startup Program | Discounted Software for Eligible Startups">
            <a:extLst>
              <a:ext uri="{FF2B5EF4-FFF2-40B4-BE49-F238E27FC236}">
                <a16:creationId xmlns:a16="http://schemas.microsoft.com/office/drawing/2014/main" id="{6C893288-2A3B-4941-B47D-1565FC692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20" y="2574737"/>
            <a:ext cx="892970" cy="89297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8962246-51CB-446A-AB15-02A09F0E7F8D}"/>
              </a:ext>
            </a:extLst>
          </p:cNvPr>
          <p:cNvSpPr txBox="1"/>
          <p:nvPr/>
        </p:nvSpPr>
        <p:spPr>
          <a:xfrm>
            <a:off x="3765477" y="2696526"/>
            <a:ext cx="5778603"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Performances indicators like duty performances expressed in start hours are given for each actuator duty class.</a:t>
            </a:r>
            <a:endParaRPr lang="it-IT" dirty="0">
              <a:solidFill>
                <a:srgbClr val="000000"/>
              </a:solidFill>
              <a:latin typeface="Calibri" panose="020F0502020204030204" pitchFamily="34" charset="0"/>
              <a:cs typeface="Calibri" panose="020F0502020204030204" pitchFamily="34" charset="0"/>
            </a:endParaRPr>
          </a:p>
        </p:txBody>
      </p:sp>
      <p:pic>
        <p:nvPicPr>
          <p:cNvPr id="7" name="Picture 10" descr="Quality Icon Vector Icon Simple Element Illustration Quality Symbol Design  Can Be Used For Web And Mobile - Immagini vettoriali stock e altre immagini  di Affari - iStock">
            <a:extLst>
              <a:ext uri="{FF2B5EF4-FFF2-40B4-BE49-F238E27FC236}">
                <a16:creationId xmlns:a16="http://schemas.microsoft.com/office/drawing/2014/main" id="{B4F55D66-34F0-4CFC-9F5D-8B3D0EE1838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210" t="12091" r="20995" b="13868"/>
          <a:stretch/>
        </p:blipFill>
        <p:spPr bwMode="auto">
          <a:xfrm>
            <a:off x="2743200" y="4377048"/>
            <a:ext cx="742776" cy="98568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6AC0B938-96F4-4F3E-AC08-205EA0A8E018}"/>
              </a:ext>
            </a:extLst>
          </p:cNvPr>
          <p:cNvSpPr txBox="1"/>
          <p:nvPr/>
        </p:nvSpPr>
        <p:spPr>
          <a:xfrm>
            <a:off x="3765476" y="4471330"/>
            <a:ext cx="5778603"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Type and production test are detailed with test procedure and acceptance criteria</a:t>
            </a:r>
            <a:endParaRPr lang="it-IT" dirty="0">
              <a:solidFill>
                <a:srgbClr val="000000"/>
              </a:solidFill>
              <a:latin typeface="Calibri" panose="020F0502020204030204" pitchFamily="34" charset="0"/>
              <a:cs typeface="Calibri" panose="020F0502020204030204" pitchFamily="34" charset="0"/>
            </a:endParaRPr>
          </a:p>
        </p:txBody>
      </p:sp>
      <p:pic>
        <p:nvPicPr>
          <p:cNvPr id="9" name="Picture 14" descr="Product Design Icons - Download Free Vector Icons | Noun Project">
            <a:extLst>
              <a:ext uri="{FF2B5EF4-FFF2-40B4-BE49-F238E27FC236}">
                <a16:creationId xmlns:a16="http://schemas.microsoft.com/office/drawing/2014/main" id="{D3AB00D1-B566-4D38-8F1F-7E00ADB1F5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995" y="3402015"/>
            <a:ext cx="876820" cy="87682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FB4DEB53-5558-488A-BA1A-ED145CD2771A}"/>
              </a:ext>
            </a:extLst>
          </p:cNvPr>
          <p:cNvSpPr txBox="1"/>
          <p:nvPr/>
        </p:nvSpPr>
        <p:spPr>
          <a:xfrm>
            <a:off x="3757402" y="3475700"/>
            <a:ext cx="5778603" cy="923330"/>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Basic design requirements: motor, manual operation, travel and torque limitation, structural integrity corrosion protection and structural integrity </a:t>
            </a:r>
            <a:endParaRPr lang="it-IT" dirty="0">
              <a:solidFill>
                <a:srgbClr val="000000"/>
              </a:solidFill>
              <a:latin typeface="Calibri" panose="020F0502020204030204" pitchFamily="34" charset="0"/>
              <a:cs typeface="Calibri" panose="020F0502020204030204" pitchFamily="34" charset="0"/>
            </a:endParaRPr>
          </a:p>
        </p:txBody>
      </p:sp>
      <p:pic>
        <p:nvPicPr>
          <p:cNvPr id="11" name="Picture 6">
            <a:extLst>
              <a:ext uri="{FF2B5EF4-FFF2-40B4-BE49-F238E27FC236}">
                <a16:creationId xmlns:a16="http://schemas.microsoft.com/office/drawing/2014/main" id="{BA83F5D9-A6E3-4877-A66F-010425235DD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156" y="3160429"/>
            <a:ext cx="1602280" cy="1602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Product Design Icons - Download Free Vector Icons | Noun Project">
            <a:extLst>
              <a:ext uri="{FF2B5EF4-FFF2-40B4-BE49-F238E27FC236}">
                <a16:creationId xmlns:a16="http://schemas.microsoft.com/office/drawing/2014/main" id="{408C669F-079C-40A5-AFFC-D1F1D23873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5519" y="5500338"/>
            <a:ext cx="1038138" cy="103813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diritto 20">
            <a:extLst>
              <a:ext uri="{FF2B5EF4-FFF2-40B4-BE49-F238E27FC236}">
                <a16:creationId xmlns:a16="http://schemas.microsoft.com/office/drawing/2014/main" id="{196288A6-9DF0-AFD3-263F-75CCC50D5B7B}"/>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5221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ito in costruzione - Pro Loco Villa Vicentina">
            <a:extLst>
              <a:ext uri="{FF2B5EF4-FFF2-40B4-BE49-F238E27FC236}">
                <a16:creationId xmlns:a16="http://schemas.microsoft.com/office/drawing/2014/main" id="{6723FF93-5B45-40B7-9E99-A172C69A2410}"/>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7180" y="2215760"/>
            <a:ext cx="1589631" cy="177282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0B9A02E-EB00-4C7B-9D77-480FE361F725}"/>
              </a:ext>
            </a:extLst>
          </p:cNvPr>
          <p:cNvSpPr txBox="1"/>
          <p:nvPr/>
        </p:nvSpPr>
        <p:spPr>
          <a:xfrm>
            <a:off x="2801981" y="1720840"/>
            <a:ext cx="8284029" cy="3693319"/>
          </a:xfrm>
          <a:prstGeom prst="rect">
            <a:avLst/>
          </a:prstGeom>
          <a:noFill/>
        </p:spPr>
        <p:txBody>
          <a:bodyPr wrap="square">
            <a:spAutoFit/>
          </a:bodyPr>
          <a:lstStyle/>
          <a:p>
            <a:pPr algn="l"/>
            <a:r>
              <a:rPr lang="it-IT" dirty="0" err="1">
                <a:latin typeface="Cambria" panose="02040503050406030204" pitchFamily="18" charset="0"/>
              </a:rPr>
              <a:t>During</a:t>
            </a:r>
            <a:r>
              <a:rPr lang="it-IT" dirty="0">
                <a:latin typeface="Cambria" panose="02040503050406030204" pitchFamily="18" charset="0"/>
              </a:rPr>
              <a:t> </a:t>
            </a:r>
            <a:r>
              <a:rPr lang="it-IT" dirty="0" err="1">
                <a:latin typeface="Cambria" panose="02040503050406030204" pitchFamily="18" charset="0"/>
              </a:rPr>
              <a:t>this</a:t>
            </a:r>
            <a:r>
              <a:rPr lang="it-IT" dirty="0">
                <a:latin typeface="Cambria" panose="02040503050406030204" pitchFamily="18" charset="0"/>
              </a:rPr>
              <a:t> </a:t>
            </a:r>
            <a:r>
              <a:rPr lang="it-IT" dirty="0" err="1">
                <a:latin typeface="Cambria" panose="02040503050406030204" pitchFamily="18" charset="0"/>
              </a:rPr>
              <a:t>period</a:t>
            </a:r>
            <a:r>
              <a:rPr lang="it-IT" dirty="0">
                <a:latin typeface="Cambria" panose="02040503050406030204" pitchFamily="18" charset="0"/>
              </a:rPr>
              <a:t> a </a:t>
            </a:r>
            <a:r>
              <a:rPr lang="it-IT" dirty="0" err="1">
                <a:latin typeface="Cambria" panose="02040503050406030204" pitchFamily="18" charset="0"/>
              </a:rPr>
              <a:t>lot</a:t>
            </a:r>
            <a:r>
              <a:rPr lang="it-IT" dirty="0">
                <a:latin typeface="Cambria" panose="02040503050406030204" pitchFamily="18" charset="0"/>
              </a:rPr>
              <a:t> of working items are under </a:t>
            </a:r>
            <a:r>
              <a:rPr lang="it-IT" dirty="0" err="1">
                <a:latin typeface="Cambria" panose="02040503050406030204" pitchFamily="18" charset="0"/>
              </a:rPr>
              <a:t>development</a:t>
            </a:r>
            <a:r>
              <a:rPr lang="it-IT" dirty="0">
                <a:latin typeface="Cambria" panose="02040503050406030204" pitchFamily="18" charset="0"/>
              </a:rPr>
              <a:t>, </a:t>
            </a:r>
            <a:r>
              <a:rPr lang="it-IT" dirty="0" err="1">
                <a:latin typeface="Cambria" panose="02040503050406030204" pitchFamily="18" charset="0"/>
              </a:rPr>
              <a:t>here’s</a:t>
            </a:r>
            <a:r>
              <a:rPr lang="it-IT" dirty="0">
                <a:latin typeface="Cambria" panose="02040503050406030204" pitchFamily="18" charset="0"/>
              </a:rPr>
              <a:t> a brief </a:t>
            </a:r>
            <a:r>
              <a:rPr lang="it-IT" dirty="0" err="1">
                <a:latin typeface="Cambria" panose="02040503050406030204" pitchFamily="18" charset="0"/>
              </a:rPr>
              <a:t>resume</a:t>
            </a:r>
            <a:r>
              <a:rPr lang="it-IT" dirty="0">
                <a:latin typeface="Cambria" panose="02040503050406030204" pitchFamily="18" charset="0"/>
              </a:rPr>
              <a:t>:</a:t>
            </a:r>
          </a:p>
          <a:p>
            <a:pPr algn="l"/>
            <a:endParaRPr lang="it-IT" dirty="0">
              <a:latin typeface="Cambria" panose="02040503050406030204" pitchFamily="18" charset="0"/>
            </a:endParaRPr>
          </a:p>
          <a:p>
            <a:pPr marL="285750" indent="-285750" algn="l">
              <a:buFont typeface="Arial" panose="020B0604020202020204" pitchFamily="34" charset="0"/>
              <a:buChar char="•"/>
            </a:pPr>
            <a:r>
              <a:rPr lang="it-IT" dirty="0" err="1">
                <a:latin typeface="Cambria" panose="02040503050406030204" pitchFamily="18" charset="0"/>
              </a:rPr>
              <a:t>Pneumatic</a:t>
            </a:r>
            <a:r>
              <a:rPr lang="it-IT" dirty="0">
                <a:latin typeface="Cambria" panose="02040503050406030204" pitchFamily="18" charset="0"/>
              </a:rPr>
              <a:t> </a:t>
            </a:r>
            <a:r>
              <a:rPr lang="it-IT" dirty="0" err="1">
                <a:latin typeface="Cambria" panose="02040503050406030204" pitchFamily="18" charset="0"/>
              </a:rPr>
              <a:t>actuators</a:t>
            </a:r>
            <a:r>
              <a:rPr lang="it-IT" dirty="0">
                <a:latin typeface="Cambria" panose="02040503050406030204" pitchFamily="18" charset="0"/>
              </a:rPr>
              <a:t>: EN15714-3 under review and EN15714-5 (linear </a:t>
            </a:r>
            <a:r>
              <a:rPr lang="it-IT" dirty="0" err="1">
                <a:latin typeface="Cambria" panose="02040503050406030204" pitchFamily="18" charset="0"/>
              </a:rPr>
              <a:t>pneumatic</a:t>
            </a:r>
            <a:r>
              <a:rPr lang="it-IT" dirty="0">
                <a:latin typeface="Cambria" panose="02040503050406030204" pitchFamily="18" charset="0"/>
              </a:rPr>
              <a:t> </a:t>
            </a:r>
            <a:r>
              <a:rPr lang="it-IT" dirty="0" err="1">
                <a:latin typeface="Cambria" panose="02040503050406030204" pitchFamily="18" charset="0"/>
              </a:rPr>
              <a:t>actuators</a:t>
            </a:r>
            <a:r>
              <a:rPr lang="it-IT" dirty="0">
                <a:latin typeface="Cambria" panose="02040503050406030204" pitchFamily="18" charset="0"/>
              </a:rPr>
              <a:t>) under </a:t>
            </a:r>
            <a:r>
              <a:rPr lang="it-IT" dirty="0" err="1">
                <a:latin typeface="Cambria" panose="02040503050406030204" pitchFamily="18" charset="0"/>
              </a:rPr>
              <a:t>development</a:t>
            </a:r>
            <a:endParaRPr lang="it-IT" dirty="0">
              <a:latin typeface="Cambria" panose="02040503050406030204" pitchFamily="18" charset="0"/>
            </a:endParaRPr>
          </a:p>
          <a:p>
            <a:pPr algn="l"/>
            <a:endParaRPr lang="it-IT" dirty="0">
              <a:latin typeface="Cambria" panose="02040503050406030204" pitchFamily="18" charset="0"/>
            </a:endParaRPr>
          </a:p>
          <a:p>
            <a:pPr marL="285750" indent="-285750" algn="l">
              <a:buFont typeface="Arial" panose="020B0604020202020204" pitchFamily="34" charset="0"/>
              <a:buChar char="•"/>
            </a:pPr>
            <a:r>
              <a:rPr lang="it-IT" dirty="0" err="1">
                <a:latin typeface="Cambria" panose="02040503050406030204" pitchFamily="18" charset="0"/>
              </a:rPr>
              <a:t>Hydraulic</a:t>
            </a:r>
            <a:r>
              <a:rPr lang="it-IT" dirty="0">
                <a:latin typeface="Cambria" panose="02040503050406030204" pitchFamily="18" charset="0"/>
              </a:rPr>
              <a:t> </a:t>
            </a:r>
            <a:r>
              <a:rPr lang="it-IT" dirty="0" err="1">
                <a:latin typeface="Cambria" panose="02040503050406030204" pitchFamily="18" charset="0"/>
              </a:rPr>
              <a:t>actuators</a:t>
            </a:r>
            <a:r>
              <a:rPr lang="it-IT" dirty="0">
                <a:latin typeface="Cambria" panose="02040503050406030204" pitchFamily="18" charset="0"/>
              </a:rPr>
              <a:t>: EN15714-4 under review and EN15714-6 (linear </a:t>
            </a:r>
            <a:r>
              <a:rPr lang="it-IT" dirty="0" err="1">
                <a:latin typeface="Cambria" panose="02040503050406030204" pitchFamily="18" charset="0"/>
              </a:rPr>
              <a:t>hydraulic</a:t>
            </a:r>
            <a:r>
              <a:rPr lang="it-IT" dirty="0">
                <a:latin typeface="Cambria" panose="02040503050406030204" pitchFamily="18" charset="0"/>
              </a:rPr>
              <a:t> </a:t>
            </a:r>
            <a:r>
              <a:rPr lang="it-IT" dirty="0" err="1">
                <a:latin typeface="Cambria" panose="02040503050406030204" pitchFamily="18" charset="0"/>
              </a:rPr>
              <a:t>actuators</a:t>
            </a:r>
            <a:r>
              <a:rPr lang="it-IT" dirty="0">
                <a:latin typeface="Cambria" panose="02040503050406030204" pitchFamily="18" charset="0"/>
              </a:rPr>
              <a:t>) under </a:t>
            </a:r>
            <a:r>
              <a:rPr lang="it-IT" dirty="0" err="1">
                <a:latin typeface="Cambria" panose="02040503050406030204" pitchFamily="18" charset="0"/>
              </a:rPr>
              <a:t>development</a:t>
            </a:r>
            <a:endParaRPr lang="it-IT" dirty="0">
              <a:latin typeface="Cambria" panose="02040503050406030204" pitchFamily="18" charset="0"/>
            </a:endParaRPr>
          </a:p>
          <a:p>
            <a:pPr algn="l"/>
            <a:endParaRPr lang="it-IT" dirty="0">
              <a:latin typeface="Cambria" panose="02040503050406030204" pitchFamily="18" charset="0"/>
            </a:endParaRPr>
          </a:p>
          <a:p>
            <a:pPr marL="285750" indent="-285750" algn="l">
              <a:buFont typeface="Arial" panose="020B0604020202020204" pitchFamily="34" charset="0"/>
              <a:buChar char="•"/>
            </a:pPr>
            <a:r>
              <a:rPr lang="it-IT" dirty="0">
                <a:latin typeface="Cambria" panose="02040503050406030204" pitchFamily="18" charset="0"/>
              </a:rPr>
              <a:t>Part-turn valve </a:t>
            </a:r>
            <a:r>
              <a:rPr lang="it-IT" dirty="0" err="1">
                <a:latin typeface="Cambria" panose="02040503050406030204" pitchFamily="18" charset="0"/>
              </a:rPr>
              <a:t>actuation</a:t>
            </a:r>
            <a:r>
              <a:rPr lang="it-IT" dirty="0">
                <a:latin typeface="Cambria" panose="02040503050406030204" pitchFamily="18" charset="0"/>
              </a:rPr>
              <a:t> </a:t>
            </a:r>
            <a:r>
              <a:rPr lang="it-IT" dirty="0" err="1">
                <a:latin typeface="Cambria" panose="02040503050406030204" pitchFamily="18" charset="0"/>
              </a:rPr>
              <a:t>sizing</a:t>
            </a:r>
            <a:r>
              <a:rPr lang="it-IT" dirty="0">
                <a:latin typeface="Cambria" panose="02040503050406030204" pitchFamily="18" charset="0"/>
              </a:rPr>
              <a:t>: ISO5115 under </a:t>
            </a:r>
            <a:r>
              <a:rPr lang="it-IT" dirty="0" err="1">
                <a:latin typeface="Cambria" panose="02040503050406030204" pitchFamily="18" charset="0"/>
              </a:rPr>
              <a:t>development</a:t>
            </a:r>
            <a:endParaRPr lang="it-IT" dirty="0">
              <a:latin typeface="Cambria" panose="02040503050406030204" pitchFamily="18" charset="0"/>
            </a:endParaRPr>
          </a:p>
          <a:p>
            <a:pPr algn="l"/>
            <a:endParaRPr lang="it-IT" dirty="0">
              <a:latin typeface="Cambria" panose="02040503050406030204" pitchFamily="18" charset="0"/>
            </a:endParaRPr>
          </a:p>
          <a:p>
            <a:pPr marL="285750" indent="-285750" algn="l">
              <a:buFont typeface="Arial" panose="020B0604020202020204" pitchFamily="34" charset="0"/>
              <a:buChar char="•"/>
            </a:pPr>
            <a:r>
              <a:rPr lang="it-IT" dirty="0">
                <a:latin typeface="Cambria" panose="02040503050406030204" pitchFamily="18" charset="0"/>
              </a:rPr>
              <a:t>Part-turn valve-</a:t>
            </a:r>
            <a:r>
              <a:rPr lang="it-IT" dirty="0" err="1">
                <a:latin typeface="Cambria" panose="02040503050406030204" pitchFamily="18" charset="0"/>
              </a:rPr>
              <a:t>actuator</a:t>
            </a:r>
            <a:r>
              <a:rPr lang="it-IT" dirty="0">
                <a:latin typeface="Cambria" panose="02040503050406030204" pitchFamily="18" charset="0"/>
              </a:rPr>
              <a:t> </a:t>
            </a:r>
            <a:r>
              <a:rPr lang="it-IT" dirty="0" err="1">
                <a:latin typeface="Cambria" panose="02040503050406030204" pitchFamily="18" charset="0"/>
              </a:rPr>
              <a:t>mounting</a:t>
            </a:r>
            <a:r>
              <a:rPr lang="it-IT" dirty="0">
                <a:latin typeface="Cambria" panose="02040503050406030204" pitchFamily="18" charset="0"/>
              </a:rPr>
              <a:t> kits: ISO5640 under </a:t>
            </a:r>
            <a:r>
              <a:rPr lang="it-IT" dirty="0" err="1">
                <a:latin typeface="Cambria" panose="02040503050406030204" pitchFamily="18" charset="0"/>
              </a:rPr>
              <a:t>development</a:t>
            </a:r>
            <a:endParaRPr lang="it-IT" dirty="0">
              <a:latin typeface="Cambria" panose="02040503050406030204" pitchFamily="18" charset="0"/>
            </a:endParaRPr>
          </a:p>
          <a:p>
            <a:pPr algn="l"/>
            <a:endParaRPr lang="it-IT" dirty="0"/>
          </a:p>
        </p:txBody>
      </p:sp>
      <p:cxnSp>
        <p:nvCxnSpPr>
          <p:cNvPr id="5" name="Connettore diritto 20">
            <a:extLst>
              <a:ext uri="{FF2B5EF4-FFF2-40B4-BE49-F238E27FC236}">
                <a16:creationId xmlns:a16="http://schemas.microsoft.com/office/drawing/2014/main" id="{967C40F9-8BF0-1137-237A-E714FA9730A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1494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AF46FAC-E31B-4C60-9F8F-1FDCB475E413}"/>
              </a:ext>
            </a:extLst>
          </p:cNvPr>
          <p:cNvSpPr txBox="1"/>
          <p:nvPr/>
        </p:nvSpPr>
        <p:spPr>
          <a:xfrm>
            <a:off x="2372412" y="1751677"/>
            <a:ext cx="9303651" cy="3046988"/>
          </a:xfrm>
          <a:prstGeom prst="rect">
            <a:avLst/>
          </a:prstGeom>
          <a:noFill/>
        </p:spPr>
        <p:txBody>
          <a:bodyPr wrap="square">
            <a:spAutoFit/>
          </a:bodyPr>
          <a:lstStyle/>
          <a:p>
            <a:r>
              <a:rPr lang="en-US" sz="2400" dirty="0">
                <a:solidFill>
                  <a:srgbClr val="000000"/>
                </a:solidFill>
              </a:rPr>
              <a:t>EN15714-3:2009 Industrial valves - Actuators - Part 3: Pneumatic part-turn actuators for industrial valves - Basic requirements</a:t>
            </a:r>
          </a:p>
          <a:p>
            <a:r>
              <a:rPr lang="en-US" b="0" i="0" dirty="0">
                <a:effectLst/>
              </a:rPr>
              <a:t>This document provides basic requirements for pneumatic part-turn valve actuators, both double acting and single acting, used for on-off and modulating control duties. It includes guidelines, recommendations and methods for enclosure and corrosion protection, control and testing.</a:t>
            </a:r>
          </a:p>
          <a:p>
            <a:r>
              <a:rPr lang="en-US" b="0" i="0" dirty="0">
                <a:effectLst/>
              </a:rPr>
              <a:t>It does not apply to pneumatic actuators which are integral parts of control valves.</a:t>
            </a:r>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pic>
        <p:nvPicPr>
          <p:cNvPr id="3" name="Picture 4" descr="CEN -">
            <a:extLst>
              <a:ext uri="{FF2B5EF4-FFF2-40B4-BE49-F238E27FC236}">
                <a16:creationId xmlns:a16="http://schemas.microsoft.com/office/drawing/2014/main" id="{199BCEF2-6248-4372-8460-A4DBCE0D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04" y="1789823"/>
            <a:ext cx="1480030" cy="12006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sa c'è di nuovo in outlet: novità makeup! What's new in Outlet: makeup  news! (ITA-ENG) - profumomaniaforever">
            <a:extLst>
              <a:ext uri="{FF2B5EF4-FFF2-40B4-BE49-F238E27FC236}">
                <a16:creationId xmlns:a16="http://schemas.microsoft.com/office/drawing/2014/main" id="{C5004B95-17C9-435E-9FFE-5B44C84B7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43" y="4022277"/>
            <a:ext cx="2079795" cy="226064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D658C9A8-8FBE-49F8-A02B-DCAEE97EDCEE}"/>
              </a:ext>
            </a:extLst>
          </p:cNvPr>
          <p:cNvSpPr txBox="1"/>
          <p:nvPr/>
        </p:nvSpPr>
        <p:spPr>
          <a:xfrm>
            <a:off x="4687029" y="4625015"/>
            <a:ext cx="6106884" cy="646331"/>
          </a:xfrm>
          <a:prstGeom prst="rect">
            <a:avLst/>
          </a:prstGeom>
          <a:noFill/>
        </p:spPr>
        <p:txBody>
          <a:bodyPr wrap="square">
            <a:spAutoFit/>
          </a:bodyPr>
          <a:lstStyle/>
          <a:p>
            <a:r>
              <a:rPr lang="en-US" sz="1800" dirty="0">
                <a:solidFill>
                  <a:srgbClr val="000000"/>
                </a:solidFill>
              </a:rPr>
              <a:t>EN15714-5 Industrial valves - Actuators - Part 5: Pneumatic linear actuators for industrial valves - Basic requirements</a:t>
            </a:r>
            <a:endParaRPr lang="it-IT" dirty="0"/>
          </a:p>
        </p:txBody>
      </p:sp>
      <p:pic>
        <p:nvPicPr>
          <p:cNvPr id="6" name="Picture 6" descr="Sito in costruzione - Pro Loco Villa Vicentina">
            <a:extLst>
              <a:ext uri="{FF2B5EF4-FFF2-40B4-BE49-F238E27FC236}">
                <a16:creationId xmlns:a16="http://schemas.microsoft.com/office/drawing/2014/main" id="{092A4E38-6C80-462F-A894-4E1D19E71E30}"/>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8057" y="4256393"/>
            <a:ext cx="1240847" cy="13838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 under review rubber stamp free vector eps, cdr, ai, svg vector  illustration graphic art">
            <a:extLst>
              <a:ext uri="{FF2B5EF4-FFF2-40B4-BE49-F238E27FC236}">
                <a16:creationId xmlns:a16="http://schemas.microsoft.com/office/drawing/2014/main" id="{96313252-370D-403E-A601-4C280460A80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3215" y="3159627"/>
            <a:ext cx="1818575" cy="151547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diritto 20">
            <a:extLst>
              <a:ext uri="{FF2B5EF4-FFF2-40B4-BE49-F238E27FC236}">
                <a16:creationId xmlns:a16="http://schemas.microsoft.com/office/drawing/2014/main" id="{24DA6C1B-4D6E-BAA4-E513-0DCAFDAE344E}"/>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8634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7A58B5B-1B12-470C-A193-E9F8C59A8066}"/>
              </a:ext>
            </a:extLst>
          </p:cNvPr>
          <p:cNvSpPr txBox="1"/>
          <p:nvPr/>
        </p:nvSpPr>
        <p:spPr>
          <a:xfrm>
            <a:off x="2372412" y="1924433"/>
            <a:ext cx="9303651" cy="2954655"/>
          </a:xfrm>
          <a:prstGeom prst="rect">
            <a:avLst/>
          </a:prstGeom>
          <a:noFill/>
        </p:spPr>
        <p:txBody>
          <a:bodyPr wrap="square">
            <a:spAutoFit/>
          </a:bodyPr>
          <a:lstStyle/>
          <a:p>
            <a:r>
              <a:rPr lang="en-US" sz="2400" dirty="0">
                <a:solidFill>
                  <a:srgbClr val="000000"/>
                </a:solidFill>
              </a:rPr>
              <a:t>EN15714-4:2009 Industrial valves - Actuators - Part 4: Hydraulic part-turn actuators for industrial valves - Basic requirements</a:t>
            </a:r>
          </a:p>
          <a:p>
            <a:r>
              <a:rPr lang="en-US" b="0" i="0" dirty="0">
                <a:effectLst/>
              </a:rPr>
              <a:t>This document provides basic requirements for hydraulic part-turn valve actuators, both double acting and single acting, used for on-off and modulating control duties. It includes guidelines, recommendations and methods for enclosure and corrosion protection, control and testing.</a:t>
            </a:r>
          </a:p>
          <a:p>
            <a:r>
              <a:rPr lang="en-US" b="0" i="0" dirty="0">
                <a:effectLst/>
              </a:rPr>
              <a:t>It does not apply, to hydraulic actuators that are integral parts of control valves or to electro-hydraulic actuators.</a:t>
            </a:r>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pic>
        <p:nvPicPr>
          <p:cNvPr id="3" name="Picture 4" descr="CEN -">
            <a:extLst>
              <a:ext uri="{FF2B5EF4-FFF2-40B4-BE49-F238E27FC236}">
                <a16:creationId xmlns:a16="http://schemas.microsoft.com/office/drawing/2014/main" id="{54D6C6FA-0108-4593-8C30-CD52ADC00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04" y="1962579"/>
            <a:ext cx="1480030" cy="12006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sa c'è di nuovo in outlet: novità makeup! What's new in Outlet: makeup  news! (ITA-ENG) - profumomaniaforever">
            <a:extLst>
              <a:ext uri="{FF2B5EF4-FFF2-40B4-BE49-F238E27FC236}">
                <a16:creationId xmlns:a16="http://schemas.microsoft.com/office/drawing/2014/main" id="{92A63741-AA4B-40EC-8F53-68B115163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43" y="4195033"/>
            <a:ext cx="2079795" cy="2260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sa c'è di nuovo in outlet: novità makeup! What's new in Outlet: makeup  news! (ITA-ENG) - profumomaniaforever">
            <a:extLst>
              <a:ext uri="{FF2B5EF4-FFF2-40B4-BE49-F238E27FC236}">
                <a16:creationId xmlns:a16="http://schemas.microsoft.com/office/drawing/2014/main" id="{71F8261F-A821-461B-AF0B-4C273D4F5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43" y="4195033"/>
            <a:ext cx="2079795" cy="226064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8ED0131-BE62-4997-AFCF-145F918AD4DB}"/>
              </a:ext>
            </a:extLst>
          </p:cNvPr>
          <p:cNvSpPr txBox="1"/>
          <p:nvPr/>
        </p:nvSpPr>
        <p:spPr>
          <a:xfrm>
            <a:off x="4687029" y="4797771"/>
            <a:ext cx="6106884" cy="646331"/>
          </a:xfrm>
          <a:prstGeom prst="rect">
            <a:avLst/>
          </a:prstGeom>
          <a:noFill/>
        </p:spPr>
        <p:txBody>
          <a:bodyPr wrap="square">
            <a:spAutoFit/>
          </a:bodyPr>
          <a:lstStyle/>
          <a:p>
            <a:r>
              <a:rPr lang="en-US" sz="1800" dirty="0">
                <a:solidFill>
                  <a:srgbClr val="000000"/>
                </a:solidFill>
              </a:rPr>
              <a:t>EN15714-6 Industrial valves - Actuators - Part 6: Hydraulic linear actuators for industrial valves - Basic requirements</a:t>
            </a:r>
            <a:endParaRPr lang="it-IT" dirty="0"/>
          </a:p>
        </p:txBody>
      </p:sp>
      <p:pic>
        <p:nvPicPr>
          <p:cNvPr id="7" name="Picture 6" descr="Sito in costruzione - Pro Loco Villa Vicentina">
            <a:extLst>
              <a:ext uri="{FF2B5EF4-FFF2-40B4-BE49-F238E27FC236}">
                <a16:creationId xmlns:a16="http://schemas.microsoft.com/office/drawing/2014/main" id="{A3014D6A-3551-4D88-9946-C818E7F4170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8057" y="4429149"/>
            <a:ext cx="1240847" cy="1383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 under review rubber stamp free vector eps, cdr, ai, svg vector  illustration graphic art">
            <a:extLst>
              <a:ext uri="{FF2B5EF4-FFF2-40B4-BE49-F238E27FC236}">
                <a16:creationId xmlns:a16="http://schemas.microsoft.com/office/drawing/2014/main" id="{9F0F3893-BC9A-4173-8F48-56ADAF3D001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3215" y="3332383"/>
            <a:ext cx="1818575" cy="151547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diritto 20">
            <a:extLst>
              <a:ext uri="{FF2B5EF4-FFF2-40B4-BE49-F238E27FC236}">
                <a16:creationId xmlns:a16="http://schemas.microsoft.com/office/drawing/2014/main" id="{80656ACF-89EE-BB33-FE21-C62DF1EEABE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7755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F05282-F4D6-4632-887D-1C4B87E3162D}"/>
              </a:ext>
            </a:extLst>
          </p:cNvPr>
          <p:cNvSpPr txBox="1"/>
          <p:nvPr/>
        </p:nvSpPr>
        <p:spPr>
          <a:xfrm>
            <a:off x="2326493" y="2507181"/>
            <a:ext cx="9303651" cy="2677656"/>
          </a:xfrm>
          <a:prstGeom prst="rect">
            <a:avLst/>
          </a:prstGeom>
          <a:noFill/>
        </p:spPr>
        <p:txBody>
          <a:bodyPr wrap="square">
            <a:spAutoFit/>
          </a:bodyPr>
          <a:lstStyle/>
          <a:p>
            <a:r>
              <a:rPr lang="en-US" sz="2400" dirty="0">
                <a:solidFill>
                  <a:srgbClr val="000000"/>
                </a:solidFill>
              </a:rPr>
              <a:t>CEN TC69/WG1/AHG 3</a:t>
            </a:r>
          </a:p>
          <a:p>
            <a:r>
              <a:rPr lang="en-US" b="0" i="0" dirty="0">
                <a:effectLst/>
              </a:rPr>
              <a:t>A new work item proposal (NWI) has been registered and approved to develop an EN standards to define the procedures and methods with which all relevant components of automated industrial valve packages (including gearboxes, actuator output gearing  and mounting kits) can be evaluated according to the requirements of IEC 61508. </a:t>
            </a:r>
            <a:r>
              <a:rPr lang="en-US" dirty="0"/>
              <a:t>IEC 61508 addresses electric, electronic and programmable electronic components whose reliability measures come from component databases basing the measures in probability of failure. Such approach is not feasible for mechanical devices and so “mechanical” functional safety standard is missing.  The working group is developing a standard specific to mechanical “final elements”.</a:t>
            </a:r>
          </a:p>
        </p:txBody>
      </p:sp>
      <p:pic>
        <p:nvPicPr>
          <p:cNvPr id="3" name="Picture 4" descr="CEN -">
            <a:extLst>
              <a:ext uri="{FF2B5EF4-FFF2-40B4-BE49-F238E27FC236}">
                <a16:creationId xmlns:a16="http://schemas.microsoft.com/office/drawing/2014/main" id="{A659D50D-9127-4E3C-BC34-6E7CBD8A6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85" y="2545327"/>
            <a:ext cx="1480030" cy="12006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ito in costruzione - Pro Loco Villa Vicentina">
            <a:extLst>
              <a:ext uri="{FF2B5EF4-FFF2-40B4-BE49-F238E27FC236}">
                <a16:creationId xmlns:a16="http://schemas.microsoft.com/office/drawing/2014/main" id="{656ECA63-93D4-4227-A4C8-713E0003DCF2}"/>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6376" y="4382041"/>
            <a:ext cx="1240847" cy="138384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diritto 20">
            <a:extLst>
              <a:ext uri="{FF2B5EF4-FFF2-40B4-BE49-F238E27FC236}">
                <a16:creationId xmlns:a16="http://schemas.microsoft.com/office/drawing/2014/main" id="{526A7964-A5A5-0B97-0BF3-4B46BE323BAD}"/>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7423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212EAFA-1B97-4CE8-A01A-E234A51379DD}"/>
              </a:ext>
            </a:extLst>
          </p:cNvPr>
          <p:cNvSpPr txBox="1"/>
          <p:nvPr/>
        </p:nvSpPr>
        <p:spPr>
          <a:xfrm>
            <a:off x="2326493" y="2373674"/>
            <a:ext cx="9303651" cy="2677656"/>
          </a:xfrm>
          <a:prstGeom prst="rect">
            <a:avLst/>
          </a:prstGeom>
          <a:noFill/>
        </p:spPr>
        <p:txBody>
          <a:bodyPr wrap="square">
            <a:spAutoFit/>
          </a:bodyPr>
          <a:lstStyle/>
          <a:p>
            <a:r>
              <a:rPr lang="en-US" sz="2400" dirty="0">
                <a:solidFill>
                  <a:srgbClr val="000000"/>
                </a:solidFill>
              </a:rPr>
              <a:t>ISO5115 Industrial valves — Part-turn valve actuation</a:t>
            </a:r>
          </a:p>
          <a:p>
            <a:r>
              <a:rPr lang="en-US" dirty="0"/>
              <a:t>This document applies to part-turn actuated valve assemblies comprising valve (e.g. ball valve, butterfly valve, and plug valve), actuator and, when required, an intermediate support supplied as a package. It defines the design considerations necessary for automating valves, the responsibilities for the information required and tasks to be completed, to ensure suitable actuator sizing, selection and assembly on the valve. It applies to pneumatic, hydraulic, electro-hydraulic, and electric actuators. An electric actuator coupled to a gearbox, as defined in ISO 5211, is included in the scope of this document. Lever or manual gearbox operated valves are excluded. Control valves are excluded from this document.</a:t>
            </a:r>
          </a:p>
        </p:txBody>
      </p:sp>
      <p:pic>
        <p:nvPicPr>
          <p:cNvPr id="3" name="Picture 6" descr="Sito in costruzione - Pro Loco Villa Vicentina">
            <a:extLst>
              <a:ext uri="{FF2B5EF4-FFF2-40B4-BE49-F238E27FC236}">
                <a16:creationId xmlns:a16="http://schemas.microsoft.com/office/drawing/2014/main" id="{F59159FF-E147-49E8-9E5F-2E31ED8BB8D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6376" y="4248534"/>
            <a:ext cx="1240847" cy="13838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Organizzazione internazionale per la normazione - Wikipedia">
            <a:extLst>
              <a:ext uri="{FF2B5EF4-FFF2-40B4-BE49-F238E27FC236}">
                <a16:creationId xmlns:a16="http://schemas.microsoft.com/office/drawing/2014/main" id="{C378E44C-DB85-4F78-9E50-3F37D4E05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31" y="2387418"/>
            <a:ext cx="1296879" cy="11915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diritto 20">
            <a:extLst>
              <a:ext uri="{FF2B5EF4-FFF2-40B4-BE49-F238E27FC236}">
                <a16:creationId xmlns:a16="http://schemas.microsoft.com/office/drawing/2014/main" id="{FCF720F9-7CF2-3172-1876-5621B7AC88D3}"/>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4835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ito in costruzione - Pro Loco Villa Vicentina">
            <a:extLst>
              <a:ext uri="{FF2B5EF4-FFF2-40B4-BE49-F238E27FC236}">
                <a16:creationId xmlns:a16="http://schemas.microsoft.com/office/drawing/2014/main" id="{CB2E978D-97F0-4DC2-8F34-DA0A99B4D75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6376" y="4085927"/>
            <a:ext cx="1240847" cy="1383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rganizzazione internazionale per la normazione - Wikipedia">
            <a:extLst>
              <a:ext uri="{FF2B5EF4-FFF2-40B4-BE49-F238E27FC236}">
                <a16:creationId xmlns:a16="http://schemas.microsoft.com/office/drawing/2014/main" id="{C95365EC-1495-468C-A994-05199DF78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31" y="2224811"/>
            <a:ext cx="1296879" cy="119157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11A5CF73-2F9E-402F-B8AC-7A175F40275D}"/>
              </a:ext>
            </a:extLst>
          </p:cNvPr>
          <p:cNvSpPr txBox="1"/>
          <p:nvPr/>
        </p:nvSpPr>
        <p:spPr>
          <a:xfrm>
            <a:off x="2326493" y="2211067"/>
            <a:ext cx="9303651" cy="2215991"/>
          </a:xfrm>
          <a:prstGeom prst="rect">
            <a:avLst/>
          </a:prstGeom>
          <a:noFill/>
        </p:spPr>
        <p:txBody>
          <a:bodyPr wrap="square">
            <a:spAutoFit/>
          </a:bodyPr>
          <a:lstStyle/>
          <a:p>
            <a:r>
              <a:rPr lang="en-US" sz="2400" dirty="0">
                <a:solidFill>
                  <a:srgbClr val="000000"/>
                </a:solidFill>
              </a:rPr>
              <a:t>ISO5640 Industrial valves — Mounting kits for part-turn valve actuator attachment</a:t>
            </a:r>
          </a:p>
          <a:p>
            <a:r>
              <a:rPr lang="en-US" dirty="0">
                <a:solidFill>
                  <a:srgbClr val="000000"/>
                </a:solidFill>
              </a:rPr>
              <a:t>This document provides requirements for metallic mounting kits for part-turn on-off valves and actuator attachments to enable safe and reliable operation. It includes all components transmitting torques from actuators to valves with a maximum flange torque up to 16 000. It applies to part-turn valves and actuators having attachment flanges and drive components as described in ISO 5211</a:t>
            </a:r>
          </a:p>
        </p:txBody>
      </p:sp>
      <p:cxnSp>
        <p:nvCxnSpPr>
          <p:cNvPr id="5" name="Connettore diritto 20">
            <a:extLst>
              <a:ext uri="{FF2B5EF4-FFF2-40B4-BE49-F238E27FC236}">
                <a16:creationId xmlns:a16="http://schemas.microsoft.com/office/drawing/2014/main" id="{C648651C-127D-054D-CE21-AA0F8B0862EB}"/>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94724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3">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6"/>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7"/>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5400" b="1" spc="-200" dirty="0">
                <a:solidFill>
                  <a:schemeClr val="bg1"/>
                </a:solidFill>
                <a:ea typeface="Arial" charset="0"/>
                <a:cs typeface="Arial" charset="0"/>
              </a:rPr>
              <a:t>Thank </a:t>
            </a:r>
            <a:r>
              <a:rPr lang="it-IT" sz="5400" b="1" spc="-200" dirty="0" err="1">
                <a:solidFill>
                  <a:schemeClr val="bg1"/>
                </a:solidFill>
                <a:ea typeface="Arial" charset="0"/>
                <a:cs typeface="Arial" charset="0"/>
              </a:rPr>
              <a:t>you</a:t>
            </a:r>
            <a:r>
              <a:rPr lang="it-IT" sz="5400" b="1" spc="-200" dirty="0">
                <a:solidFill>
                  <a:schemeClr val="bg1"/>
                </a:solidFill>
                <a:ea typeface="Arial" charset="0"/>
                <a:cs typeface="Arial" charset="0"/>
              </a:rPr>
              <a:t> for </a:t>
            </a:r>
            <a:r>
              <a:rPr lang="it-IT" sz="5400" b="1" spc="-200" dirty="0" err="1">
                <a:solidFill>
                  <a:schemeClr val="bg1"/>
                </a:solidFill>
                <a:ea typeface="Arial" charset="0"/>
                <a:cs typeface="Arial" charset="0"/>
              </a:rPr>
              <a:t>your</a:t>
            </a:r>
            <a:r>
              <a:rPr lang="it-IT" sz="5400" b="1" spc="-200" dirty="0">
                <a:solidFill>
                  <a:schemeClr val="bg1"/>
                </a:solidFill>
                <a:ea typeface="Arial" charset="0"/>
                <a:cs typeface="Arial" charset="0"/>
              </a:rPr>
              <a:t> </a:t>
            </a:r>
            <a:r>
              <a:rPr lang="it-IT" sz="5400" b="1" spc="-200" dirty="0" err="1">
                <a:solidFill>
                  <a:schemeClr val="bg1"/>
                </a:solidFill>
                <a:ea typeface="Arial" charset="0"/>
                <a:cs typeface="Arial" charset="0"/>
              </a:rPr>
              <a:t>attention</a:t>
            </a:r>
            <a:r>
              <a:rPr lang="it-IT" sz="5400" b="1" spc="-200" dirty="0">
                <a:solidFill>
                  <a:schemeClr val="bg1"/>
                </a:solidFill>
                <a:ea typeface="Arial" charset="0"/>
                <a:cs typeface="Arial" charset="0"/>
              </a:rPr>
              <a:t>!</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albero, esterni, erba, persona&#10;&#10;Descrizione generata automaticamente">
            <a:extLst>
              <a:ext uri="{FF2B5EF4-FFF2-40B4-BE49-F238E27FC236}">
                <a16:creationId xmlns:a16="http://schemas.microsoft.com/office/drawing/2014/main" id="{D50549F1-B581-43CA-B8E3-BA4B8C1F55A8}"/>
              </a:ext>
            </a:extLst>
          </p:cNvPr>
          <p:cNvPicPr>
            <a:picLocks noChangeAspect="1"/>
          </p:cNvPicPr>
          <p:nvPr/>
        </p:nvPicPr>
        <p:blipFill rotWithShape="1">
          <a:blip r:embed="rId3">
            <a:extLst>
              <a:ext uri="{28A0092B-C50C-407E-A947-70E740481C1C}">
                <a14:useLocalDpi xmlns:a14="http://schemas.microsoft.com/office/drawing/2010/main" val="0"/>
              </a:ext>
            </a:extLst>
          </a:blip>
          <a:srcRect l="11589" r="29004" b="1320"/>
          <a:stretch/>
        </p:blipFill>
        <p:spPr>
          <a:xfrm>
            <a:off x="442912" y="1559227"/>
            <a:ext cx="4527439" cy="5013588"/>
          </a:xfrm>
          <a:prstGeom prst="rect">
            <a:avLst/>
          </a:prstGeom>
        </p:spPr>
      </p:pic>
      <p:sp>
        <p:nvSpPr>
          <p:cNvPr id="3" name="CasellaDiTesto 18">
            <a:extLst>
              <a:ext uri="{FF2B5EF4-FFF2-40B4-BE49-F238E27FC236}">
                <a16:creationId xmlns:a16="http://schemas.microsoft.com/office/drawing/2014/main" id="{C8D38555-879E-448D-835D-74923D654CE5}"/>
              </a:ext>
            </a:extLst>
          </p:cNvPr>
          <p:cNvSpPr txBox="1"/>
          <p:nvPr/>
        </p:nvSpPr>
        <p:spPr>
          <a:xfrm>
            <a:off x="327194" y="1008848"/>
            <a:ext cx="2320756"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Biography</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FFF45459-9F40-4C14-8E6D-5391B777D478}"/>
              </a:ext>
            </a:extLst>
          </p:cNvPr>
          <p:cNvCxnSpPr>
            <a:cxnSpLocks/>
          </p:cNvCxnSpPr>
          <p:nvPr/>
        </p:nvCxnSpPr>
        <p:spPr>
          <a:xfrm>
            <a:off x="442913" y="1532068"/>
            <a:ext cx="11233150"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7D6C48B0-9AAE-4631-AC62-5158F4EFFD31}"/>
              </a:ext>
            </a:extLst>
          </p:cNvPr>
          <p:cNvSpPr txBox="1"/>
          <p:nvPr/>
        </p:nvSpPr>
        <p:spPr>
          <a:xfrm>
            <a:off x="5187636" y="1925246"/>
            <a:ext cx="6488426" cy="2308324"/>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Nicola Spreafico is the division manager of the Oil &amp; Gas market at AUMA </a:t>
            </a:r>
            <a:r>
              <a:rPr lang="en-US" dirty="0" err="1">
                <a:latin typeface="Arial" panose="020B0604020202020204" pitchFamily="34" charset="0"/>
                <a:cs typeface="Arial" panose="020B0604020202020204" pitchFamily="34" charset="0"/>
              </a:rPr>
              <a:t>Italiana</a:t>
            </a:r>
            <a:r>
              <a:rPr lang="en-US" dirty="0">
                <a:latin typeface="Arial" panose="020B0604020202020204" pitchFamily="34" charset="0"/>
                <a:cs typeface="Arial" panose="020B0604020202020204" pitchFamily="34" charset="0"/>
              </a:rPr>
              <a:t>. AUMA is a multinational company leader in manufacturing electric actuators and related gearboxes. Nicola is actually very active in the industrial standardization area as Chairman of the Actuator Committees of UNI CT53 and CEN/TC69/WG1/SG10.</a:t>
            </a:r>
          </a:p>
          <a:p>
            <a:pPr algn="just"/>
            <a:r>
              <a:rPr lang="en-US" dirty="0">
                <a:latin typeface="Arial" panose="020B0604020202020204" pitchFamily="34" charset="0"/>
                <a:cs typeface="Arial" panose="020B0604020202020204" pitchFamily="34" charset="0"/>
              </a:rPr>
              <a:t>He holds a master degree in Telecommunication engineering at </a:t>
            </a:r>
            <a:r>
              <a:rPr lang="en-US" dirty="0" err="1">
                <a:latin typeface="Arial" panose="020B0604020202020204" pitchFamily="34" charset="0"/>
                <a:cs typeface="Arial" panose="020B0604020202020204" pitchFamily="34" charset="0"/>
              </a:rPr>
              <a:t>Politecnico</a:t>
            </a:r>
            <a:r>
              <a:rPr lang="en-US" dirty="0">
                <a:latin typeface="Arial" panose="020B0604020202020204" pitchFamily="34" charset="0"/>
                <a:cs typeface="Arial" panose="020B0604020202020204" pitchFamily="34" charset="0"/>
              </a:rPr>
              <a:t> di Milano</a:t>
            </a:r>
          </a:p>
        </p:txBody>
      </p:sp>
      <p:sp>
        <p:nvSpPr>
          <p:cNvPr id="11" name="CasellaDiTesto 25">
            <a:extLst>
              <a:ext uri="{FF2B5EF4-FFF2-40B4-BE49-F238E27FC236}">
                <a16:creationId xmlns:a16="http://schemas.microsoft.com/office/drawing/2014/main" id="{A8A0C63D-A65A-4258-8838-387C42C131B5}"/>
              </a:ext>
            </a:extLst>
          </p:cNvPr>
          <p:cNvSpPr txBox="1"/>
          <p:nvPr/>
        </p:nvSpPr>
        <p:spPr>
          <a:xfrm>
            <a:off x="7656220" y="5537973"/>
            <a:ext cx="3984918" cy="523220"/>
          </a:xfrm>
          <a:prstGeom prst="rect">
            <a:avLst/>
          </a:prstGeom>
          <a:noFill/>
        </p:spPr>
        <p:txBody>
          <a:bodyPr wrap="square" rtlCol="0">
            <a:spAutoFit/>
          </a:bodyPr>
          <a:lstStyle/>
          <a:p>
            <a:pPr algn="just"/>
            <a:r>
              <a:rPr lang="it-IT" sz="1400" dirty="0">
                <a:latin typeface="Arial" panose="020B0604020202020204" pitchFamily="34" charset="0"/>
                <a:cs typeface="Arial" panose="020B0604020202020204" pitchFamily="34" charset="0"/>
              </a:rPr>
              <a:t>Nicola Spreafico</a:t>
            </a:r>
          </a:p>
          <a:p>
            <a:pPr algn="just"/>
            <a:r>
              <a:rPr lang="it-IT" sz="1400" dirty="0">
                <a:latin typeface="Century Gothic" panose="020B0502020202020204" pitchFamily="34" charset="0"/>
              </a:rPr>
              <a:t>nspreafico@auma.it</a:t>
            </a:r>
          </a:p>
        </p:txBody>
      </p:sp>
      <p:sp>
        <p:nvSpPr>
          <p:cNvPr id="12" name="CasellaDiTesto 18">
            <a:extLst>
              <a:ext uri="{FF2B5EF4-FFF2-40B4-BE49-F238E27FC236}">
                <a16:creationId xmlns:a16="http://schemas.microsoft.com/office/drawing/2014/main" id="{FB9003B7-A4DF-44EF-AFC7-D9B3C9D96363}"/>
              </a:ext>
            </a:extLst>
          </p:cNvPr>
          <p:cNvSpPr txBox="1"/>
          <p:nvPr/>
        </p:nvSpPr>
        <p:spPr>
          <a:xfrm>
            <a:off x="5247997" y="4376927"/>
            <a:ext cx="2321996" cy="369332"/>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Company</a:t>
            </a:r>
          </a:p>
        </p:txBody>
      </p:sp>
      <p:cxnSp>
        <p:nvCxnSpPr>
          <p:cNvPr id="13" name="Connettore diritto 20">
            <a:extLst>
              <a:ext uri="{FF2B5EF4-FFF2-40B4-BE49-F238E27FC236}">
                <a16:creationId xmlns:a16="http://schemas.microsoft.com/office/drawing/2014/main" id="{55BCB1D8-2BB9-49B7-9E85-6679D31F35F4}"/>
              </a:ext>
            </a:extLst>
          </p:cNvPr>
          <p:cNvCxnSpPr>
            <a:cxnSpLocks/>
          </p:cNvCxnSpPr>
          <p:nvPr/>
        </p:nvCxnSpPr>
        <p:spPr>
          <a:xfrm>
            <a:off x="5249237" y="4746259"/>
            <a:ext cx="6426826"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17" name="CasellaDiTesto 25">
            <a:extLst>
              <a:ext uri="{FF2B5EF4-FFF2-40B4-BE49-F238E27FC236}">
                <a16:creationId xmlns:a16="http://schemas.microsoft.com/office/drawing/2014/main" id="{36B10FAE-DD6C-4FDA-9FE5-5C62CAE0E705}"/>
              </a:ext>
            </a:extLst>
          </p:cNvPr>
          <p:cNvSpPr txBox="1"/>
          <p:nvPr/>
        </p:nvSpPr>
        <p:spPr>
          <a:xfrm>
            <a:off x="7656220" y="5279475"/>
            <a:ext cx="3984918" cy="369332"/>
          </a:xfrm>
          <a:prstGeom prst="rect">
            <a:avLst/>
          </a:prstGeom>
          <a:noFill/>
        </p:spPr>
        <p:txBody>
          <a:bodyPr wrap="square" rtlCol="0">
            <a:spAutoFit/>
          </a:bodyPr>
          <a:lstStyle/>
          <a:p>
            <a:pPr algn="just"/>
            <a:r>
              <a:rPr lang="it-IT" b="1" dirty="0">
                <a:latin typeface="Arial" panose="020B0604020202020204" pitchFamily="34" charset="0"/>
                <a:cs typeface="Arial" panose="020B0604020202020204" pitchFamily="34" charset="0"/>
              </a:rPr>
              <a:t>AUMA Italiana</a:t>
            </a:r>
          </a:p>
        </p:txBody>
      </p:sp>
      <p:pic>
        <p:nvPicPr>
          <p:cNvPr id="15" name="281EDCBA-5342-4946-AA80-628E8FC58FF7">
            <a:extLst>
              <a:ext uri="{FF2B5EF4-FFF2-40B4-BE49-F238E27FC236}">
                <a16:creationId xmlns:a16="http://schemas.microsoft.com/office/drawing/2014/main" id="{E76A1286-353E-4DE7-80D6-F4201EBE61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81" t="12619" r="24056" b="7406"/>
          <a:stretch/>
        </p:blipFill>
        <p:spPr bwMode="auto">
          <a:xfrm>
            <a:off x="442912" y="1559226"/>
            <a:ext cx="4527439" cy="501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3CA91189-27A3-4020-807C-207F1109D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857" y="5285290"/>
            <a:ext cx="2248172" cy="727034"/>
          </a:xfrm>
          <a:prstGeom prst="rect">
            <a:avLst/>
          </a:prstGeom>
        </p:spPr>
      </p:pic>
    </p:spTree>
    <p:extLst>
      <p:ext uri="{BB962C8B-B14F-4D97-AF65-F5344CB8AC3E}">
        <p14:creationId xmlns:p14="http://schemas.microsoft.com/office/powerpoint/2010/main" val="1106003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4044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International standards for valve actuators and gearboxes</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E0475A40-1F2B-41A2-A0A8-6DA69E198112}"/>
              </a:ext>
            </a:extLst>
          </p:cNvPr>
          <p:cNvSpPr txBox="1"/>
          <p:nvPr/>
        </p:nvSpPr>
        <p:spPr>
          <a:xfrm>
            <a:off x="338288" y="1773065"/>
            <a:ext cx="11394388" cy="3970318"/>
          </a:xfrm>
          <a:prstGeom prst="rect">
            <a:avLst/>
          </a:prstGeom>
          <a:noFill/>
        </p:spPr>
        <p:txBody>
          <a:bodyPr wrap="square">
            <a:spAutoFit/>
          </a:bodyPr>
          <a:lstStyle/>
          <a:p>
            <a:r>
              <a:rPr lang="en-US" b="0" i="0" dirty="0">
                <a:solidFill>
                  <a:srgbClr val="000000"/>
                </a:solidFill>
                <a:effectLst/>
              </a:rPr>
              <a:t>A </a:t>
            </a:r>
            <a:r>
              <a:rPr lang="en-US" dirty="0"/>
              <a:t>standard</a:t>
            </a:r>
            <a:r>
              <a:rPr lang="en-US" b="0" i="0" dirty="0">
                <a:solidFill>
                  <a:srgbClr val="000000"/>
                </a:solidFill>
                <a:effectLst/>
              </a:rPr>
              <a:t> is a recognized method of doing something. It can be a recognized method of creating a product, managing a process or carry out a profession as a sample. The standards condense the knowledge of people with experience in the subject, people from those who design a product to end users.</a:t>
            </a:r>
          </a:p>
          <a:p>
            <a:endParaRPr lang="en-US" dirty="0">
              <a:solidFill>
                <a:srgbClr val="000000"/>
              </a:solidFill>
            </a:endParaRPr>
          </a:p>
          <a:p>
            <a:endParaRPr lang="en-US" dirty="0">
              <a:solidFill>
                <a:srgbClr val="000000"/>
              </a:solidFill>
            </a:endParaRPr>
          </a:p>
          <a:p>
            <a:r>
              <a:rPr lang="en-US" dirty="0">
                <a:solidFill>
                  <a:srgbClr val="000000"/>
                </a:solidFill>
              </a:rPr>
              <a:t>		Italy</a:t>
            </a:r>
          </a:p>
          <a:p>
            <a:endParaRPr lang="en-US" dirty="0">
              <a:solidFill>
                <a:srgbClr val="000000"/>
              </a:solidFill>
            </a:endParaRPr>
          </a:p>
          <a:p>
            <a:endParaRPr lang="en-US" dirty="0">
              <a:solidFill>
                <a:srgbClr val="000000"/>
              </a:solidFill>
            </a:endParaRPr>
          </a:p>
          <a:p>
            <a:endParaRPr lang="en-US" b="0" i="0" dirty="0">
              <a:solidFill>
                <a:srgbClr val="000000"/>
              </a:solidFill>
              <a:effectLst/>
            </a:endParaRPr>
          </a:p>
          <a:p>
            <a:r>
              <a:rPr lang="en-US" dirty="0">
                <a:solidFill>
                  <a:srgbClr val="000000"/>
                </a:solidFill>
              </a:rPr>
              <a:t>		Europe</a:t>
            </a:r>
          </a:p>
          <a:p>
            <a:endParaRPr lang="en-US" dirty="0">
              <a:solidFill>
                <a:srgbClr val="000000"/>
              </a:solidFill>
            </a:endParaRPr>
          </a:p>
          <a:p>
            <a:endParaRPr lang="en-US" dirty="0">
              <a:solidFill>
                <a:srgbClr val="000000"/>
              </a:solidFill>
            </a:endParaRPr>
          </a:p>
          <a:p>
            <a:endParaRPr lang="en-US" b="0" i="0" dirty="0">
              <a:solidFill>
                <a:srgbClr val="000000"/>
              </a:solidFill>
              <a:effectLst/>
            </a:endParaRPr>
          </a:p>
          <a:p>
            <a:r>
              <a:rPr lang="en-US" dirty="0">
                <a:solidFill>
                  <a:srgbClr val="000000"/>
                </a:solidFill>
              </a:rPr>
              <a:t>		International</a:t>
            </a:r>
            <a:endParaRPr lang="en-US" b="0" i="0" dirty="0">
              <a:solidFill>
                <a:srgbClr val="000000"/>
              </a:solidFill>
              <a:effectLst/>
            </a:endParaRPr>
          </a:p>
        </p:txBody>
      </p:sp>
      <p:pic>
        <p:nvPicPr>
          <p:cNvPr id="7" name="Picture 2" descr="Organizzazione internazionale per la normazione - Wikipedia">
            <a:extLst>
              <a:ext uri="{FF2B5EF4-FFF2-40B4-BE49-F238E27FC236}">
                <a16:creationId xmlns:a16="http://schemas.microsoft.com/office/drawing/2014/main" id="{8B835D80-89AF-4953-BA63-15A62F72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139" y="5157938"/>
            <a:ext cx="1296879" cy="11915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EN -">
            <a:extLst>
              <a:ext uri="{FF2B5EF4-FFF2-40B4-BE49-F238E27FC236}">
                <a16:creationId xmlns:a16="http://schemas.microsoft.com/office/drawing/2014/main" id="{2D8FDC7C-7CD4-4A0E-A05F-957973F4C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677" y="3894216"/>
            <a:ext cx="1480030" cy="1200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BC8FF6E5-C0C6-4F8C-BFBC-6DE879EA6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9677" y="2660470"/>
            <a:ext cx="2003627" cy="11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48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955451B-C057-4B83-9AC8-8DFB7E0FCF59}"/>
              </a:ext>
            </a:extLst>
          </p:cNvPr>
          <p:cNvSpPr txBox="1"/>
          <p:nvPr/>
        </p:nvSpPr>
        <p:spPr>
          <a:xfrm>
            <a:off x="323131" y="1095714"/>
            <a:ext cx="11444133" cy="523220"/>
          </a:xfrm>
          <a:prstGeom prst="rect">
            <a:avLst/>
          </a:prstGeom>
          <a:noFill/>
        </p:spPr>
        <p:txBody>
          <a:bodyPr wrap="square">
            <a:spAutoFit/>
          </a:bodyPr>
          <a:lstStyle/>
          <a:p>
            <a:r>
              <a:rPr lang="en-US" sz="2800" b="1" dirty="0">
                <a:solidFill>
                  <a:srgbClr val="000000"/>
                </a:solidFill>
                <a:latin typeface="Arial" panose="020B0604020202020204" pitchFamily="34" charset="0"/>
                <a:cs typeface="Arial" panose="020B0604020202020204" pitchFamily="34" charset="0"/>
              </a:rPr>
              <a:t>How are standards developed?</a:t>
            </a:r>
            <a:endParaRPr lang="it-IT" sz="2800" b="1" dirty="0">
              <a:solidFill>
                <a:srgbClr val="000000"/>
              </a:solidFill>
              <a:latin typeface="Arial" panose="020B0604020202020204" pitchFamily="34" charset="0"/>
              <a:cs typeface="Arial" panose="020B0604020202020204" pitchFamily="34" charset="0"/>
            </a:endParaRPr>
          </a:p>
        </p:txBody>
      </p:sp>
      <p:pic>
        <p:nvPicPr>
          <p:cNvPr id="14" name="Grafik 39">
            <a:extLst>
              <a:ext uri="{FF2B5EF4-FFF2-40B4-BE49-F238E27FC236}">
                <a16:creationId xmlns:a16="http://schemas.microsoft.com/office/drawing/2014/main" id="{FE317152-9CEC-45D0-889B-77A14727AA1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921" r="3756"/>
          <a:stretch/>
        </p:blipFill>
        <p:spPr>
          <a:xfrm rot="20492473">
            <a:off x="1453038" y="1083431"/>
            <a:ext cx="9843642" cy="3982719"/>
          </a:xfrm>
          <a:prstGeom prst="rect">
            <a:avLst/>
          </a:prstGeom>
        </p:spPr>
      </p:pic>
      <p:sp>
        <p:nvSpPr>
          <p:cNvPr id="20" name="Freihandform 40">
            <a:extLst>
              <a:ext uri="{FF2B5EF4-FFF2-40B4-BE49-F238E27FC236}">
                <a16:creationId xmlns:a16="http://schemas.microsoft.com/office/drawing/2014/main" id="{1C2FC954-A5F1-46D8-82BE-913F56896F6C}"/>
              </a:ext>
            </a:extLst>
          </p:cNvPr>
          <p:cNvSpPr/>
          <p:nvPr/>
        </p:nvSpPr>
        <p:spPr>
          <a:xfrm>
            <a:off x="2506570" y="2435564"/>
            <a:ext cx="8379470" cy="1898152"/>
          </a:xfrm>
          <a:custGeom>
            <a:avLst/>
            <a:gdLst>
              <a:gd name="connsiteX0" fmla="*/ 0 w 8364772"/>
              <a:gd name="connsiteY0" fmla="*/ 938254 h 1484997"/>
              <a:gd name="connsiteX1" fmla="*/ 1288111 w 8364772"/>
              <a:gd name="connsiteY1" fmla="*/ 1248354 h 1484997"/>
              <a:gd name="connsiteX2" fmla="*/ 4134678 w 8364772"/>
              <a:gd name="connsiteY2" fmla="*/ 1447137 h 1484997"/>
              <a:gd name="connsiteX3" fmla="*/ 7347005 w 8364772"/>
              <a:gd name="connsiteY3" fmla="*/ 461175 h 1484997"/>
              <a:gd name="connsiteX4" fmla="*/ 8364772 w 8364772"/>
              <a:gd name="connsiteY4" fmla="*/ 0 h 1484997"/>
              <a:gd name="connsiteX0" fmla="*/ 0 w 8364772"/>
              <a:gd name="connsiteY0" fmla="*/ 938254 h 1455941"/>
              <a:gd name="connsiteX1" fmla="*/ 4134678 w 8364772"/>
              <a:gd name="connsiteY1" fmla="*/ 1447137 h 1455941"/>
              <a:gd name="connsiteX2" fmla="*/ 7347005 w 8364772"/>
              <a:gd name="connsiteY2" fmla="*/ 461175 h 1455941"/>
              <a:gd name="connsiteX3" fmla="*/ 8364772 w 8364772"/>
              <a:gd name="connsiteY3" fmla="*/ 0 h 1455941"/>
              <a:gd name="connsiteX0" fmla="*/ 0 w 8364772"/>
              <a:gd name="connsiteY0" fmla="*/ 938254 h 1482254"/>
              <a:gd name="connsiteX1" fmla="*/ 4134678 w 8364772"/>
              <a:gd name="connsiteY1" fmla="*/ 1447137 h 1482254"/>
              <a:gd name="connsiteX2" fmla="*/ 7347005 w 8364772"/>
              <a:gd name="connsiteY2" fmla="*/ 461175 h 1482254"/>
              <a:gd name="connsiteX3" fmla="*/ 8364772 w 8364772"/>
              <a:gd name="connsiteY3" fmla="*/ 0 h 1482254"/>
              <a:gd name="connsiteX0" fmla="*/ 0 w 8364772"/>
              <a:gd name="connsiteY0" fmla="*/ 938254 h 1588230"/>
              <a:gd name="connsiteX1" fmla="*/ 4134678 w 8364772"/>
              <a:gd name="connsiteY1" fmla="*/ 1447137 h 1588230"/>
              <a:gd name="connsiteX2" fmla="*/ 7347005 w 8364772"/>
              <a:gd name="connsiteY2" fmla="*/ 461175 h 1588230"/>
              <a:gd name="connsiteX3" fmla="*/ 8364772 w 8364772"/>
              <a:gd name="connsiteY3" fmla="*/ 0 h 1588230"/>
              <a:gd name="connsiteX0" fmla="*/ 0 w 8364772"/>
              <a:gd name="connsiteY0" fmla="*/ 938254 h 1477602"/>
              <a:gd name="connsiteX1" fmla="*/ 946205 w 8364772"/>
              <a:gd name="connsiteY1" fmla="*/ 1200646 h 1477602"/>
              <a:gd name="connsiteX2" fmla="*/ 4134678 w 8364772"/>
              <a:gd name="connsiteY2" fmla="*/ 1447137 h 1477602"/>
              <a:gd name="connsiteX3" fmla="*/ 7347005 w 8364772"/>
              <a:gd name="connsiteY3" fmla="*/ 461175 h 1477602"/>
              <a:gd name="connsiteX4" fmla="*/ 8364772 w 8364772"/>
              <a:gd name="connsiteY4" fmla="*/ 0 h 1477602"/>
              <a:gd name="connsiteX0" fmla="*/ 0 w 8364772"/>
              <a:gd name="connsiteY0" fmla="*/ 938254 h 1466024"/>
              <a:gd name="connsiteX1" fmla="*/ 970059 w 8364772"/>
              <a:gd name="connsiteY1" fmla="*/ 1097279 h 1466024"/>
              <a:gd name="connsiteX2" fmla="*/ 4134678 w 8364772"/>
              <a:gd name="connsiteY2" fmla="*/ 1447137 h 1466024"/>
              <a:gd name="connsiteX3" fmla="*/ 7347005 w 8364772"/>
              <a:gd name="connsiteY3" fmla="*/ 461175 h 1466024"/>
              <a:gd name="connsiteX4" fmla="*/ 8364772 w 8364772"/>
              <a:gd name="connsiteY4" fmla="*/ 0 h 1466024"/>
              <a:gd name="connsiteX0" fmla="*/ 0 w 8364772"/>
              <a:gd name="connsiteY0" fmla="*/ 938254 h 1543437"/>
              <a:gd name="connsiteX1" fmla="*/ 970059 w 8364772"/>
              <a:gd name="connsiteY1" fmla="*/ 1097279 h 1543437"/>
              <a:gd name="connsiteX2" fmla="*/ 4134678 w 8364772"/>
              <a:gd name="connsiteY2" fmla="*/ 1447137 h 1543437"/>
              <a:gd name="connsiteX3" fmla="*/ 7347005 w 8364772"/>
              <a:gd name="connsiteY3" fmla="*/ 461175 h 1543437"/>
              <a:gd name="connsiteX4" fmla="*/ 8364772 w 8364772"/>
              <a:gd name="connsiteY4" fmla="*/ 0 h 1543437"/>
              <a:gd name="connsiteX0" fmla="*/ 0 w 8364772"/>
              <a:gd name="connsiteY0" fmla="*/ 938254 h 1543437"/>
              <a:gd name="connsiteX1" fmla="*/ 970059 w 8364772"/>
              <a:gd name="connsiteY1" fmla="*/ 1097279 h 1543437"/>
              <a:gd name="connsiteX2" fmla="*/ 4134678 w 8364772"/>
              <a:gd name="connsiteY2" fmla="*/ 1447137 h 1543437"/>
              <a:gd name="connsiteX3" fmla="*/ 7347005 w 8364772"/>
              <a:gd name="connsiteY3" fmla="*/ 461175 h 1543437"/>
              <a:gd name="connsiteX4" fmla="*/ 8364772 w 8364772"/>
              <a:gd name="connsiteY4" fmla="*/ 0 h 1543437"/>
              <a:gd name="connsiteX0" fmla="*/ 0 w 9032833"/>
              <a:gd name="connsiteY0" fmla="*/ 1239073 h 1844256"/>
              <a:gd name="connsiteX1" fmla="*/ 970059 w 9032833"/>
              <a:gd name="connsiteY1" fmla="*/ 1398098 h 1844256"/>
              <a:gd name="connsiteX2" fmla="*/ 4134678 w 9032833"/>
              <a:gd name="connsiteY2" fmla="*/ 1747956 h 1844256"/>
              <a:gd name="connsiteX3" fmla="*/ 7347005 w 9032833"/>
              <a:gd name="connsiteY3" fmla="*/ 761994 h 1844256"/>
              <a:gd name="connsiteX4" fmla="*/ 9032833 w 9032833"/>
              <a:gd name="connsiteY4" fmla="*/ 0 h 1844256"/>
              <a:gd name="connsiteX0" fmla="*/ 0 w 9032833"/>
              <a:gd name="connsiteY0" fmla="*/ 1239073 h 1844256"/>
              <a:gd name="connsiteX1" fmla="*/ 970059 w 9032833"/>
              <a:gd name="connsiteY1" fmla="*/ 1398098 h 1844256"/>
              <a:gd name="connsiteX2" fmla="*/ 4134678 w 9032833"/>
              <a:gd name="connsiteY2" fmla="*/ 1747956 h 1844256"/>
              <a:gd name="connsiteX3" fmla="*/ 7347005 w 9032833"/>
              <a:gd name="connsiteY3" fmla="*/ 761994 h 1844256"/>
              <a:gd name="connsiteX4" fmla="*/ 9032833 w 9032833"/>
              <a:gd name="connsiteY4" fmla="*/ 0 h 1844256"/>
              <a:gd name="connsiteX0" fmla="*/ 0 w 9032833"/>
              <a:gd name="connsiteY0" fmla="*/ 1239073 h 1842039"/>
              <a:gd name="connsiteX1" fmla="*/ 970059 w 9032833"/>
              <a:gd name="connsiteY1" fmla="*/ 1398098 h 1842039"/>
              <a:gd name="connsiteX2" fmla="*/ 4134678 w 9032833"/>
              <a:gd name="connsiteY2" fmla="*/ 1747956 h 1842039"/>
              <a:gd name="connsiteX3" fmla="*/ 7347005 w 9032833"/>
              <a:gd name="connsiteY3" fmla="*/ 761994 h 1842039"/>
              <a:gd name="connsiteX4" fmla="*/ 9032833 w 9032833"/>
              <a:gd name="connsiteY4" fmla="*/ 0 h 1842039"/>
              <a:gd name="connsiteX0" fmla="*/ 0 w 9032833"/>
              <a:gd name="connsiteY0" fmla="*/ 1239073 h 1852029"/>
              <a:gd name="connsiteX1" fmla="*/ 970059 w 9032833"/>
              <a:gd name="connsiteY1" fmla="*/ 1419837 h 1852029"/>
              <a:gd name="connsiteX2" fmla="*/ 4134678 w 9032833"/>
              <a:gd name="connsiteY2" fmla="*/ 1747956 h 1852029"/>
              <a:gd name="connsiteX3" fmla="*/ 7347005 w 9032833"/>
              <a:gd name="connsiteY3" fmla="*/ 761994 h 1852029"/>
              <a:gd name="connsiteX4" fmla="*/ 9032833 w 9032833"/>
              <a:gd name="connsiteY4" fmla="*/ 0 h 1852029"/>
              <a:gd name="connsiteX0" fmla="*/ 0 w 9032833"/>
              <a:gd name="connsiteY0" fmla="*/ 1239073 h 1826170"/>
              <a:gd name="connsiteX1" fmla="*/ 970059 w 9032833"/>
              <a:gd name="connsiteY1" fmla="*/ 1419837 h 1826170"/>
              <a:gd name="connsiteX2" fmla="*/ 4134678 w 9032833"/>
              <a:gd name="connsiteY2" fmla="*/ 1747956 h 1826170"/>
              <a:gd name="connsiteX3" fmla="*/ 7347005 w 9032833"/>
              <a:gd name="connsiteY3" fmla="*/ 761994 h 1826170"/>
              <a:gd name="connsiteX4" fmla="*/ 9032833 w 9032833"/>
              <a:gd name="connsiteY4" fmla="*/ 0 h 1826170"/>
              <a:gd name="connsiteX0" fmla="*/ 0 w 9032833"/>
              <a:gd name="connsiteY0" fmla="*/ 1239073 h 1826170"/>
              <a:gd name="connsiteX1" fmla="*/ 970059 w 9032833"/>
              <a:gd name="connsiteY1" fmla="*/ 1419837 h 1826170"/>
              <a:gd name="connsiteX2" fmla="*/ 4134678 w 9032833"/>
              <a:gd name="connsiteY2" fmla="*/ 1747956 h 1826170"/>
              <a:gd name="connsiteX3" fmla="*/ 7347005 w 9032833"/>
              <a:gd name="connsiteY3" fmla="*/ 761994 h 1826170"/>
              <a:gd name="connsiteX4" fmla="*/ 9032833 w 9032833"/>
              <a:gd name="connsiteY4" fmla="*/ 0 h 1826170"/>
              <a:gd name="connsiteX0" fmla="*/ 0 w 9032833"/>
              <a:gd name="connsiteY0" fmla="*/ 1239073 h 1756759"/>
              <a:gd name="connsiteX1" fmla="*/ 4134678 w 9032833"/>
              <a:gd name="connsiteY1" fmla="*/ 1747956 h 1756759"/>
              <a:gd name="connsiteX2" fmla="*/ 7347005 w 9032833"/>
              <a:gd name="connsiteY2" fmla="*/ 761994 h 1756759"/>
              <a:gd name="connsiteX3" fmla="*/ 9032833 w 9032833"/>
              <a:gd name="connsiteY3" fmla="*/ 0 h 1756759"/>
              <a:gd name="connsiteX0" fmla="*/ 0 w 9032833"/>
              <a:gd name="connsiteY0" fmla="*/ 1239073 h 1778234"/>
              <a:gd name="connsiteX1" fmla="*/ 4134678 w 9032833"/>
              <a:gd name="connsiteY1" fmla="*/ 1747956 h 1778234"/>
              <a:gd name="connsiteX2" fmla="*/ 7347005 w 9032833"/>
              <a:gd name="connsiteY2" fmla="*/ 761994 h 1778234"/>
              <a:gd name="connsiteX3" fmla="*/ 9032833 w 9032833"/>
              <a:gd name="connsiteY3" fmla="*/ 0 h 1778234"/>
              <a:gd name="connsiteX0" fmla="*/ 0 w 9032833"/>
              <a:gd name="connsiteY0" fmla="*/ 1239073 h 1828743"/>
              <a:gd name="connsiteX1" fmla="*/ 4134678 w 9032833"/>
              <a:gd name="connsiteY1" fmla="*/ 1747956 h 1828743"/>
              <a:gd name="connsiteX2" fmla="*/ 7347005 w 9032833"/>
              <a:gd name="connsiteY2" fmla="*/ 761994 h 1828743"/>
              <a:gd name="connsiteX3" fmla="*/ 9032833 w 9032833"/>
              <a:gd name="connsiteY3" fmla="*/ 0 h 1828743"/>
              <a:gd name="connsiteX0" fmla="*/ 0 w 9032833"/>
              <a:gd name="connsiteY0" fmla="*/ 1239073 h 1809635"/>
              <a:gd name="connsiteX1" fmla="*/ 4134678 w 9032833"/>
              <a:gd name="connsiteY1" fmla="*/ 1747956 h 1809635"/>
              <a:gd name="connsiteX2" fmla="*/ 7347005 w 9032833"/>
              <a:gd name="connsiteY2" fmla="*/ 761994 h 1809635"/>
              <a:gd name="connsiteX3" fmla="*/ 9032833 w 9032833"/>
              <a:gd name="connsiteY3" fmla="*/ 0 h 1809635"/>
              <a:gd name="connsiteX0" fmla="*/ 0 w 9032833"/>
              <a:gd name="connsiteY0" fmla="*/ 1239073 h 1775293"/>
              <a:gd name="connsiteX1" fmla="*/ 1042849 w 9032833"/>
              <a:gd name="connsiteY1" fmla="*/ 1477756 h 1775293"/>
              <a:gd name="connsiteX2" fmla="*/ 4134678 w 9032833"/>
              <a:gd name="connsiteY2" fmla="*/ 1747956 h 1775293"/>
              <a:gd name="connsiteX3" fmla="*/ 7347005 w 9032833"/>
              <a:gd name="connsiteY3" fmla="*/ 761994 h 1775293"/>
              <a:gd name="connsiteX4" fmla="*/ 9032833 w 9032833"/>
              <a:gd name="connsiteY4" fmla="*/ 0 h 1775293"/>
              <a:gd name="connsiteX0" fmla="*/ 0 w 9032833"/>
              <a:gd name="connsiteY0" fmla="*/ 1239073 h 1767495"/>
              <a:gd name="connsiteX1" fmla="*/ 1085007 w 9032833"/>
              <a:gd name="connsiteY1" fmla="*/ 1405292 h 1767495"/>
              <a:gd name="connsiteX2" fmla="*/ 4134678 w 9032833"/>
              <a:gd name="connsiteY2" fmla="*/ 1747956 h 1767495"/>
              <a:gd name="connsiteX3" fmla="*/ 7347005 w 9032833"/>
              <a:gd name="connsiteY3" fmla="*/ 761994 h 1767495"/>
              <a:gd name="connsiteX4" fmla="*/ 9032833 w 9032833"/>
              <a:gd name="connsiteY4" fmla="*/ 0 h 1767495"/>
              <a:gd name="connsiteX0" fmla="*/ 0 w 9032833"/>
              <a:gd name="connsiteY0" fmla="*/ 1239073 h 1829608"/>
              <a:gd name="connsiteX1" fmla="*/ 1085007 w 9032833"/>
              <a:gd name="connsiteY1" fmla="*/ 1405292 h 1829608"/>
              <a:gd name="connsiteX2" fmla="*/ 4134678 w 9032833"/>
              <a:gd name="connsiteY2" fmla="*/ 1747956 h 1829608"/>
              <a:gd name="connsiteX3" fmla="*/ 7347005 w 9032833"/>
              <a:gd name="connsiteY3" fmla="*/ 761994 h 1829608"/>
              <a:gd name="connsiteX4" fmla="*/ 9032833 w 9032833"/>
              <a:gd name="connsiteY4" fmla="*/ 0 h 1829608"/>
              <a:gd name="connsiteX0" fmla="*/ 0 w 9032833"/>
              <a:gd name="connsiteY0" fmla="*/ 1239073 h 1829608"/>
              <a:gd name="connsiteX1" fmla="*/ 1085007 w 9032833"/>
              <a:gd name="connsiteY1" fmla="*/ 1405292 h 1829608"/>
              <a:gd name="connsiteX2" fmla="*/ 4134678 w 9032833"/>
              <a:gd name="connsiteY2" fmla="*/ 1747956 h 1829608"/>
              <a:gd name="connsiteX3" fmla="*/ 7347005 w 9032833"/>
              <a:gd name="connsiteY3" fmla="*/ 761994 h 1829608"/>
              <a:gd name="connsiteX4" fmla="*/ 9032833 w 9032833"/>
              <a:gd name="connsiteY4" fmla="*/ 0 h 1829608"/>
              <a:gd name="connsiteX0" fmla="*/ 0 w 9032833"/>
              <a:gd name="connsiteY0" fmla="*/ 1239073 h 1829608"/>
              <a:gd name="connsiteX1" fmla="*/ 1085007 w 9032833"/>
              <a:gd name="connsiteY1" fmla="*/ 1405292 h 1829608"/>
              <a:gd name="connsiteX2" fmla="*/ 4134678 w 9032833"/>
              <a:gd name="connsiteY2" fmla="*/ 1747956 h 1829608"/>
              <a:gd name="connsiteX3" fmla="*/ 7347005 w 9032833"/>
              <a:gd name="connsiteY3" fmla="*/ 761994 h 1829608"/>
              <a:gd name="connsiteX4" fmla="*/ 9032833 w 9032833"/>
              <a:gd name="connsiteY4" fmla="*/ 0 h 1829608"/>
              <a:gd name="connsiteX0" fmla="*/ 0 w 9032833"/>
              <a:gd name="connsiteY0" fmla="*/ 1239073 h 1765088"/>
              <a:gd name="connsiteX1" fmla="*/ 1085007 w 9032833"/>
              <a:gd name="connsiteY1" fmla="*/ 1405292 h 1765088"/>
              <a:gd name="connsiteX2" fmla="*/ 4134678 w 9032833"/>
              <a:gd name="connsiteY2" fmla="*/ 1747956 h 1765088"/>
              <a:gd name="connsiteX3" fmla="*/ 7347005 w 9032833"/>
              <a:gd name="connsiteY3" fmla="*/ 761994 h 1765088"/>
              <a:gd name="connsiteX4" fmla="*/ 9032833 w 9032833"/>
              <a:gd name="connsiteY4" fmla="*/ 0 h 1765088"/>
              <a:gd name="connsiteX0" fmla="*/ 0 w 9032833"/>
              <a:gd name="connsiteY0" fmla="*/ 1239073 h 1779339"/>
              <a:gd name="connsiteX1" fmla="*/ 1478489 w 9032833"/>
              <a:gd name="connsiteY1" fmla="*/ 1542972 h 1779339"/>
              <a:gd name="connsiteX2" fmla="*/ 4134678 w 9032833"/>
              <a:gd name="connsiteY2" fmla="*/ 1747956 h 1779339"/>
              <a:gd name="connsiteX3" fmla="*/ 7347005 w 9032833"/>
              <a:gd name="connsiteY3" fmla="*/ 761994 h 1779339"/>
              <a:gd name="connsiteX4" fmla="*/ 9032833 w 9032833"/>
              <a:gd name="connsiteY4" fmla="*/ 0 h 1779339"/>
              <a:gd name="connsiteX0" fmla="*/ 0 w 9032833"/>
              <a:gd name="connsiteY0" fmla="*/ 1239073 h 1790227"/>
              <a:gd name="connsiteX1" fmla="*/ 1478489 w 9032833"/>
              <a:gd name="connsiteY1" fmla="*/ 1542972 h 1790227"/>
              <a:gd name="connsiteX2" fmla="*/ 4134678 w 9032833"/>
              <a:gd name="connsiteY2" fmla="*/ 1747956 h 1790227"/>
              <a:gd name="connsiteX3" fmla="*/ 7347005 w 9032833"/>
              <a:gd name="connsiteY3" fmla="*/ 761994 h 1790227"/>
              <a:gd name="connsiteX4" fmla="*/ 9032833 w 9032833"/>
              <a:gd name="connsiteY4" fmla="*/ 0 h 1790227"/>
              <a:gd name="connsiteX0" fmla="*/ 0 w 9032833"/>
              <a:gd name="connsiteY0" fmla="*/ 1239073 h 1858497"/>
              <a:gd name="connsiteX1" fmla="*/ 1478489 w 9032833"/>
              <a:gd name="connsiteY1" fmla="*/ 1542972 h 1858497"/>
              <a:gd name="connsiteX2" fmla="*/ 4134678 w 9032833"/>
              <a:gd name="connsiteY2" fmla="*/ 1747956 h 1858497"/>
              <a:gd name="connsiteX3" fmla="*/ 7347005 w 9032833"/>
              <a:gd name="connsiteY3" fmla="*/ 761994 h 1858497"/>
              <a:gd name="connsiteX4" fmla="*/ 9032833 w 9032833"/>
              <a:gd name="connsiteY4" fmla="*/ 0 h 1858497"/>
              <a:gd name="connsiteX0" fmla="*/ 0 w 9032833"/>
              <a:gd name="connsiteY0" fmla="*/ 1239073 h 1873423"/>
              <a:gd name="connsiteX1" fmla="*/ 1478489 w 9032833"/>
              <a:gd name="connsiteY1" fmla="*/ 1542972 h 1873423"/>
              <a:gd name="connsiteX2" fmla="*/ 4134678 w 9032833"/>
              <a:gd name="connsiteY2" fmla="*/ 1747956 h 1873423"/>
              <a:gd name="connsiteX3" fmla="*/ 7347005 w 9032833"/>
              <a:gd name="connsiteY3" fmla="*/ 761994 h 1873423"/>
              <a:gd name="connsiteX4" fmla="*/ 9032833 w 9032833"/>
              <a:gd name="connsiteY4" fmla="*/ 0 h 1873423"/>
              <a:gd name="connsiteX0" fmla="*/ 0 w 9032833"/>
              <a:gd name="connsiteY0" fmla="*/ 1239073 h 1873423"/>
              <a:gd name="connsiteX1" fmla="*/ 1478489 w 9032833"/>
              <a:gd name="connsiteY1" fmla="*/ 1542972 h 1873423"/>
              <a:gd name="connsiteX2" fmla="*/ 4134678 w 9032833"/>
              <a:gd name="connsiteY2" fmla="*/ 1747956 h 1873423"/>
              <a:gd name="connsiteX3" fmla="*/ 7347005 w 9032833"/>
              <a:gd name="connsiteY3" fmla="*/ 761994 h 1873423"/>
              <a:gd name="connsiteX4" fmla="*/ 9032833 w 9032833"/>
              <a:gd name="connsiteY4" fmla="*/ 0 h 1873423"/>
              <a:gd name="connsiteX0" fmla="*/ 0 w 9915995"/>
              <a:gd name="connsiteY0" fmla="*/ 1682167 h 2316517"/>
              <a:gd name="connsiteX1" fmla="*/ 1478489 w 9915995"/>
              <a:gd name="connsiteY1" fmla="*/ 1986066 h 2316517"/>
              <a:gd name="connsiteX2" fmla="*/ 4134678 w 9915995"/>
              <a:gd name="connsiteY2" fmla="*/ 2191050 h 2316517"/>
              <a:gd name="connsiteX3" fmla="*/ 7347005 w 9915995"/>
              <a:gd name="connsiteY3" fmla="*/ 1205088 h 2316517"/>
              <a:gd name="connsiteX4" fmla="*/ 9915995 w 9915995"/>
              <a:gd name="connsiteY4" fmla="*/ 0 h 231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995" h="2316517">
                <a:moveTo>
                  <a:pt x="0" y="1682167"/>
                </a:moveTo>
                <a:cubicBezTo>
                  <a:pt x="173808" y="1721948"/>
                  <a:pt x="318604" y="1553428"/>
                  <a:pt x="1478489" y="1986066"/>
                </a:cubicBezTo>
                <a:cubicBezTo>
                  <a:pt x="2638374" y="2418704"/>
                  <a:pt x="3128486" y="2357444"/>
                  <a:pt x="4134678" y="2191050"/>
                </a:cubicBezTo>
                <a:cubicBezTo>
                  <a:pt x="5140870" y="2024656"/>
                  <a:pt x="6530646" y="1496414"/>
                  <a:pt x="7347005" y="1205088"/>
                </a:cubicBezTo>
                <a:cubicBezTo>
                  <a:pt x="8163364" y="913762"/>
                  <a:pt x="9458278" y="240742"/>
                  <a:pt x="9915995" y="0"/>
                </a:cubicBez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cxnSp>
        <p:nvCxnSpPr>
          <p:cNvPr id="21" name="Gerade Verbindung mit Pfeil 43">
            <a:extLst>
              <a:ext uri="{FF2B5EF4-FFF2-40B4-BE49-F238E27FC236}">
                <a16:creationId xmlns:a16="http://schemas.microsoft.com/office/drawing/2014/main" id="{8C35090B-9DB3-4057-AA44-3C0207D52B31}"/>
              </a:ext>
            </a:extLst>
          </p:cNvPr>
          <p:cNvCxnSpPr/>
          <p:nvPr/>
        </p:nvCxnSpPr>
        <p:spPr>
          <a:xfrm flipV="1">
            <a:off x="3023795" y="3848760"/>
            <a:ext cx="0" cy="899599"/>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Textfeld 44">
            <a:extLst>
              <a:ext uri="{FF2B5EF4-FFF2-40B4-BE49-F238E27FC236}">
                <a16:creationId xmlns:a16="http://schemas.microsoft.com/office/drawing/2014/main" id="{91A55C14-CE9F-4DB2-835B-9697199D37DE}"/>
              </a:ext>
            </a:extLst>
          </p:cNvPr>
          <p:cNvSpPr txBox="1"/>
          <p:nvPr/>
        </p:nvSpPr>
        <p:spPr>
          <a:xfrm>
            <a:off x="2531051" y="4830684"/>
            <a:ext cx="1190655" cy="253916"/>
          </a:xfrm>
          <a:prstGeom prst="rect">
            <a:avLst/>
          </a:prstGeom>
          <a:noFill/>
        </p:spPr>
        <p:txBody>
          <a:bodyPr wrap="square" rtlCol="0">
            <a:spAutoFit/>
          </a:bodyPr>
          <a:lstStyle/>
          <a:p>
            <a:r>
              <a:rPr lang="it-IT" sz="1050" dirty="0" err="1">
                <a:latin typeface="Arial" panose="020B0604020202020204" pitchFamily="34" charset="0"/>
              </a:rPr>
              <a:t>Proposal</a:t>
            </a:r>
            <a:endParaRPr lang="en-GB" sz="1050" dirty="0">
              <a:latin typeface="Arial" panose="020B0604020202020204" pitchFamily="34" charset="0"/>
              <a:cs typeface="Arial" panose="020B0604020202020204" pitchFamily="34" charset="0"/>
            </a:endParaRPr>
          </a:p>
        </p:txBody>
      </p:sp>
      <p:cxnSp>
        <p:nvCxnSpPr>
          <p:cNvPr id="23" name="Gerade Verbindung mit Pfeil 49">
            <a:extLst>
              <a:ext uri="{FF2B5EF4-FFF2-40B4-BE49-F238E27FC236}">
                <a16:creationId xmlns:a16="http://schemas.microsoft.com/office/drawing/2014/main" id="{17F55C80-8590-45EF-B650-F05A307C3987}"/>
              </a:ext>
            </a:extLst>
          </p:cNvPr>
          <p:cNvCxnSpPr>
            <a:cxnSpLocks/>
          </p:cNvCxnSpPr>
          <p:nvPr/>
        </p:nvCxnSpPr>
        <p:spPr>
          <a:xfrm>
            <a:off x="4020836" y="2941538"/>
            <a:ext cx="0" cy="1208011"/>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Textfeld 50">
            <a:extLst>
              <a:ext uri="{FF2B5EF4-FFF2-40B4-BE49-F238E27FC236}">
                <a16:creationId xmlns:a16="http://schemas.microsoft.com/office/drawing/2014/main" id="{8D8AB81A-B909-43F0-B055-6D87742F5705}"/>
              </a:ext>
            </a:extLst>
          </p:cNvPr>
          <p:cNvSpPr txBox="1"/>
          <p:nvPr/>
        </p:nvSpPr>
        <p:spPr>
          <a:xfrm>
            <a:off x="3487619" y="2489761"/>
            <a:ext cx="1310003" cy="415498"/>
          </a:xfrm>
          <a:prstGeom prst="rect">
            <a:avLst/>
          </a:prstGeom>
          <a:noFill/>
        </p:spPr>
        <p:txBody>
          <a:bodyPr wrap="square" rtlCol="0">
            <a:spAutoFit/>
          </a:bodyPr>
          <a:lstStyle/>
          <a:p>
            <a:r>
              <a:rPr lang="it-IT" sz="1050" dirty="0" err="1">
                <a:latin typeface="Arial" panose="020B0604020202020204" pitchFamily="34" charset="0"/>
              </a:rPr>
              <a:t>Acceptance</a:t>
            </a:r>
            <a:r>
              <a:rPr lang="it-IT" sz="1050" dirty="0">
                <a:latin typeface="Arial" panose="020B0604020202020204" pitchFamily="34" charset="0"/>
              </a:rPr>
              <a:t> of the </a:t>
            </a:r>
            <a:r>
              <a:rPr lang="it-IT" sz="1050" dirty="0" err="1">
                <a:latin typeface="Arial" panose="020B0604020202020204" pitchFamily="34" charset="0"/>
              </a:rPr>
              <a:t>proposal</a:t>
            </a:r>
            <a:endParaRPr lang="de-DE" sz="1050" dirty="0">
              <a:latin typeface="Arial" panose="020B0604020202020204" pitchFamily="34" charset="0"/>
            </a:endParaRPr>
          </a:p>
        </p:txBody>
      </p:sp>
      <p:cxnSp>
        <p:nvCxnSpPr>
          <p:cNvPr id="27" name="Gerade Verbindung mit Pfeil 63">
            <a:extLst>
              <a:ext uri="{FF2B5EF4-FFF2-40B4-BE49-F238E27FC236}">
                <a16:creationId xmlns:a16="http://schemas.microsoft.com/office/drawing/2014/main" id="{BE1D9B5E-5CCE-4799-BC17-ECB63E4DA56E}"/>
              </a:ext>
            </a:extLst>
          </p:cNvPr>
          <p:cNvCxnSpPr>
            <a:cxnSpLocks/>
          </p:cNvCxnSpPr>
          <p:nvPr/>
        </p:nvCxnSpPr>
        <p:spPr>
          <a:xfrm>
            <a:off x="7769421" y="2660094"/>
            <a:ext cx="1" cy="1098881"/>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Gerade Verbindung mit Pfeil 43">
            <a:extLst>
              <a:ext uri="{FF2B5EF4-FFF2-40B4-BE49-F238E27FC236}">
                <a16:creationId xmlns:a16="http://schemas.microsoft.com/office/drawing/2014/main" id="{DE456048-FE1A-47A2-AC74-24FDCF9FCDB4}"/>
              </a:ext>
            </a:extLst>
          </p:cNvPr>
          <p:cNvCxnSpPr/>
          <p:nvPr/>
        </p:nvCxnSpPr>
        <p:spPr>
          <a:xfrm flipV="1">
            <a:off x="4867835" y="4333716"/>
            <a:ext cx="0" cy="899599"/>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6" name="Gerade Verbindung mit Pfeil 49">
            <a:extLst>
              <a:ext uri="{FF2B5EF4-FFF2-40B4-BE49-F238E27FC236}">
                <a16:creationId xmlns:a16="http://schemas.microsoft.com/office/drawing/2014/main" id="{139D456E-FE3C-4BD6-8933-380A44A4851A}"/>
              </a:ext>
            </a:extLst>
          </p:cNvPr>
          <p:cNvCxnSpPr>
            <a:cxnSpLocks/>
          </p:cNvCxnSpPr>
          <p:nvPr/>
        </p:nvCxnSpPr>
        <p:spPr>
          <a:xfrm>
            <a:off x="5846188" y="2336518"/>
            <a:ext cx="0" cy="1927131"/>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8" name="Gerade Verbindung mit Pfeil 43">
            <a:extLst>
              <a:ext uri="{FF2B5EF4-FFF2-40B4-BE49-F238E27FC236}">
                <a16:creationId xmlns:a16="http://schemas.microsoft.com/office/drawing/2014/main" id="{ABED2937-8EB3-403F-86A0-6FC23437710F}"/>
              </a:ext>
            </a:extLst>
          </p:cNvPr>
          <p:cNvCxnSpPr/>
          <p:nvPr/>
        </p:nvCxnSpPr>
        <p:spPr>
          <a:xfrm flipV="1">
            <a:off x="6894755" y="4060436"/>
            <a:ext cx="0" cy="899599"/>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Gerade Verbindung mit Pfeil 43">
            <a:extLst>
              <a:ext uri="{FF2B5EF4-FFF2-40B4-BE49-F238E27FC236}">
                <a16:creationId xmlns:a16="http://schemas.microsoft.com/office/drawing/2014/main" id="{D6717365-4BCE-4FC8-8F40-E589DBCF8BA4}"/>
              </a:ext>
            </a:extLst>
          </p:cNvPr>
          <p:cNvCxnSpPr/>
          <p:nvPr/>
        </p:nvCxnSpPr>
        <p:spPr>
          <a:xfrm flipV="1">
            <a:off x="8939963" y="3343292"/>
            <a:ext cx="0" cy="899599"/>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Textfeld 44">
            <a:extLst>
              <a:ext uri="{FF2B5EF4-FFF2-40B4-BE49-F238E27FC236}">
                <a16:creationId xmlns:a16="http://schemas.microsoft.com/office/drawing/2014/main" id="{CB2E6CC3-64C9-42A7-8D33-5BEA7DB7BE02}"/>
              </a:ext>
            </a:extLst>
          </p:cNvPr>
          <p:cNvSpPr txBox="1"/>
          <p:nvPr/>
        </p:nvSpPr>
        <p:spPr>
          <a:xfrm>
            <a:off x="4530539" y="5300928"/>
            <a:ext cx="1190655" cy="253916"/>
          </a:xfrm>
          <a:prstGeom prst="rect">
            <a:avLst/>
          </a:prstGeom>
          <a:noFill/>
        </p:spPr>
        <p:txBody>
          <a:bodyPr wrap="square" rtlCol="0">
            <a:spAutoFit/>
          </a:bodyPr>
          <a:lstStyle/>
          <a:p>
            <a:r>
              <a:rPr lang="it-IT" sz="1050" dirty="0" err="1">
                <a:latin typeface="Arial" panose="020B0604020202020204" pitchFamily="34" charset="0"/>
              </a:rPr>
              <a:t>Drafting</a:t>
            </a:r>
            <a:endParaRPr lang="en-GB" sz="1050" dirty="0">
              <a:latin typeface="Arial" panose="020B0604020202020204" pitchFamily="34" charset="0"/>
              <a:cs typeface="Arial" panose="020B0604020202020204" pitchFamily="34" charset="0"/>
            </a:endParaRPr>
          </a:p>
        </p:txBody>
      </p:sp>
      <p:sp>
        <p:nvSpPr>
          <p:cNvPr id="43" name="Textfeld 50">
            <a:extLst>
              <a:ext uri="{FF2B5EF4-FFF2-40B4-BE49-F238E27FC236}">
                <a16:creationId xmlns:a16="http://schemas.microsoft.com/office/drawing/2014/main" id="{7A8FF599-1632-4230-8B37-DFEB323F57F2}"/>
              </a:ext>
            </a:extLst>
          </p:cNvPr>
          <p:cNvSpPr txBox="1"/>
          <p:nvPr/>
        </p:nvSpPr>
        <p:spPr>
          <a:xfrm>
            <a:off x="5126309" y="1639582"/>
            <a:ext cx="1310003" cy="738664"/>
          </a:xfrm>
          <a:prstGeom prst="rect">
            <a:avLst/>
          </a:prstGeom>
          <a:noFill/>
        </p:spPr>
        <p:txBody>
          <a:bodyPr wrap="square" rtlCol="0">
            <a:spAutoFit/>
          </a:bodyPr>
          <a:lstStyle/>
          <a:p>
            <a:r>
              <a:rPr lang="en-US" sz="1050" dirty="0">
                <a:latin typeface="Arial" panose="020B0604020202020204" pitchFamily="34" charset="0"/>
              </a:rPr>
              <a:t>Enquiry</a:t>
            </a:r>
          </a:p>
          <a:p>
            <a:r>
              <a:rPr lang="en-US" sz="1050" dirty="0">
                <a:latin typeface="Arial" panose="020B0604020202020204" pitchFamily="34" charset="0"/>
              </a:rPr>
              <a:t>Public comment at national level &amp; weighted vote</a:t>
            </a:r>
            <a:endParaRPr lang="de-DE" sz="1050" dirty="0">
              <a:latin typeface="Arial" panose="020B0604020202020204" pitchFamily="34" charset="0"/>
            </a:endParaRPr>
          </a:p>
        </p:txBody>
      </p:sp>
      <p:sp>
        <p:nvSpPr>
          <p:cNvPr id="44" name="Textfeld 50">
            <a:extLst>
              <a:ext uri="{FF2B5EF4-FFF2-40B4-BE49-F238E27FC236}">
                <a16:creationId xmlns:a16="http://schemas.microsoft.com/office/drawing/2014/main" id="{718E8B98-93F9-4221-8B03-27D326CCAF8A}"/>
              </a:ext>
            </a:extLst>
          </p:cNvPr>
          <p:cNvSpPr txBox="1"/>
          <p:nvPr/>
        </p:nvSpPr>
        <p:spPr>
          <a:xfrm>
            <a:off x="6420456" y="5002382"/>
            <a:ext cx="1310003" cy="577081"/>
          </a:xfrm>
          <a:prstGeom prst="rect">
            <a:avLst/>
          </a:prstGeom>
          <a:noFill/>
        </p:spPr>
        <p:txBody>
          <a:bodyPr wrap="square" rtlCol="0">
            <a:spAutoFit/>
          </a:bodyPr>
          <a:lstStyle/>
          <a:p>
            <a:r>
              <a:rPr lang="en-US" sz="1050" dirty="0">
                <a:latin typeface="Arial" panose="020B0604020202020204" pitchFamily="34" charset="0"/>
              </a:rPr>
              <a:t>Adoption by weighted Formal Vote</a:t>
            </a:r>
            <a:endParaRPr lang="de-DE" sz="1050" dirty="0">
              <a:latin typeface="Arial" panose="020B0604020202020204" pitchFamily="34" charset="0"/>
            </a:endParaRPr>
          </a:p>
        </p:txBody>
      </p:sp>
      <p:sp>
        <p:nvSpPr>
          <p:cNvPr id="45" name="Textfeld 50">
            <a:extLst>
              <a:ext uri="{FF2B5EF4-FFF2-40B4-BE49-F238E27FC236}">
                <a16:creationId xmlns:a16="http://schemas.microsoft.com/office/drawing/2014/main" id="{C923429F-88B8-4E96-ABB4-F74327A35B12}"/>
              </a:ext>
            </a:extLst>
          </p:cNvPr>
          <p:cNvSpPr txBox="1"/>
          <p:nvPr/>
        </p:nvSpPr>
        <p:spPr>
          <a:xfrm>
            <a:off x="7319358" y="2293913"/>
            <a:ext cx="1310003" cy="253916"/>
          </a:xfrm>
          <a:prstGeom prst="rect">
            <a:avLst/>
          </a:prstGeom>
          <a:noFill/>
        </p:spPr>
        <p:txBody>
          <a:bodyPr wrap="square" rtlCol="0">
            <a:spAutoFit/>
          </a:bodyPr>
          <a:lstStyle/>
          <a:p>
            <a:r>
              <a:rPr lang="en-US" sz="1050" dirty="0" err="1">
                <a:latin typeface="Arial" panose="020B0604020202020204" pitchFamily="34" charset="0"/>
              </a:rPr>
              <a:t>Pubblication</a:t>
            </a:r>
            <a:endParaRPr lang="de-DE" sz="1050" dirty="0">
              <a:latin typeface="Arial" panose="020B0604020202020204" pitchFamily="34" charset="0"/>
            </a:endParaRPr>
          </a:p>
        </p:txBody>
      </p:sp>
      <p:sp>
        <p:nvSpPr>
          <p:cNvPr id="46" name="Textfeld 50">
            <a:extLst>
              <a:ext uri="{FF2B5EF4-FFF2-40B4-BE49-F238E27FC236}">
                <a16:creationId xmlns:a16="http://schemas.microsoft.com/office/drawing/2014/main" id="{BBC56B4F-5E5A-495B-A2A9-D378F0829234}"/>
              </a:ext>
            </a:extLst>
          </p:cNvPr>
          <p:cNvSpPr txBox="1"/>
          <p:nvPr/>
        </p:nvSpPr>
        <p:spPr>
          <a:xfrm>
            <a:off x="8629361" y="4266001"/>
            <a:ext cx="1310003" cy="253916"/>
          </a:xfrm>
          <a:prstGeom prst="rect">
            <a:avLst/>
          </a:prstGeom>
          <a:noFill/>
        </p:spPr>
        <p:txBody>
          <a:bodyPr wrap="square" rtlCol="0">
            <a:spAutoFit/>
          </a:bodyPr>
          <a:lstStyle/>
          <a:p>
            <a:r>
              <a:rPr lang="en-US" sz="1050" dirty="0">
                <a:latin typeface="Arial" panose="020B0604020202020204" pitchFamily="34" charset="0"/>
              </a:rPr>
              <a:t>Review</a:t>
            </a:r>
            <a:endParaRPr lang="de-DE" sz="1050" dirty="0">
              <a:latin typeface="Arial" panose="020B0604020202020204" pitchFamily="34" charset="0"/>
            </a:endParaRPr>
          </a:p>
        </p:txBody>
      </p:sp>
      <p:cxnSp>
        <p:nvCxnSpPr>
          <p:cNvPr id="19" name="Connettore diritto 20">
            <a:extLst>
              <a:ext uri="{FF2B5EF4-FFF2-40B4-BE49-F238E27FC236}">
                <a16:creationId xmlns:a16="http://schemas.microsoft.com/office/drawing/2014/main" id="{B4D83E84-0F8E-6B91-CDC2-6CD71A4021A0}"/>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5436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54F9FE-779A-4A0E-967B-ADB1A0A58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 y="1848108"/>
            <a:ext cx="1723714" cy="1723714"/>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descr="Immagine che contiene arma, pistola&#10;&#10;Descrizione generata automaticamente">
            <a:extLst>
              <a:ext uri="{FF2B5EF4-FFF2-40B4-BE49-F238E27FC236}">
                <a16:creationId xmlns:a16="http://schemas.microsoft.com/office/drawing/2014/main" id="{DF3E8F53-8C99-4F28-81DF-740C3EC1AD8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1205" y="2009775"/>
            <a:ext cx="3419475" cy="1419225"/>
          </a:xfrm>
          <a:prstGeom prst="rect">
            <a:avLst/>
          </a:prstGeom>
        </p:spPr>
      </p:pic>
      <p:pic>
        <p:nvPicPr>
          <p:cNvPr id="3" name="Picture 4" descr="API 6D Bare Stem Ball Valve Trunnion Mounted">
            <a:extLst>
              <a:ext uri="{FF2B5EF4-FFF2-40B4-BE49-F238E27FC236}">
                <a16:creationId xmlns:a16="http://schemas.microsoft.com/office/drawing/2014/main" id="{B1D150B1-C5FD-42B3-AE3E-EB36C7E6D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708" y="4225151"/>
            <a:ext cx="3060471" cy="227091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955451B-C057-4B83-9AC8-8DFB7E0FCF59}"/>
              </a:ext>
            </a:extLst>
          </p:cNvPr>
          <p:cNvSpPr txBox="1"/>
          <p:nvPr/>
        </p:nvSpPr>
        <p:spPr>
          <a:xfrm>
            <a:off x="5252033" y="4221861"/>
            <a:ext cx="6108404" cy="1754326"/>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Valve actuators, which link the process to the control system, are key to safe and reliable valve operation as they are the hart of a valve.</a:t>
            </a:r>
          </a:p>
          <a:p>
            <a:r>
              <a:rPr lang="en-US" dirty="0">
                <a:solidFill>
                  <a:srgbClr val="000000"/>
                </a:solidFill>
                <a:latin typeface="Calibri" panose="020F0502020204030204" pitchFamily="34" charset="0"/>
                <a:cs typeface="Calibri" panose="020F0502020204030204" pitchFamily="34" charset="0"/>
              </a:rPr>
              <a:t>On the industrial valve market there are a huge number of standards related to valves, valve components and related materials but what is existing for the main muscle of the valve?</a:t>
            </a:r>
            <a:endParaRPr lang="it-IT" dirty="0">
              <a:solidFill>
                <a:srgbClr val="000000"/>
              </a:solidFill>
              <a:latin typeface="Calibri" panose="020F0502020204030204" pitchFamily="34" charset="0"/>
              <a:cs typeface="Calibri" panose="020F0502020204030204" pitchFamily="34" charset="0"/>
            </a:endParaRPr>
          </a:p>
        </p:txBody>
      </p:sp>
      <p:pic>
        <p:nvPicPr>
          <p:cNvPr id="5" name="Picture 8" descr="AUMA - Accessories">
            <a:extLst>
              <a:ext uri="{FF2B5EF4-FFF2-40B4-BE49-F238E27FC236}">
                <a16:creationId xmlns:a16="http://schemas.microsoft.com/office/drawing/2014/main" id="{5A086222-5171-42E9-85D3-FFFF086B59F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115" y="2155075"/>
            <a:ext cx="1891776" cy="124587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204D33A3-EEF7-4753-92DF-84591FA86540}"/>
              </a:ext>
            </a:extLst>
          </p:cNvPr>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33207" y="1781049"/>
            <a:ext cx="1952560" cy="2936996"/>
          </a:xfrm>
          <a:prstGeom prst="rect">
            <a:avLst/>
          </a:prstGeom>
        </p:spPr>
      </p:pic>
      <p:cxnSp>
        <p:nvCxnSpPr>
          <p:cNvPr id="8" name="Connettore diritto 20">
            <a:extLst>
              <a:ext uri="{FF2B5EF4-FFF2-40B4-BE49-F238E27FC236}">
                <a16:creationId xmlns:a16="http://schemas.microsoft.com/office/drawing/2014/main" id="{ADFDAB87-2109-B41B-3F15-9389466D47FF}"/>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1379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9">
            <a:extLst>
              <a:ext uri="{FF2B5EF4-FFF2-40B4-BE49-F238E27FC236}">
                <a16:creationId xmlns:a16="http://schemas.microsoft.com/office/drawing/2014/main" id="{2FACF819-DFE0-4E19-8400-A65602605D3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921" r="3756"/>
          <a:stretch/>
        </p:blipFill>
        <p:spPr>
          <a:xfrm rot="20492473">
            <a:off x="1453038" y="1083431"/>
            <a:ext cx="9843642" cy="3982719"/>
          </a:xfrm>
          <a:prstGeom prst="rect">
            <a:avLst/>
          </a:prstGeom>
        </p:spPr>
      </p:pic>
      <p:pic>
        <p:nvPicPr>
          <p:cNvPr id="3" name="Picture 2" descr="Organizzazione internazionale per la normazione - Wikipedia">
            <a:extLst>
              <a:ext uri="{FF2B5EF4-FFF2-40B4-BE49-F238E27FC236}">
                <a16:creationId xmlns:a16="http://schemas.microsoft.com/office/drawing/2014/main" id="{1FA34F45-5626-486F-9AD5-B2AED5A01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70" y="1784404"/>
            <a:ext cx="934743" cy="8588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EN -">
            <a:extLst>
              <a:ext uri="{FF2B5EF4-FFF2-40B4-BE49-F238E27FC236}">
                <a16:creationId xmlns:a16="http://schemas.microsoft.com/office/drawing/2014/main" id="{418A59E7-5180-4301-9B75-D2CAD0AC57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907" y="4793663"/>
            <a:ext cx="1183318" cy="959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B2A4713F-71BA-45BC-936E-AAC964A413B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3596" y="4803063"/>
            <a:ext cx="1033725" cy="103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UMA - Accessories">
            <a:extLst>
              <a:ext uri="{FF2B5EF4-FFF2-40B4-BE49-F238E27FC236}">
                <a16:creationId xmlns:a16="http://schemas.microsoft.com/office/drawing/2014/main" id="{557A5852-1521-480F-A065-8A8562AC94F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6101" y="1691540"/>
            <a:ext cx="1196067" cy="78769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arma, pistola&#10;&#10;Descrizione generata automaticamente">
            <a:extLst>
              <a:ext uri="{FF2B5EF4-FFF2-40B4-BE49-F238E27FC236}">
                <a16:creationId xmlns:a16="http://schemas.microsoft.com/office/drawing/2014/main" id="{2122FC5D-7695-4707-B1C3-E3A9FD7BCBB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4877" y="4923216"/>
            <a:ext cx="1935485" cy="803307"/>
          </a:xfrm>
          <a:prstGeom prst="rect">
            <a:avLst/>
          </a:prstGeom>
        </p:spPr>
      </p:pic>
      <p:sp>
        <p:nvSpPr>
          <p:cNvPr id="8" name="Freihandform 40">
            <a:extLst>
              <a:ext uri="{FF2B5EF4-FFF2-40B4-BE49-F238E27FC236}">
                <a16:creationId xmlns:a16="http://schemas.microsoft.com/office/drawing/2014/main" id="{840A1A60-C77E-4FB1-92C3-0188E37E1B8B}"/>
              </a:ext>
            </a:extLst>
          </p:cNvPr>
          <p:cNvSpPr/>
          <p:nvPr/>
        </p:nvSpPr>
        <p:spPr>
          <a:xfrm>
            <a:off x="2506570" y="2435564"/>
            <a:ext cx="8379470" cy="1898152"/>
          </a:xfrm>
          <a:custGeom>
            <a:avLst/>
            <a:gdLst>
              <a:gd name="connsiteX0" fmla="*/ 0 w 8364772"/>
              <a:gd name="connsiteY0" fmla="*/ 938254 h 1484997"/>
              <a:gd name="connsiteX1" fmla="*/ 1288111 w 8364772"/>
              <a:gd name="connsiteY1" fmla="*/ 1248354 h 1484997"/>
              <a:gd name="connsiteX2" fmla="*/ 4134678 w 8364772"/>
              <a:gd name="connsiteY2" fmla="*/ 1447137 h 1484997"/>
              <a:gd name="connsiteX3" fmla="*/ 7347005 w 8364772"/>
              <a:gd name="connsiteY3" fmla="*/ 461175 h 1484997"/>
              <a:gd name="connsiteX4" fmla="*/ 8364772 w 8364772"/>
              <a:gd name="connsiteY4" fmla="*/ 0 h 1484997"/>
              <a:gd name="connsiteX0" fmla="*/ 0 w 8364772"/>
              <a:gd name="connsiteY0" fmla="*/ 938254 h 1455941"/>
              <a:gd name="connsiteX1" fmla="*/ 4134678 w 8364772"/>
              <a:gd name="connsiteY1" fmla="*/ 1447137 h 1455941"/>
              <a:gd name="connsiteX2" fmla="*/ 7347005 w 8364772"/>
              <a:gd name="connsiteY2" fmla="*/ 461175 h 1455941"/>
              <a:gd name="connsiteX3" fmla="*/ 8364772 w 8364772"/>
              <a:gd name="connsiteY3" fmla="*/ 0 h 1455941"/>
              <a:gd name="connsiteX0" fmla="*/ 0 w 8364772"/>
              <a:gd name="connsiteY0" fmla="*/ 938254 h 1482254"/>
              <a:gd name="connsiteX1" fmla="*/ 4134678 w 8364772"/>
              <a:gd name="connsiteY1" fmla="*/ 1447137 h 1482254"/>
              <a:gd name="connsiteX2" fmla="*/ 7347005 w 8364772"/>
              <a:gd name="connsiteY2" fmla="*/ 461175 h 1482254"/>
              <a:gd name="connsiteX3" fmla="*/ 8364772 w 8364772"/>
              <a:gd name="connsiteY3" fmla="*/ 0 h 1482254"/>
              <a:gd name="connsiteX0" fmla="*/ 0 w 8364772"/>
              <a:gd name="connsiteY0" fmla="*/ 938254 h 1588230"/>
              <a:gd name="connsiteX1" fmla="*/ 4134678 w 8364772"/>
              <a:gd name="connsiteY1" fmla="*/ 1447137 h 1588230"/>
              <a:gd name="connsiteX2" fmla="*/ 7347005 w 8364772"/>
              <a:gd name="connsiteY2" fmla="*/ 461175 h 1588230"/>
              <a:gd name="connsiteX3" fmla="*/ 8364772 w 8364772"/>
              <a:gd name="connsiteY3" fmla="*/ 0 h 1588230"/>
              <a:gd name="connsiteX0" fmla="*/ 0 w 8364772"/>
              <a:gd name="connsiteY0" fmla="*/ 938254 h 1477602"/>
              <a:gd name="connsiteX1" fmla="*/ 946205 w 8364772"/>
              <a:gd name="connsiteY1" fmla="*/ 1200646 h 1477602"/>
              <a:gd name="connsiteX2" fmla="*/ 4134678 w 8364772"/>
              <a:gd name="connsiteY2" fmla="*/ 1447137 h 1477602"/>
              <a:gd name="connsiteX3" fmla="*/ 7347005 w 8364772"/>
              <a:gd name="connsiteY3" fmla="*/ 461175 h 1477602"/>
              <a:gd name="connsiteX4" fmla="*/ 8364772 w 8364772"/>
              <a:gd name="connsiteY4" fmla="*/ 0 h 1477602"/>
              <a:gd name="connsiteX0" fmla="*/ 0 w 8364772"/>
              <a:gd name="connsiteY0" fmla="*/ 938254 h 1466024"/>
              <a:gd name="connsiteX1" fmla="*/ 970059 w 8364772"/>
              <a:gd name="connsiteY1" fmla="*/ 1097279 h 1466024"/>
              <a:gd name="connsiteX2" fmla="*/ 4134678 w 8364772"/>
              <a:gd name="connsiteY2" fmla="*/ 1447137 h 1466024"/>
              <a:gd name="connsiteX3" fmla="*/ 7347005 w 8364772"/>
              <a:gd name="connsiteY3" fmla="*/ 461175 h 1466024"/>
              <a:gd name="connsiteX4" fmla="*/ 8364772 w 8364772"/>
              <a:gd name="connsiteY4" fmla="*/ 0 h 1466024"/>
              <a:gd name="connsiteX0" fmla="*/ 0 w 8364772"/>
              <a:gd name="connsiteY0" fmla="*/ 938254 h 1543437"/>
              <a:gd name="connsiteX1" fmla="*/ 970059 w 8364772"/>
              <a:gd name="connsiteY1" fmla="*/ 1097279 h 1543437"/>
              <a:gd name="connsiteX2" fmla="*/ 4134678 w 8364772"/>
              <a:gd name="connsiteY2" fmla="*/ 1447137 h 1543437"/>
              <a:gd name="connsiteX3" fmla="*/ 7347005 w 8364772"/>
              <a:gd name="connsiteY3" fmla="*/ 461175 h 1543437"/>
              <a:gd name="connsiteX4" fmla="*/ 8364772 w 8364772"/>
              <a:gd name="connsiteY4" fmla="*/ 0 h 1543437"/>
              <a:gd name="connsiteX0" fmla="*/ 0 w 8364772"/>
              <a:gd name="connsiteY0" fmla="*/ 938254 h 1543437"/>
              <a:gd name="connsiteX1" fmla="*/ 970059 w 8364772"/>
              <a:gd name="connsiteY1" fmla="*/ 1097279 h 1543437"/>
              <a:gd name="connsiteX2" fmla="*/ 4134678 w 8364772"/>
              <a:gd name="connsiteY2" fmla="*/ 1447137 h 1543437"/>
              <a:gd name="connsiteX3" fmla="*/ 7347005 w 8364772"/>
              <a:gd name="connsiteY3" fmla="*/ 461175 h 1543437"/>
              <a:gd name="connsiteX4" fmla="*/ 8364772 w 8364772"/>
              <a:gd name="connsiteY4" fmla="*/ 0 h 1543437"/>
              <a:gd name="connsiteX0" fmla="*/ 0 w 9032833"/>
              <a:gd name="connsiteY0" fmla="*/ 1239073 h 1844256"/>
              <a:gd name="connsiteX1" fmla="*/ 970059 w 9032833"/>
              <a:gd name="connsiteY1" fmla="*/ 1398098 h 1844256"/>
              <a:gd name="connsiteX2" fmla="*/ 4134678 w 9032833"/>
              <a:gd name="connsiteY2" fmla="*/ 1747956 h 1844256"/>
              <a:gd name="connsiteX3" fmla="*/ 7347005 w 9032833"/>
              <a:gd name="connsiteY3" fmla="*/ 761994 h 1844256"/>
              <a:gd name="connsiteX4" fmla="*/ 9032833 w 9032833"/>
              <a:gd name="connsiteY4" fmla="*/ 0 h 1844256"/>
              <a:gd name="connsiteX0" fmla="*/ 0 w 9032833"/>
              <a:gd name="connsiteY0" fmla="*/ 1239073 h 1844256"/>
              <a:gd name="connsiteX1" fmla="*/ 970059 w 9032833"/>
              <a:gd name="connsiteY1" fmla="*/ 1398098 h 1844256"/>
              <a:gd name="connsiteX2" fmla="*/ 4134678 w 9032833"/>
              <a:gd name="connsiteY2" fmla="*/ 1747956 h 1844256"/>
              <a:gd name="connsiteX3" fmla="*/ 7347005 w 9032833"/>
              <a:gd name="connsiteY3" fmla="*/ 761994 h 1844256"/>
              <a:gd name="connsiteX4" fmla="*/ 9032833 w 9032833"/>
              <a:gd name="connsiteY4" fmla="*/ 0 h 1844256"/>
              <a:gd name="connsiteX0" fmla="*/ 0 w 9032833"/>
              <a:gd name="connsiteY0" fmla="*/ 1239073 h 1842039"/>
              <a:gd name="connsiteX1" fmla="*/ 970059 w 9032833"/>
              <a:gd name="connsiteY1" fmla="*/ 1398098 h 1842039"/>
              <a:gd name="connsiteX2" fmla="*/ 4134678 w 9032833"/>
              <a:gd name="connsiteY2" fmla="*/ 1747956 h 1842039"/>
              <a:gd name="connsiteX3" fmla="*/ 7347005 w 9032833"/>
              <a:gd name="connsiteY3" fmla="*/ 761994 h 1842039"/>
              <a:gd name="connsiteX4" fmla="*/ 9032833 w 9032833"/>
              <a:gd name="connsiteY4" fmla="*/ 0 h 1842039"/>
              <a:gd name="connsiteX0" fmla="*/ 0 w 9032833"/>
              <a:gd name="connsiteY0" fmla="*/ 1239073 h 1852029"/>
              <a:gd name="connsiteX1" fmla="*/ 970059 w 9032833"/>
              <a:gd name="connsiteY1" fmla="*/ 1419837 h 1852029"/>
              <a:gd name="connsiteX2" fmla="*/ 4134678 w 9032833"/>
              <a:gd name="connsiteY2" fmla="*/ 1747956 h 1852029"/>
              <a:gd name="connsiteX3" fmla="*/ 7347005 w 9032833"/>
              <a:gd name="connsiteY3" fmla="*/ 761994 h 1852029"/>
              <a:gd name="connsiteX4" fmla="*/ 9032833 w 9032833"/>
              <a:gd name="connsiteY4" fmla="*/ 0 h 1852029"/>
              <a:gd name="connsiteX0" fmla="*/ 0 w 9032833"/>
              <a:gd name="connsiteY0" fmla="*/ 1239073 h 1826170"/>
              <a:gd name="connsiteX1" fmla="*/ 970059 w 9032833"/>
              <a:gd name="connsiteY1" fmla="*/ 1419837 h 1826170"/>
              <a:gd name="connsiteX2" fmla="*/ 4134678 w 9032833"/>
              <a:gd name="connsiteY2" fmla="*/ 1747956 h 1826170"/>
              <a:gd name="connsiteX3" fmla="*/ 7347005 w 9032833"/>
              <a:gd name="connsiteY3" fmla="*/ 761994 h 1826170"/>
              <a:gd name="connsiteX4" fmla="*/ 9032833 w 9032833"/>
              <a:gd name="connsiteY4" fmla="*/ 0 h 1826170"/>
              <a:gd name="connsiteX0" fmla="*/ 0 w 9032833"/>
              <a:gd name="connsiteY0" fmla="*/ 1239073 h 1826170"/>
              <a:gd name="connsiteX1" fmla="*/ 970059 w 9032833"/>
              <a:gd name="connsiteY1" fmla="*/ 1419837 h 1826170"/>
              <a:gd name="connsiteX2" fmla="*/ 4134678 w 9032833"/>
              <a:gd name="connsiteY2" fmla="*/ 1747956 h 1826170"/>
              <a:gd name="connsiteX3" fmla="*/ 7347005 w 9032833"/>
              <a:gd name="connsiteY3" fmla="*/ 761994 h 1826170"/>
              <a:gd name="connsiteX4" fmla="*/ 9032833 w 9032833"/>
              <a:gd name="connsiteY4" fmla="*/ 0 h 1826170"/>
              <a:gd name="connsiteX0" fmla="*/ 0 w 9032833"/>
              <a:gd name="connsiteY0" fmla="*/ 1239073 h 1756759"/>
              <a:gd name="connsiteX1" fmla="*/ 4134678 w 9032833"/>
              <a:gd name="connsiteY1" fmla="*/ 1747956 h 1756759"/>
              <a:gd name="connsiteX2" fmla="*/ 7347005 w 9032833"/>
              <a:gd name="connsiteY2" fmla="*/ 761994 h 1756759"/>
              <a:gd name="connsiteX3" fmla="*/ 9032833 w 9032833"/>
              <a:gd name="connsiteY3" fmla="*/ 0 h 1756759"/>
              <a:gd name="connsiteX0" fmla="*/ 0 w 9032833"/>
              <a:gd name="connsiteY0" fmla="*/ 1239073 h 1778234"/>
              <a:gd name="connsiteX1" fmla="*/ 4134678 w 9032833"/>
              <a:gd name="connsiteY1" fmla="*/ 1747956 h 1778234"/>
              <a:gd name="connsiteX2" fmla="*/ 7347005 w 9032833"/>
              <a:gd name="connsiteY2" fmla="*/ 761994 h 1778234"/>
              <a:gd name="connsiteX3" fmla="*/ 9032833 w 9032833"/>
              <a:gd name="connsiteY3" fmla="*/ 0 h 1778234"/>
              <a:gd name="connsiteX0" fmla="*/ 0 w 9032833"/>
              <a:gd name="connsiteY0" fmla="*/ 1239073 h 1828743"/>
              <a:gd name="connsiteX1" fmla="*/ 4134678 w 9032833"/>
              <a:gd name="connsiteY1" fmla="*/ 1747956 h 1828743"/>
              <a:gd name="connsiteX2" fmla="*/ 7347005 w 9032833"/>
              <a:gd name="connsiteY2" fmla="*/ 761994 h 1828743"/>
              <a:gd name="connsiteX3" fmla="*/ 9032833 w 9032833"/>
              <a:gd name="connsiteY3" fmla="*/ 0 h 1828743"/>
              <a:gd name="connsiteX0" fmla="*/ 0 w 9032833"/>
              <a:gd name="connsiteY0" fmla="*/ 1239073 h 1809635"/>
              <a:gd name="connsiteX1" fmla="*/ 4134678 w 9032833"/>
              <a:gd name="connsiteY1" fmla="*/ 1747956 h 1809635"/>
              <a:gd name="connsiteX2" fmla="*/ 7347005 w 9032833"/>
              <a:gd name="connsiteY2" fmla="*/ 761994 h 1809635"/>
              <a:gd name="connsiteX3" fmla="*/ 9032833 w 9032833"/>
              <a:gd name="connsiteY3" fmla="*/ 0 h 1809635"/>
              <a:gd name="connsiteX0" fmla="*/ 0 w 9032833"/>
              <a:gd name="connsiteY0" fmla="*/ 1239073 h 1775293"/>
              <a:gd name="connsiteX1" fmla="*/ 1042849 w 9032833"/>
              <a:gd name="connsiteY1" fmla="*/ 1477756 h 1775293"/>
              <a:gd name="connsiteX2" fmla="*/ 4134678 w 9032833"/>
              <a:gd name="connsiteY2" fmla="*/ 1747956 h 1775293"/>
              <a:gd name="connsiteX3" fmla="*/ 7347005 w 9032833"/>
              <a:gd name="connsiteY3" fmla="*/ 761994 h 1775293"/>
              <a:gd name="connsiteX4" fmla="*/ 9032833 w 9032833"/>
              <a:gd name="connsiteY4" fmla="*/ 0 h 1775293"/>
              <a:gd name="connsiteX0" fmla="*/ 0 w 9032833"/>
              <a:gd name="connsiteY0" fmla="*/ 1239073 h 1767495"/>
              <a:gd name="connsiteX1" fmla="*/ 1085007 w 9032833"/>
              <a:gd name="connsiteY1" fmla="*/ 1405292 h 1767495"/>
              <a:gd name="connsiteX2" fmla="*/ 4134678 w 9032833"/>
              <a:gd name="connsiteY2" fmla="*/ 1747956 h 1767495"/>
              <a:gd name="connsiteX3" fmla="*/ 7347005 w 9032833"/>
              <a:gd name="connsiteY3" fmla="*/ 761994 h 1767495"/>
              <a:gd name="connsiteX4" fmla="*/ 9032833 w 9032833"/>
              <a:gd name="connsiteY4" fmla="*/ 0 h 1767495"/>
              <a:gd name="connsiteX0" fmla="*/ 0 w 9032833"/>
              <a:gd name="connsiteY0" fmla="*/ 1239073 h 1829608"/>
              <a:gd name="connsiteX1" fmla="*/ 1085007 w 9032833"/>
              <a:gd name="connsiteY1" fmla="*/ 1405292 h 1829608"/>
              <a:gd name="connsiteX2" fmla="*/ 4134678 w 9032833"/>
              <a:gd name="connsiteY2" fmla="*/ 1747956 h 1829608"/>
              <a:gd name="connsiteX3" fmla="*/ 7347005 w 9032833"/>
              <a:gd name="connsiteY3" fmla="*/ 761994 h 1829608"/>
              <a:gd name="connsiteX4" fmla="*/ 9032833 w 9032833"/>
              <a:gd name="connsiteY4" fmla="*/ 0 h 1829608"/>
              <a:gd name="connsiteX0" fmla="*/ 0 w 9032833"/>
              <a:gd name="connsiteY0" fmla="*/ 1239073 h 1829608"/>
              <a:gd name="connsiteX1" fmla="*/ 1085007 w 9032833"/>
              <a:gd name="connsiteY1" fmla="*/ 1405292 h 1829608"/>
              <a:gd name="connsiteX2" fmla="*/ 4134678 w 9032833"/>
              <a:gd name="connsiteY2" fmla="*/ 1747956 h 1829608"/>
              <a:gd name="connsiteX3" fmla="*/ 7347005 w 9032833"/>
              <a:gd name="connsiteY3" fmla="*/ 761994 h 1829608"/>
              <a:gd name="connsiteX4" fmla="*/ 9032833 w 9032833"/>
              <a:gd name="connsiteY4" fmla="*/ 0 h 1829608"/>
              <a:gd name="connsiteX0" fmla="*/ 0 w 9032833"/>
              <a:gd name="connsiteY0" fmla="*/ 1239073 h 1829608"/>
              <a:gd name="connsiteX1" fmla="*/ 1085007 w 9032833"/>
              <a:gd name="connsiteY1" fmla="*/ 1405292 h 1829608"/>
              <a:gd name="connsiteX2" fmla="*/ 4134678 w 9032833"/>
              <a:gd name="connsiteY2" fmla="*/ 1747956 h 1829608"/>
              <a:gd name="connsiteX3" fmla="*/ 7347005 w 9032833"/>
              <a:gd name="connsiteY3" fmla="*/ 761994 h 1829608"/>
              <a:gd name="connsiteX4" fmla="*/ 9032833 w 9032833"/>
              <a:gd name="connsiteY4" fmla="*/ 0 h 1829608"/>
              <a:gd name="connsiteX0" fmla="*/ 0 w 9032833"/>
              <a:gd name="connsiteY0" fmla="*/ 1239073 h 1765088"/>
              <a:gd name="connsiteX1" fmla="*/ 1085007 w 9032833"/>
              <a:gd name="connsiteY1" fmla="*/ 1405292 h 1765088"/>
              <a:gd name="connsiteX2" fmla="*/ 4134678 w 9032833"/>
              <a:gd name="connsiteY2" fmla="*/ 1747956 h 1765088"/>
              <a:gd name="connsiteX3" fmla="*/ 7347005 w 9032833"/>
              <a:gd name="connsiteY3" fmla="*/ 761994 h 1765088"/>
              <a:gd name="connsiteX4" fmla="*/ 9032833 w 9032833"/>
              <a:gd name="connsiteY4" fmla="*/ 0 h 1765088"/>
              <a:gd name="connsiteX0" fmla="*/ 0 w 9032833"/>
              <a:gd name="connsiteY0" fmla="*/ 1239073 h 1779339"/>
              <a:gd name="connsiteX1" fmla="*/ 1478489 w 9032833"/>
              <a:gd name="connsiteY1" fmla="*/ 1542972 h 1779339"/>
              <a:gd name="connsiteX2" fmla="*/ 4134678 w 9032833"/>
              <a:gd name="connsiteY2" fmla="*/ 1747956 h 1779339"/>
              <a:gd name="connsiteX3" fmla="*/ 7347005 w 9032833"/>
              <a:gd name="connsiteY3" fmla="*/ 761994 h 1779339"/>
              <a:gd name="connsiteX4" fmla="*/ 9032833 w 9032833"/>
              <a:gd name="connsiteY4" fmla="*/ 0 h 1779339"/>
              <a:gd name="connsiteX0" fmla="*/ 0 w 9032833"/>
              <a:gd name="connsiteY0" fmla="*/ 1239073 h 1790227"/>
              <a:gd name="connsiteX1" fmla="*/ 1478489 w 9032833"/>
              <a:gd name="connsiteY1" fmla="*/ 1542972 h 1790227"/>
              <a:gd name="connsiteX2" fmla="*/ 4134678 w 9032833"/>
              <a:gd name="connsiteY2" fmla="*/ 1747956 h 1790227"/>
              <a:gd name="connsiteX3" fmla="*/ 7347005 w 9032833"/>
              <a:gd name="connsiteY3" fmla="*/ 761994 h 1790227"/>
              <a:gd name="connsiteX4" fmla="*/ 9032833 w 9032833"/>
              <a:gd name="connsiteY4" fmla="*/ 0 h 1790227"/>
              <a:gd name="connsiteX0" fmla="*/ 0 w 9032833"/>
              <a:gd name="connsiteY0" fmla="*/ 1239073 h 1858497"/>
              <a:gd name="connsiteX1" fmla="*/ 1478489 w 9032833"/>
              <a:gd name="connsiteY1" fmla="*/ 1542972 h 1858497"/>
              <a:gd name="connsiteX2" fmla="*/ 4134678 w 9032833"/>
              <a:gd name="connsiteY2" fmla="*/ 1747956 h 1858497"/>
              <a:gd name="connsiteX3" fmla="*/ 7347005 w 9032833"/>
              <a:gd name="connsiteY3" fmla="*/ 761994 h 1858497"/>
              <a:gd name="connsiteX4" fmla="*/ 9032833 w 9032833"/>
              <a:gd name="connsiteY4" fmla="*/ 0 h 1858497"/>
              <a:gd name="connsiteX0" fmla="*/ 0 w 9032833"/>
              <a:gd name="connsiteY0" fmla="*/ 1239073 h 1873423"/>
              <a:gd name="connsiteX1" fmla="*/ 1478489 w 9032833"/>
              <a:gd name="connsiteY1" fmla="*/ 1542972 h 1873423"/>
              <a:gd name="connsiteX2" fmla="*/ 4134678 w 9032833"/>
              <a:gd name="connsiteY2" fmla="*/ 1747956 h 1873423"/>
              <a:gd name="connsiteX3" fmla="*/ 7347005 w 9032833"/>
              <a:gd name="connsiteY3" fmla="*/ 761994 h 1873423"/>
              <a:gd name="connsiteX4" fmla="*/ 9032833 w 9032833"/>
              <a:gd name="connsiteY4" fmla="*/ 0 h 1873423"/>
              <a:gd name="connsiteX0" fmla="*/ 0 w 9032833"/>
              <a:gd name="connsiteY0" fmla="*/ 1239073 h 1873423"/>
              <a:gd name="connsiteX1" fmla="*/ 1478489 w 9032833"/>
              <a:gd name="connsiteY1" fmla="*/ 1542972 h 1873423"/>
              <a:gd name="connsiteX2" fmla="*/ 4134678 w 9032833"/>
              <a:gd name="connsiteY2" fmla="*/ 1747956 h 1873423"/>
              <a:gd name="connsiteX3" fmla="*/ 7347005 w 9032833"/>
              <a:gd name="connsiteY3" fmla="*/ 761994 h 1873423"/>
              <a:gd name="connsiteX4" fmla="*/ 9032833 w 9032833"/>
              <a:gd name="connsiteY4" fmla="*/ 0 h 1873423"/>
              <a:gd name="connsiteX0" fmla="*/ 0 w 9915995"/>
              <a:gd name="connsiteY0" fmla="*/ 1682167 h 2316517"/>
              <a:gd name="connsiteX1" fmla="*/ 1478489 w 9915995"/>
              <a:gd name="connsiteY1" fmla="*/ 1986066 h 2316517"/>
              <a:gd name="connsiteX2" fmla="*/ 4134678 w 9915995"/>
              <a:gd name="connsiteY2" fmla="*/ 2191050 h 2316517"/>
              <a:gd name="connsiteX3" fmla="*/ 7347005 w 9915995"/>
              <a:gd name="connsiteY3" fmla="*/ 1205088 h 2316517"/>
              <a:gd name="connsiteX4" fmla="*/ 9915995 w 9915995"/>
              <a:gd name="connsiteY4" fmla="*/ 0 h 231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995" h="2316517">
                <a:moveTo>
                  <a:pt x="0" y="1682167"/>
                </a:moveTo>
                <a:cubicBezTo>
                  <a:pt x="173808" y="1721948"/>
                  <a:pt x="318604" y="1553428"/>
                  <a:pt x="1478489" y="1986066"/>
                </a:cubicBezTo>
                <a:cubicBezTo>
                  <a:pt x="2638374" y="2418704"/>
                  <a:pt x="3128486" y="2357444"/>
                  <a:pt x="4134678" y="2191050"/>
                </a:cubicBezTo>
                <a:cubicBezTo>
                  <a:pt x="5140870" y="2024656"/>
                  <a:pt x="6530646" y="1496414"/>
                  <a:pt x="7347005" y="1205088"/>
                </a:cubicBezTo>
                <a:cubicBezTo>
                  <a:pt x="8163364" y="913762"/>
                  <a:pt x="9458278" y="240742"/>
                  <a:pt x="9915995" y="0"/>
                </a:cubicBez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cxnSp>
        <p:nvCxnSpPr>
          <p:cNvPr id="9" name="Gerade Verbindung mit Pfeil 43">
            <a:extLst>
              <a:ext uri="{FF2B5EF4-FFF2-40B4-BE49-F238E27FC236}">
                <a16:creationId xmlns:a16="http://schemas.microsoft.com/office/drawing/2014/main" id="{184BF6A1-C80A-4174-8103-9E9F94410566}"/>
              </a:ext>
            </a:extLst>
          </p:cNvPr>
          <p:cNvCxnSpPr/>
          <p:nvPr/>
        </p:nvCxnSpPr>
        <p:spPr>
          <a:xfrm flipV="1">
            <a:off x="3023795" y="3848760"/>
            <a:ext cx="0" cy="899599"/>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Textfeld 44">
            <a:extLst>
              <a:ext uri="{FF2B5EF4-FFF2-40B4-BE49-F238E27FC236}">
                <a16:creationId xmlns:a16="http://schemas.microsoft.com/office/drawing/2014/main" id="{84C17AE6-2101-4580-84D9-8738732D2D25}"/>
              </a:ext>
            </a:extLst>
          </p:cNvPr>
          <p:cNvSpPr txBox="1"/>
          <p:nvPr/>
        </p:nvSpPr>
        <p:spPr>
          <a:xfrm>
            <a:off x="3031440" y="4092020"/>
            <a:ext cx="1190655" cy="577081"/>
          </a:xfrm>
          <a:prstGeom prst="rect">
            <a:avLst/>
          </a:prstGeom>
          <a:noFill/>
        </p:spPr>
        <p:txBody>
          <a:bodyPr wrap="square" rtlCol="0">
            <a:spAutoFit/>
          </a:bodyPr>
          <a:lstStyle/>
          <a:p>
            <a:r>
              <a:rPr lang="de-DE" sz="1050" dirty="0">
                <a:latin typeface="Arial" panose="020B0604020202020204" pitchFamily="34" charset="0"/>
              </a:rPr>
              <a:t>2009</a:t>
            </a:r>
            <a:br>
              <a:rPr dirty="0"/>
            </a:br>
            <a:r>
              <a:rPr lang="it-IT" sz="1050" dirty="0">
                <a:latin typeface="Arial" panose="020B0604020202020204" pitchFamily="34" charset="0"/>
              </a:rPr>
              <a:t>EN15714 </a:t>
            </a:r>
            <a:r>
              <a:rPr lang="it-IT" sz="1050" dirty="0" err="1">
                <a:latin typeface="Arial" panose="020B0604020202020204" pitchFamily="34" charset="0"/>
              </a:rPr>
              <a:t>series</a:t>
            </a:r>
            <a:r>
              <a:rPr lang="it-IT" sz="1050" dirty="0">
                <a:latin typeface="Arial" panose="020B0604020202020204" pitchFamily="34" charset="0"/>
              </a:rPr>
              <a:t> </a:t>
            </a:r>
            <a:r>
              <a:rPr lang="it-IT" sz="1050" dirty="0" err="1">
                <a:latin typeface="Arial" panose="020B0604020202020204" pitchFamily="34" charset="0"/>
              </a:rPr>
              <a:t>is</a:t>
            </a:r>
            <a:r>
              <a:rPr lang="it-IT" sz="1050" dirty="0">
                <a:latin typeface="Arial" panose="020B0604020202020204" pitchFamily="34" charset="0"/>
              </a:rPr>
              <a:t> </a:t>
            </a:r>
            <a:r>
              <a:rPr lang="it-IT" sz="1050" dirty="0" err="1">
                <a:latin typeface="Arial" panose="020B0604020202020204" pitchFamily="34" charset="0"/>
              </a:rPr>
              <a:t>released</a:t>
            </a:r>
            <a:endParaRPr lang="en-GB" sz="1050" dirty="0">
              <a:latin typeface="Arial" panose="020B0604020202020204" pitchFamily="34" charset="0"/>
              <a:cs typeface="Arial" panose="020B0604020202020204" pitchFamily="34" charset="0"/>
            </a:endParaRPr>
          </a:p>
        </p:txBody>
      </p:sp>
      <p:cxnSp>
        <p:nvCxnSpPr>
          <p:cNvPr id="11" name="Gerade Verbindung mit Pfeil 49">
            <a:extLst>
              <a:ext uri="{FF2B5EF4-FFF2-40B4-BE49-F238E27FC236}">
                <a16:creationId xmlns:a16="http://schemas.microsoft.com/office/drawing/2014/main" id="{6D45C575-DC97-4B01-9587-8029D3226F28}"/>
              </a:ext>
            </a:extLst>
          </p:cNvPr>
          <p:cNvCxnSpPr/>
          <p:nvPr/>
        </p:nvCxnSpPr>
        <p:spPr>
          <a:xfrm>
            <a:off x="4926092" y="1917693"/>
            <a:ext cx="0" cy="2416023"/>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Textfeld 50">
            <a:extLst>
              <a:ext uri="{FF2B5EF4-FFF2-40B4-BE49-F238E27FC236}">
                <a16:creationId xmlns:a16="http://schemas.microsoft.com/office/drawing/2014/main" id="{2465899C-19F8-417C-9025-E0AF7C391567}"/>
              </a:ext>
            </a:extLst>
          </p:cNvPr>
          <p:cNvSpPr txBox="1"/>
          <p:nvPr/>
        </p:nvSpPr>
        <p:spPr>
          <a:xfrm>
            <a:off x="4926091" y="2218795"/>
            <a:ext cx="1310003" cy="738664"/>
          </a:xfrm>
          <a:prstGeom prst="rect">
            <a:avLst/>
          </a:prstGeom>
          <a:noFill/>
        </p:spPr>
        <p:txBody>
          <a:bodyPr wrap="square" rtlCol="0">
            <a:spAutoFit/>
          </a:bodyPr>
          <a:lstStyle/>
          <a:p>
            <a:r>
              <a:rPr lang="de-DE" sz="1050" dirty="0">
                <a:latin typeface="Arial" panose="020B0604020202020204" pitchFamily="34" charset="0"/>
              </a:rPr>
              <a:t>2020</a:t>
            </a:r>
            <a:br>
              <a:rPr dirty="0"/>
            </a:br>
            <a:r>
              <a:rPr lang="de-DE" sz="1050" dirty="0">
                <a:latin typeface="Arial" panose="020B0604020202020204" pitchFamily="34" charset="0"/>
              </a:rPr>
              <a:t>ISO 22153 and ISO22109 </a:t>
            </a:r>
            <a:r>
              <a:rPr lang="de-DE" sz="1050" dirty="0" err="1">
                <a:latin typeface="Arial" panose="020B0604020202020204" pitchFamily="34" charset="0"/>
              </a:rPr>
              <a:t>are</a:t>
            </a:r>
            <a:r>
              <a:rPr lang="de-DE" sz="1050" dirty="0">
                <a:latin typeface="Arial" panose="020B0604020202020204" pitchFamily="34" charset="0"/>
              </a:rPr>
              <a:t> </a:t>
            </a:r>
            <a:r>
              <a:rPr lang="de-DE" sz="1050" dirty="0" err="1">
                <a:latin typeface="Arial" panose="020B0604020202020204" pitchFamily="34" charset="0"/>
              </a:rPr>
              <a:t>released</a:t>
            </a:r>
            <a:endParaRPr lang="de-DE" sz="1050" dirty="0">
              <a:latin typeface="Arial" panose="020B0604020202020204" pitchFamily="34" charset="0"/>
            </a:endParaRPr>
          </a:p>
        </p:txBody>
      </p:sp>
      <p:cxnSp>
        <p:nvCxnSpPr>
          <p:cNvPr id="13" name="Gerade Verbindung mit Pfeil 59">
            <a:extLst>
              <a:ext uri="{FF2B5EF4-FFF2-40B4-BE49-F238E27FC236}">
                <a16:creationId xmlns:a16="http://schemas.microsoft.com/office/drawing/2014/main" id="{E66945B3-5788-4F20-B6E3-67971161134B}"/>
              </a:ext>
            </a:extLst>
          </p:cNvPr>
          <p:cNvCxnSpPr/>
          <p:nvPr/>
        </p:nvCxnSpPr>
        <p:spPr>
          <a:xfrm flipV="1">
            <a:off x="8074493" y="3656474"/>
            <a:ext cx="0" cy="1278331"/>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Textfeld 60">
            <a:extLst>
              <a:ext uri="{FF2B5EF4-FFF2-40B4-BE49-F238E27FC236}">
                <a16:creationId xmlns:a16="http://schemas.microsoft.com/office/drawing/2014/main" id="{3D4EB2F6-A3F8-441B-BABC-56FAE2CD141F}"/>
              </a:ext>
            </a:extLst>
          </p:cNvPr>
          <p:cNvSpPr txBox="1"/>
          <p:nvPr/>
        </p:nvSpPr>
        <p:spPr>
          <a:xfrm>
            <a:off x="8073203" y="4060436"/>
            <a:ext cx="1145048" cy="1061829"/>
          </a:xfrm>
          <a:prstGeom prst="rect">
            <a:avLst/>
          </a:prstGeom>
          <a:noFill/>
        </p:spPr>
        <p:txBody>
          <a:bodyPr wrap="square" rtlCol="0">
            <a:spAutoFit/>
          </a:bodyPr>
          <a:lstStyle/>
          <a:p>
            <a:r>
              <a:rPr lang="de-DE" sz="1050" dirty="0">
                <a:latin typeface="Arial" panose="020B0604020202020204" pitchFamily="34" charset="0"/>
              </a:rPr>
              <a:t>Working draft</a:t>
            </a:r>
            <a:br>
              <a:rPr dirty="0"/>
            </a:br>
            <a:r>
              <a:rPr lang="de-DE" sz="1050" dirty="0">
                <a:latin typeface="Arial" panose="020B0604020202020204" pitchFamily="34" charset="0"/>
                <a:cs typeface="Arial" panose="020B0604020202020204" pitchFamily="34" charset="0"/>
              </a:rPr>
              <a:t>EN15714 </a:t>
            </a:r>
            <a:r>
              <a:rPr lang="de-DE" sz="1050" dirty="0" err="1">
                <a:latin typeface="Arial" panose="020B0604020202020204" pitchFamily="34" charset="0"/>
                <a:cs typeface="Arial" panose="020B0604020202020204" pitchFamily="34" charset="0"/>
              </a:rPr>
              <a:t>is</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under</a:t>
            </a:r>
            <a:r>
              <a:rPr lang="de-DE" sz="1050" dirty="0">
                <a:latin typeface="Arial" panose="020B0604020202020204" pitchFamily="34" charset="0"/>
                <a:cs typeface="Arial" panose="020B0604020202020204" pitchFamily="34" charset="0"/>
              </a:rPr>
              <a:t> review </a:t>
            </a:r>
            <a:r>
              <a:rPr lang="de-DE" sz="1050" dirty="0" err="1">
                <a:latin typeface="Arial" panose="020B0604020202020204" pitchFamily="34" charset="0"/>
                <a:cs typeface="Arial" panose="020B0604020202020204" pitchFamily="34" charset="0"/>
              </a:rPr>
              <a:t>with</a:t>
            </a:r>
            <a:r>
              <a:rPr lang="de-DE" sz="1050" dirty="0">
                <a:latin typeface="Arial" panose="020B0604020202020204" pitchFamily="34" charset="0"/>
                <a:cs typeface="Arial" panose="020B0604020202020204" pitchFamily="34" charset="0"/>
              </a:rPr>
              <a:t> linear </a:t>
            </a:r>
            <a:r>
              <a:rPr lang="de-DE" sz="1050" dirty="0" err="1">
                <a:latin typeface="Arial" panose="020B0604020202020204" pitchFamily="34" charset="0"/>
                <a:cs typeface="Arial" panose="020B0604020202020204" pitchFamily="34" charset="0"/>
              </a:rPr>
              <a:t>pneumatic</a:t>
            </a:r>
            <a:r>
              <a:rPr lang="de-DE" sz="1050" dirty="0">
                <a:latin typeface="Arial" panose="020B0604020202020204" pitchFamily="34" charset="0"/>
                <a:cs typeface="Arial" panose="020B0604020202020204" pitchFamily="34" charset="0"/>
              </a:rPr>
              <a:t> and </a:t>
            </a:r>
            <a:r>
              <a:rPr lang="de-DE" sz="1050" dirty="0" err="1">
                <a:latin typeface="Arial" panose="020B0604020202020204" pitchFamily="34" charset="0"/>
                <a:cs typeface="Arial" panose="020B0604020202020204" pitchFamily="34" charset="0"/>
              </a:rPr>
              <a:t>hydraulic</a:t>
            </a:r>
            <a:endParaRPr lang="en-GB" sz="1050" dirty="0">
              <a:latin typeface="Arial" panose="020B0604020202020204" pitchFamily="34" charset="0"/>
              <a:cs typeface="Arial" panose="020B0604020202020204" pitchFamily="34" charset="0"/>
            </a:endParaRPr>
          </a:p>
        </p:txBody>
      </p:sp>
      <p:cxnSp>
        <p:nvCxnSpPr>
          <p:cNvPr id="15" name="Gerade Verbindung mit Pfeil 63">
            <a:extLst>
              <a:ext uri="{FF2B5EF4-FFF2-40B4-BE49-F238E27FC236}">
                <a16:creationId xmlns:a16="http://schemas.microsoft.com/office/drawing/2014/main" id="{237F9E2D-6160-457F-9411-8DF75C67E962}"/>
              </a:ext>
            </a:extLst>
          </p:cNvPr>
          <p:cNvCxnSpPr>
            <a:cxnSpLocks/>
          </p:cNvCxnSpPr>
          <p:nvPr/>
        </p:nvCxnSpPr>
        <p:spPr>
          <a:xfrm>
            <a:off x="8074492" y="2557593"/>
            <a:ext cx="1" cy="1098881"/>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6" name="Picture 6">
            <a:extLst>
              <a:ext uri="{FF2B5EF4-FFF2-40B4-BE49-F238E27FC236}">
                <a16:creationId xmlns:a16="http://schemas.microsoft.com/office/drawing/2014/main" id="{F885AD32-9389-42B6-9500-3D5D9516FBE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4979" y="1567975"/>
            <a:ext cx="1033725" cy="10337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Gerade Verbindung mit Pfeil 63">
            <a:extLst>
              <a:ext uri="{FF2B5EF4-FFF2-40B4-BE49-F238E27FC236}">
                <a16:creationId xmlns:a16="http://schemas.microsoft.com/office/drawing/2014/main" id="{139C872C-0C49-4A80-877F-8E0B29F66667}"/>
              </a:ext>
            </a:extLst>
          </p:cNvPr>
          <p:cNvCxnSpPr>
            <a:cxnSpLocks/>
          </p:cNvCxnSpPr>
          <p:nvPr/>
        </p:nvCxnSpPr>
        <p:spPr>
          <a:xfrm flipH="1">
            <a:off x="4211630" y="2435564"/>
            <a:ext cx="2777612" cy="2530731"/>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8" name="Picture 6" descr="Sito in costruzione - Pro Loco Villa Vicentina">
            <a:extLst>
              <a:ext uri="{FF2B5EF4-FFF2-40B4-BE49-F238E27FC236}">
                <a16:creationId xmlns:a16="http://schemas.microsoft.com/office/drawing/2014/main" id="{F8CE0457-10E8-40D1-B515-B173369378B0}"/>
              </a:ext>
            </a:extLst>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80019" y="3194621"/>
            <a:ext cx="740045" cy="825329"/>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60">
            <a:extLst>
              <a:ext uri="{FF2B5EF4-FFF2-40B4-BE49-F238E27FC236}">
                <a16:creationId xmlns:a16="http://schemas.microsoft.com/office/drawing/2014/main" id="{C011B7D7-916D-4E07-8BFD-B74256EF6D39}"/>
              </a:ext>
            </a:extLst>
          </p:cNvPr>
          <p:cNvSpPr txBox="1"/>
          <p:nvPr/>
        </p:nvSpPr>
        <p:spPr>
          <a:xfrm>
            <a:off x="9260584" y="4092020"/>
            <a:ext cx="1145048" cy="738664"/>
          </a:xfrm>
          <a:prstGeom prst="rect">
            <a:avLst/>
          </a:prstGeom>
          <a:noFill/>
        </p:spPr>
        <p:txBody>
          <a:bodyPr wrap="square" rtlCol="0">
            <a:spAutoFit/>
          </a:bodyPr>
          <a:lstStyle/>
          <a:p>
            <a:r>
              <a:rPr lang="it-IT" sz="1050" dirty="0">
                <a:latin typeface="Arial" panose="020B0604020202020204" pitchFamily="34" charset="0"/>
              </a:rPr>
              <a:t>SIL for </a:t>
            </a:r>
            <a:r>
              <a:rPr lang="it-IT" sz="1050" dirty="0" err="1">
                <a:latin typeface="Arial" panose="020B0604020202020204" pitchFamily="34" charset="0"/>
              </a:rPr>
              <a:t>valves</a:t>
            </a:r>
            <a:r>
              <a:rPr lang="it-IT" sz="1050" dirty="0">
                <a:latin typeface="Arial" panose="020B0604020202020204" pitchFamily="34" charset="0"/>
              </a:rPr>
              <a:t> and </a:t>
            </a:r>
            <a:r>
              <a:rPr lang="it-IT" sz="1050" dirty="0" err="1">
                <a:latin typeface="Arial" panose="020B0604020202020204" pitchFamily="34" charset="0"/>
              </a:rPr>
              <a:t>actuators</a:t>
            </a:r>
            <a:r>
              <a:rPr lang="it-IT" sz="1050" dirty="0">
                <a:latin typeface="Arial" panose="020B0604020202020204" pitchFamily="34" charset="0"/>
              </a:rPr>
              <a:t>: under </a:t>
            </a:r>
            <a:r>
              <a:rPr lang="it-IT" sz="1050" dirty="0" err="1">
                <a:latin typeface="Arial" panose="020B0604020202020204" pitchFamily="34" charset="0"/>
              </a:rPr>
              <a:t>develpment</a:t>
            </a:r>
            <a:endParaRPr lang="en-GB" sz="1050" dirty="0">
              <a:latin typeface="Arial" panose="020B0604020202020204" pitchFamily="34" charset="0"/>
              <a:cs typeface="Arial" panose="020B0604020202020204" pitchFamily="34" charset="0"/>
            </a:endParaRPr>
          </a:p>
        </p:txBody>
      </p:sp>
      <p:sp>
        <p:nvSpPr>
          <p:cNvPr id="20" name="Textfeld 60">
            <a:extLst>
              <a:ext uri="{FF2B5EF4-FFF2-40B4-BE49-F238E27FC236}">
                <a16:creationId xmlns:a16="http://schemas.microsoft.com/office/drawing/2014/main" id="{AD4C74BC-987A-49A5-8F8D-831AA7CC577C}"/>
              </a:ext>
            </a:extLst>
          </p:cNvPr>
          <p:cNvSpPr txBox="1"/>
          <p:nvPr/>
        </p:nvSpPr>
        <p:spPr>
          <a:xfrm>
            <a:off x="8169432" y="2048388"/>
            <a:ext cx="1145048" cy="1223412"/>
          </a:xfrm>
          <a:prstGeom prst="rect">
            <a:avLst/>
          </a:prstGeom>
          <a:noFill/>
        </p:spPr>
        <p:txBody>
          <a:bodyPr wrap="square" rtlCol="0">
            <a:spAutoFit/>
          </a:bodyPr>
          <a:lstStyle/>
          <a:p>
            <a:r>
              <a:rPr lang="it-IT" sz="1050" dirty="0">
                <a:latin typeface="Arial" panose="020B0604020202020204" pitchFamily="34" charset="0"/>
              </a:rPr>
              <a:t>ISO5640</a:t>
            </a:r>
          </a:p>
          <a:p>
            <a:r>
              <a:rPr lang="en-US" sz="1050" dirty="0">
                <a:latin typeface="Arial" panose="020B0604020202020204" pitchFamily="34" charset="0"/>
                <a:cs typeface="Arial" panose="020B0604020202020204" pitchFamily="34" charset="0"/>
              </a:rPr>
              <a:t>Mounting kits for part-turn valve actuator attachment is under </a:t>
            </a:r>
            <a:r>
              <a:rPr lang="en-US" sz="1050" dirty="0" err="1">
                <a:latin typeface="Arial" panose="020B0604020202020204" pitchFamily="34" charset="0"/>
                <a:cs typeface="Arial" panose="020B0604020202020204" pitchFamily="34" charset="0"/>
              </a:rPr>
              <a:t>develpment</a:t>
            </a:r>
            <a:endParaRPr lang="en-GB" sz="1050" dirty="0">
              <a:latin typeface="Arial" panose="020B0604020202020204" pitchFamily="34" charset="0"/>
              <a:cs typeface="Arial" panose="020B0604020202020204" pitchFamily="34" charset="0"/>
            </a:endParaRPr>
          </a:p>
        </p:txBody>
      </p:sp>
      <p:sp>
        <p:nvSpPr>
          <p:cNvPr id="21" name="Textfeld 60">
            <a:extLst>
              <a:ext uri="{FF2B5EF4-FFF2-40B4-BE49-F238E27FC236}">
                <a16:creationId xmlns:a16="http://schemas.microsoft.com/office/drawing/2014/main" id="{FEF9F50B-1DD2-4F8F-890D-A40994F64B9A}"/>
              </a:ext>
            </a:extLst>
          </p:cNvPr>
          <p:cNvSpPr txBox="1"/>
          <p:nvPr/>
        </p:nvSpPr>
        <p:spPr>
          <a:xfrm>
            <a:off x="9153573" y="2041292"/>
            <a:ext cx="1145048" cy="900246"/>
          </a:xfrm>
          <a:prstGeom prst="rect">
            <a:avLst/>
          </a:prstGeom>
          <a:noFill/>
        </p:spPr>
        <p:txBody>
          <a:bodyPr wrap="square" rtlCol="0">
            <a:spAutoFit/>
          </a:bodyPr>
          <a:lstStyle/>
          <a:p>
            <a:r>
              <a:rPr lang="it-IT" sz="1050" dirty="0">
                <a:latin typeface="Arial" panose="020B0604020202020204" pitchFamily="34" charset="0"/>
              </a:rPr>
              <a:t>ISO5115</a:t>
            </a:r>
          </a:p>
          <a:p>
            <a:r>
              <a:rPr lang="en-US" sz="1050" dirty="0">
                <a:latin typeface="Arial" panose="020B0604020202020204" pitchFamily="34" charset="0"/>
                <a:cs typeface="Arial" panose="020B0604020202020204" pitchFamily="34" charset="0"/>
              </a:rPr>
              <a:t>part-turn valve actuation is under </a:t>
            </a:r>
            <a:r>
              <a:rPr lang="en-US" sz="1050" dirty="0" err="1">
                <a:latin typeface="Arial" panose="020B0604020202020204" pitchFamily="34" charset="0"/>
                <a:cs typeface="Arial" panose="020B0604020202020204" pitchFamily="34" charset="0"/>
              </a:rPr>
              <a:t>develpment</a:t>
            </a:r>
            <a:endParaRPr lang="en-GB" sz="1050" dirty="0">
              <a:latin typeface="Arial" panose="020B0604020202020204" pitchFamily="34" charset="0"/>
              <a:cs typeface="Arial" panose="020B0604020202020204" pitchFamily="34" charset="0"/>
            </a:endParaRPr>
          </a:p>
        </p:txBody>
      </p:sp>
      <p:cxnSp>
        <p:nvCxnSpPr>
          <p:cNvPr id="22" name="Gerade Verbindung mit Pfeil 49">
            <a:extLst>
              <a:ext uri="{FF2B5EF4-FFF2-40B4-BE49-F238E27FC236}">
                <a16:creationId xmlns:a16="http://schemas.microsoft.com/office/drawing/2014/main" id="{9B03D5DD-D872-478F-BA98-E8BC812D9BE1}"/>
              </a:ext>
            </a:extLst>
          </p:cNvPr>
          <p:cNvCxnSpPr>
            <a:cxnSpLocks/>
          </p:cNvCxnSpPr>
          <p:nvPr/>
        </p:nvCxnSpPr>
        <p:spPr>
          <a:xfrm>
            <a:off x="3989920" y="2957459"/>
            <a:ext cx="0" cy="1178355"/>
          </a:xfrm>
          <a:prstGeom prst="straightConnector1">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Textfeld 44">
            <a:extLst>
              <a:ext uri="{FF2B5EF4-FFF2-40B4-BE49-F238E27FC236}">
                <a16:creationId xmlns:a16="http://schemas.microsoft.com/office/drawing/2014/main" id="{89EE70D4-7D23-45A1-92E6-E1847459F70D}"/>
              </a:ext>
            </a:extLst>
          </p:cNvPr>
          <p:cNvSpPr txBox="1"/>
          <p:nvPr/>
        </p:nvSpPr>
        <p:spPr>
          <a:xfrm>
            <a:off x="3565318" y="2406612"/>
            <a:ext cx="1190655" cy="415498"/>
          </a:xfrm>
          <a:prstGeom prst="rect">
            <a:avLst/>
          </a:prstGeom>
          <a:noFill/>
        </p:spPr>
        <p:txBody>
          <a:bodyPr wrap="square" rtlCol="0">
            <a:spAutoFit/>
          </a:bodyPr>
          <a:lstStyle/>
          <a:p>
            <a:r>
              <a:rPr lang="de-DE" sz="1050" dirty="0">
                <a:latin typeface="Arial" panose="020B0604020202020204" pitchFamily="34" charset="0"/>
              </a:rPr>
              <a:t>2011</a:t>
            </a:r>
            <a:br>
              <a:rPr dirty="0"/>
            </a:br>
            <a:r>
              <a:rPr lang="it-IT" sz="1050" dirty="0">
                <a:latin typeface="Arial" panose="020B0604020202020204" pitchFamily="34" charset="0"/>
              </a:rPr>
              <a:t>ISO12490</a:t>
            </a:r>
            <a:endParaRPr lang="en-GB" sz="1050" dirty="0">
              <a:latin typeface="Arial" panose="020B0604020202020204" pitchFamily="34" charset="0"/>
              <a:cs typeface="Arial" panose="020B0604020202020204" pitchFamily="34" charset="0"/>
            </a:endParaRPr>
          </a:p>
        </p:txBody>
      </p:sp>
      <p:cxnSp>
        <p:nvCxnSpPr>
          <p:cNvPr id="25" name="Connettore diritto 20">
            <a:extLst>
              <a:ext uri="{FF2B5EF4-FFF2-40B4-BE49-F238E27FC236}">
                <a16:creationId xmlns:a16="http://schemas.microsoft.com/office/drawing/2014/main" id="{3190A890-A868-F244-4D8D-6491CCA4362C}"/>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9691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8174399A-9806-4C16-A9FD-17C49B3CFDAF}"/>
              </a:ext>
            </a:extLst>
          </p:cNvPr>
          <p:cNvSpPr txBox="1"/>
          <p:nvPr/>
        </p:nvSpPr>
        <p:spPr>
          <a:xfrm>
            <a:off x="2359883" y="1929992"/>
            <a:ext cx="9303651" cy="2769989"/>
          </a:xfrm>
          <a:prstGeom prst="rect">
            <a:avLst/>
          </a:prstGeom>
          <a:noFill/>
        </p:spPr>
        <p:txBody>
          <a:bodyPr wrap="square">
            <a:spAutoFit/>
          </a:bodyPr>
          <a:lstStyle/>
          <a:p>
            <a:r>
              <a:rPr lang="en-US" sz="2400" dirty="0">
                <a:solidFill>
                  <a:srgbClr val="000000"/>
                </a:solidFill>
              </a:rPr>
              <a:t>ISO22109:2020 </a:t>
            </a:r>
            <a:r>
              <a:rPr lang="da-DK" sz="2400" dirty="0">
                <a:solidFill>
                  <a:srgbClr val="000000"/>
                </a:solidFill>
              </a:rPr>
              <a:t>Industrial valves — Gearbox for valves</a:t>
            </a:r>
          </a:p>
          <a:p>
            <a:r>
              <a:rPr lang="en-US" b="0" i="0" dirty="0">
                <a:effectLst/>
              </a:rPr>
              <a:t>This document provides basic requirements for gearboxes to operate industrial valves for manual and automated on/off and modulating duties, this includes manual override gearboxes. It includes guidelines for </a:t>
            </a:r>
            <a:r>
              <a:rPr lang="en-US" b="1" i="0" dirty="0">
                <a:effectLst/>
              </a:rPr>
              <a:t>classification</a:t>
            </a:r>
            <a:r>
              <a:rPr lang="en-US" b="0" i="0" dirty="0">
                <a:effectLst/>
              </a:rPr>
              <a:t>, </a:t>
            </a:r>
            <a:r>
              <a:rPr lang="en-US" b="1" i="0" dirty="0">
                <a:effectLst/>
              </a:rPr>
              <a:t>design</a:t>
            </a:r>
            <a:r>
              <a:rPr lang="en-US" b="0" i="0" dirty="0">
                <a:effectLst/>
              </a:rPr>
              <a:t> and </a:t>
            </a:r>
            <a:r>
              <a:rPr lang="en-US" b="1" i="0" dirty="0">
                <a:effectLst/>
              </a:rPr>
              <a:t>methods for conformity assessment</a:t>
            </a:r>
            <a:endParaRPr lang="da-DK" b="1" dirty="0"/>
          </a:p>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pic>
        <p:nvPicPr>
          <p:cNvPr id="9" name="Picture 2" descr="Organizzazione internazionale per la normazione - Wikipedia">
            <a:extLst>
              <a:ext uri="{FF2B5EF4-FFF2-40B4-BE49-F238E27FC236}">
                <a16:creationId xmlns:a16="http://schemas.microsoft.com/office/drawing/2014/main" id="{ABC8EF8E-79EE-4AB6-A525-6343C5D18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46" y="1935347"/>
            <a:ext cx="1296879" cy="11915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uma.com/projects/default/modules/redCMS_MediaLibraryDownload/aspx/getmedia.aspx?mediaId=6129">
            <a:extLst>
              <a:ext uri="{FF2B5EF4-FFF2-40B4-BE49-F238E27FC236}">
                <a16:creationId xmlns:a16="http://schemas.microsoft.com/office/drawing/2014/main" id="{6D0017C9-5933-473A-A711-98962A023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50" y="4853741"/>
            <a:ext cx="4381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auma.com/uploads/media/30102003145846_1/products/movements/part_turn_s.gif">
            <a:extLst>
              <a:ext uri="{FF2B5EF4-FFF2-40B4-BE49-F238E27FC236}">
                <a16:creationId xmlns:a16="http://schemas.microsoft.com/office/drawing/2014/main" id="{93D31AF7-5C17-4EEA-999E-1817D5028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50" y="3880958"/>
            <a:ext cx="438150" cy="238125"/>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E4FB7C21-7347-4FFE-BA8C-DACE44B6166A}"/>
              </a:ext>
            </a:extLst>
          </p:cNvPr>
          <p:cNvSpPr txBox="1"/>
          <p:nvPr/>
        </p:nvSpPr>
        <p:spPr>
          <a:xfrm>
            <a:off x="805200" y="3305352"/>
            <a:ext cx="9890620" cy="369332"/>
          </a:xfrm>
          <a:prstGeom prst="rect">
            <a:avLst/>
          </a:prstGeom>
          <a:noFill/>
        </p:spPr>
        <p:txBody>
          <a:bodyPr wrap="square">
            <a:spAutoFit/>
          </a:bodyPr>
          <a:lstStyle/>
          <a:p>
            <a:pPr algn="ctr"/>
            <a:r>
              <a:rPr lang="en-US" b="1" i="0" dirty="0">
                <a:effectLst/>
              </a:rPr>
              <a:t>Type classification </a:t>
            </a:r>
            <a:r>
              <a:rPr lang="en-US" i="0" dirty="0">
                <a:effectLst/>
              </a:rPr>
              <a:t>( from ISO22109:2020 4)</a:t>
            </a:r>
            <a:endParaRPr lang="en-US" sz="2400" i="0" dirty="0">
              <a:solidFill>
                <a:srgbClr val="000000"/>
              </a:solidFill>
              <a:effectLst/>
            </a:endParaRPr>
          </a:p>
        </p:txBody>
      </p:sp>
      <p:sp>
        <p:nvSpPr>
          <p:cNvPr id="13" name="CasellaDiTesto 12">
            <a:extLst>
              <a:ext uri="{FF2B5EF4-FFF2-40B4-BE49-F238E27FC236}">
                <a16:creationId xmlns:a16="http://schemas.microsoft.com/office/drawing/2014/main" id="{FB721A1C-C12D-405A-B99F-2A3547DB83AB}"/>
              </a:ext>
            </a:extLst>
          </p:cNvPr>
          <p:cNvSpPr txBox="1"/>
          <p:nvPr/>
        </p:nvSpPr>
        <p:spPr>
          <a:xfrm>
            <a:off x="1026063" y="3770966"/>
            <a:ext cx="4756885" cy="1015663"/>
          </a:xfrm>
          <a:prstGeom prst="rect">
            <a:avLst/>
          </a:prstGeom>
          <a:noFill/>
        </p:spPr>
        <p:txBody>
          <a:bodyPr wrap="square">
            <a:spAutoFit/>
          </a:bodyPr>
          <a:lstStyle/>
          <a:p>
            <a:r>
              <a:rPr lang="en-US" b="0" i="0" dirty="0">
                <a:effectLst/>
              </a:rPr>
              <a:t>part-turn: gearbox which transmits torque to the valve for a rotation of less than one revolution</a:t>
            </a:r>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sp>
        <p:nvSpPr>
          <p:cNvPr id="14" name="CasellaDiTesto 13">
            <a:extLst>
              <a:ext uri="{FF2B5EF4-FFF2-40B4-BE49-F238E27FC236}">
                <a16:creationId xmlns:a16="http://schemas.microsoft.com/office/drawing/2014/main" id="{5C34EA96-EF2E-4480-A79E-BA7F016E0D74}"/>
              </a:ext>
            </a:extLst>
          </p:cNvPr>
          <p:cNvSpPr txBox="1"/>
          <p:nvPr/>
        </p:nvSpPr>
        <p:spPr>
          <a:xfrm>
            <a:off x="1026064" y="4746147"/>
            <a:ext cx="4756885" cy="923330"/>
          </a:xfrm>
          <a:prstGeom prst="rect">
            <a:avLst/>
          </a:prstGeom>
          <a:noFill/>
        </p:spPr>
        <p:txBody>
          <a:bodyPr wrap="square">
            <a:spAutoFit/>
          </a:bodyPr>
          <a:lstStyle/>
          <a:p>
            <a:r>
              <a:rPr lang="en-US" b="0" i="0" dirty="0">
                <a:effectLst/>
              </a:rPr>
              <a:t>multi-turn: gearbox which transmits torque for a rotation of at least one revolution and may be capable of withstanding thrust to the valve.</a:t>
            </a:r>
            <a:endParaRPr lang="en-US" sz="2400" b="0" i="0" dirty="0">
              <a:solidFill>
                <a:srgbClr val="000000"/>
              </a:solidFill>
              <a:effectLst/>
            </a:endParaRPr>
          </a:p>
        </p:txBody>
      </p:sp>
      <p:pic>
        <p:nvPicPr>
          <p:cNvPr id="15" name="Picture 2" descr="P&amp;ID symbols for control valve assmbly and actuators - EnggCyclopedia">
            <a:extLst>
              <a:ext uri="{FF2B5EF4-FFF2-40B4-BE49-F238E27FC236}">
                <a16:creationId xmlns:a16="http://schemas.microsoft.com/office/drawing/2014/main" id="{4A492527-B49B-4732-88FD-84F4616649A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6321" y="4853741"/>
            <a:ext cx="1157089" cy="8930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D0178077-45AB-4921-AE27-1F935B5865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546" t="22835" r="18253" b="24674"/>
          <a:stretch/>
        </p:blipFill>
        <p:spPr bwMode="auto">
          <a:xfrm>
            <a:off x="6208942" y="3701452"/>
            <a:ext cx="1031846" cy="914887"/>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097D50A9-28A2-4CED-812C-00B2D4B0BBE1}"/>
              </a:ext>
            </a:extLst>
          </p:cNvPr>
          <p:cNvSpPr txBox="1"/>
          <p:nvPr/>
        </p:nvSpPr>
        <p:spPr>
          <a:xfrm>
            <a:off x="7270020" y="3782481"/>
            <a:ext cx="4756885" cy="923330"/>
          </a:xfrm>
          <a:prstGeom prst="rect">
            <a:avLst/>
          </a:prstGeom>
          <a:noFill/>
        </p:spPr>
        <p:txBody>
          <a:bodyPr wrap="square">
            <a:spAutoFit/>
          </a:bodyPr>
          <a:lstStyle/>
          <a:p>
            <a:r>
              <a:rPr lang="en-US" b="0" i="0">
                <a:effectLst/>
              </a:rPr>
              <a:t>manual: gearbox designed for manual operation only, typically this has only one input, normally by a handwheel</a:t>
            </a:r>
            <a:endParaRPr lang="en-US" sz="2400" b="0" i="0" dirty="0">
              <a:solidFill>
                <a:srgbClr val="000000"/>
              </a:solidFill>
              <a:effectLst/>
            </a:endParaRPr>
          </a:p>
        </p:txBody>
      </p:sp>
      <p:sp>
        <p:nvSpPr>
          <p:cNvPr id="18" name="CasellaDiTesto 17">
            <a:extLst>
              <a:ext uri="{FF2B5EF4-FFF2-40B4-BE49-F238E27FC236}">
                <a16:creationId xmlns:a16="http://schemas.microsoft.com/office/drawing/2014/main" id="{18A5C5A0-5431-47B2-8391-D606D843B384}"/>
              </a:ext>
            </a:extLst>
          </p:cNvPr>
          <p:cNvSpPr txBox="1"/>
          <p:nvPr/>
        </p:nvSpPr>
        <p:spPr>
          <a:xfrm>
            <a:off x="7270021" y="4757662"/>
            <a:ext cx="4756885" cy="923330"/>
          </a:xfrm>
          <a:prstGeom prst="rect">
            <a:avLst/>
          </a:prstGeom>
          <a:noFill/>
        </p:spPr>
        <p:txBody>
          <a:bodyPr wrap="square">
            <a:spAutoFit/>
          </a:bodyPr>
          <a:lstStyle/>
          <a:p>
            <a:r>
              <a:rPr lang="en-US" b="0" i="0" dirty="0">
                <a:effectLst/>
              </a:rPr>
              <a:t>automated: gearbox designed for automated operation, typically this has only one input, normally by an actuator</a:t>
            </a:r>
            <a:endParaRPr lang="en-US" sz="2400" b="0" i="0" dirty="0">
              <a:solidFill>
                <a:srgbClr val="000000"/>
              </a:solidFill>
              <a:effectLst/>
            </a:endParaRPr>
          </a:p>
        </p:txBody>
      </p:sp>
      <p:cxnSp>
        <p:nvCxnSpPr>
          <p:cNvPr id="19" name="Connettore diritto 20">
            <a:extLst>
              <a:ext uri="{FF2B5EF4-FFF2-40B4-BE49-F238E27FC236}">
                <a16:creationId xmlns:a16="http://schemas.microsoft.com/office/drawing/2014/main" id="{ED662AC3-B7BC-75E1-AE72-E2DD521D460D}"/>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9540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183A4C-A30A-4F40-9DAF-D64BE5A9450A}"/>
              </a:ext>
            </a:extLst>
          </p:cNvPr>
          <p:cNvSpPr txBox="1"/>
          <p:nvPr/>
        </p:nvSpPr>
        <p:spPr>
          <a:xfrm>
            <a:off x="3825954" y="1803640"/>
            <a:ext cx="5504357"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Endurance limits are given for both manual and automated versions</a:t>
            </a:r>
            <a:endParaRPr lang="it-IT" dirty="0">
              <a:solidFill>
                <a:srgbClr val="000000"/>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B2DB9737-21D7-47C3-914E-ED8F67454CAA}"/>
              </a:ext>
            </a:extLst>
          </p:cNvPr>
          <p:cNvSpPr txBox="1"/>
          <p:nvPr/>
        </p:nvSpPr>
        <p:spPr>
          <a:xfrm>
            <a:off x="3825952" y="5458817"/>
            <a:ext cx="5778603" cy="923330"/>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Optional equipment such as overpressure relief valve, position transmitter, fireproofing, manual override, position indicator are described</a:t>
            </a:r>
            <a:endParaRPr lang="it-IT" dirty="0">
              <a:solidFill>
                <a:srgbClr val="000000"/>
              </a:solidFill>
              <a:latin typeface="Calibri" panose="020F0502020204030204" pitchFamily="34" charset="0"/>
              <a:cs typeface="Calibri" panose="020F0502020204030204" pitchFamily="34" charset="0"/>
            </a:endParaRPr>
          </a:p>
        </p:txBody>
      </p:sp>
      <p:pic>
        <p:nvPicPr>
          <p:cNvPr id="4" name="Picture 6" descr="Icon Definitions | KIOXIA">
            <a:extLst>
              <a:ext uri="{FF2B5EF4-FFF2-40B4-BE49-F238E27FC236}">
                <a16:creationId xmlns:a16="http://schemas.microsoft.com/office/drawing/2014/main" id="{354F1AE6-4425-4404-BCB6-D9A3E307D47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632" r="26018"/>
          <a:stretch/>
        </p:blipFill>
        <p:spPr bwMode="auto">
          <a:xfrm>
            <a:off x="2708396" y="1729079"/>
            <a:ext cx="838056" cy="810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nsys Startup Program | Discounted Software for Eligible Startups">
            <a:extLst>
              <a:ext uri="{FF2B5EF4-FFF2-40B4-BE49-F238E27FC236}">
                <a16:creationId xmlns:a16="http://schemas.microsoft.com/office/drawing/2014/main" id="{9A09E405-933D-431B-92CF-E3F1A3D63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396" y="2515253"/>
            <a:ext cx="892970" cy="89297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F4B53EE-18EB-4C64-9468-B65131D57D28}"/>
              </a:ext>
            </a:extLst>
          </p:cNvPr>
          <p:cNvSpPr txBox="1"/>
          <p:nvPr/>
        </p:nvSpPr>
        <p:spPr>
          <a:xfrm>
            <a:off x="3825953" y="2637042"/>
            <a:ext cx="5778603"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Performance indicators: Mechanical advantage concept and torque values</a:t>
            </a:r>
            <a:endParaRPr lang="it-IT" dirty="0">
              <a:solidFill>
                <a:srgbClr val="000000"/>
              </a:solidFill>
              <a:latin typeface="Calibri" panose="020F0502020204030204" pitchFamily="34" charset="0"/>
              <a:cs typeface="Calibri" panose="020F0502020204030204" pitchFamily="34" charset="0"/>
            </a:endParaRPr>
          </a:p>
        </p:txBody>
      </p:sp>
      <p:pic>
        <p:nvPicPr>
          <p:cNvPr id="7" name="Picture 10" descr="Quality Icon Vector Icon Simple Element Illustration Quality Symbol Design  Can Be Used For Web And Mobile - Immagini vettoriali stock e altre immagini  di Affari - iStock">
            <a:extLst>
              <a:ext uri="{FF2B5EF4-FFF2-40B4-BE49-F238E27FC236}">
                <a16:creationId xmlns:a16="http://schemas.microsoft.com/office/drawing/2014/main" id="{EE47B150-3F80-42E3-8BF7-E541558378D8}"/>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210" t="12091" r="20995" b="13868"/>
          <a:stretch/>
        </p:blipFill>
        <p:spPr bwMode="auto">
          <a:xfrm>
            <a:off x="2803676" y="4317564"/>
            <a:ext cx="742776" cy="98568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207580A-1F7C-45AC-93A3-33C1C2D8CF42}"/>
              </a:ext>
            </a:extLst>
          </p:cNvPr>
          <p:cNvSpPr txBox="1"/>
          <p:nvPr/>
        </p:nvSpPr>
        <p:spPr>
          <a:xfrm>
            <a:off x="3825952" y="4411846"/>
            <a:ext cx="5778603"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Type and production test are detailed with test procedure and acceptance criteria</a:t>
            </a:r>
            <a:endParaRPr lang="it-IT" dirty="0">
              <a:solidFill>
                <a:srgbClr val="000000"/>
              </a:solidFill>
              <a:latin typeface="Calibri" panose="020F0502020204030204" pitchFamily="34" charset="0"/>
              <a:cs typeface="Calibri" panose="020F0502020204030204" pitchFamily="34" charset="0"/>
            </a:endParaRPr>
          </a:p>
        </p:txBody>
      </p:sp>
      <p:pic>
        <p:nvPicPr>
          <p:cNvPr id="9" name="Picture 14" descr="Product Design Icons - Download Free Vector Icons | Noun Project">
            <a:extLst>
              <a:ext uri="{FF2B5EF4-FFF2-40B4-BE49-F238E27FC236}">
                <a16:creationId xmlns:a16="http://schemas.microsoft.com/office/drawing/2014/main" id="{E3F98A8D-6A04-46C9-8DFD-554649178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471" y="3342531"/>
            <a:ext cx="876820" cy="87682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F95A4998-7ABC-496D-92E0-8C70880873F8}"/>
              </a:ext>
            </a:extLst>
          </p:cNvPr>
          <p:cNvSpPr txBox="1"/>
          <p:nvPr/>
        </p:nvSpPr>
        <p:spPr>
          <a:xfrm>
            <a:off x="3817878" y="3416216"/>
            <a:ext cx="5778603" cy="646331"/>
          </a:xfrm>
          <a:prstGeom prst="rect">
            <a:avLst/>
          </a:prstGeom>
          <a:noFill/>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Basic design requirements: self locking/breaking concept, corrosion protection and structural integrity </a:t>
            </a:r>
            <a:endParaRPr lang="it-IT" dirty="0">
              <a:solidFill>
                <a:srgbClr val="000000"/>
              </a:solidFill>
              <a:latin typeface="Calibri" panose="020F0502020204030204" pitchFamily="34" charset="0"/>
              <a:cs typeface="Calibri" panose="020F0502020204030204" pitchFamily="34" charset="0"/>
            </a:endParaRPr>
          </a:p>
        </p:txBody>
      </p:sp>
      <p:pic>
        <p:nvPicPr>
          <p:cNvPr id="11" name="Picture 20" descr="Product Design Icons - Download Free Vector Icons | Noun Project">
            <a:extLst>
              <a:ext uri="{FF2B5EF4-FFF2-40B4-BE49-F238E27FC236}">
                <a16:creationId xmlns:a16="http://schemas.microsoft.com/office/drawing/2014/main" id="{45C4597F-8C10-4AD4-98A1-7A26C162C1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5995" y="5440854"/>
            <a:ext cx="1038138" cy="1038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UMA - Accessories">
            <a:extLst>
              <a:ext uri="{FF2B5EF4-FFF2-40B4-BE49-F238E27FC236}">
                <a16:creationId xmlns:a16="http://schemas.microsoft.com/office/drawing/2014/main" id="{88150A78-80ED-45A3-BB2C-2D8201B1A5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631" y="3278362"/>
            <a:ext cx="2127264" cy="140095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ttore diritto 20">
            <a:extLst>
              <a:ext uri="{FF2B5EF4-FFF2-40B4-BE49-F238E27FC236}">
                <a16:creationId xmlns:a16="http://schemas.microsoft.com/office/drawing/2014/main" id="{88249EF7-27A1-1AA5-4948-DCFBBA2E03C3}"/>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0917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AECD29A-3F2E-4821-82D6-2859171A1B2A}"/>
              </a:ext>
            </a:extLst>
          </p:cNvPr>
          <p:cNvSpPr txBox="1"/>
          <p:nvPr/>
        </p:nvSpPr>
        <p:spPr>
          <a:xfrm>
            <a:off x="1906695" y="1772530"/>
            <a:ext cx="9890620" cy="2400657"/>
          </a:xfrm>
          <a:prstGeom prst="rect">
            <a:avLst/>
          </a:prstGeom>
          <a:noFill/>
        </p:spPr>
        <p:txBody>
          <a:bodyPr wrap="square">
            <a:spAutoFit/>
          </a:bodyPr>
          <a:lstStyle/>
          <a:p>
            <a:r>
              <a:rPr lang="en-US" sz="2400" dirty="0">
                <a:solidFill>
                  <a:srgbClr val="000000"/>
                </a:solidFill>
              </a:rPr>
              <a:t>ISO22153:2020 Electric actuators for industrial valves — General requirements</a:t>
            </a:r>
            <a:endParaRPr lang="da-DK" sz="2400" dirty="0">
              <a:solidFill>
                <a:srgbClr val="000000"/>
              </a:solidFill>
            </a:endParaRPr>
          </a:p>
          <a:p>
            <a:r>
              <a:rPr lang="en-US" b="0" i="0" dirty="0">
                <a:effectLst/>
              </a:rPr>
              <a:t>This document provides basic requirements for electric valve actuators, used for on-off and control valves. It includes guidelines for classification, design, enclosure and corrosion protection, and methods for conformity assessment.</a:t>
            </a: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pic>
        <p:nvPicPr>
          <p:cNvPr id="3" name="Picture 2" descr="Organizzazione internazionale per la normazione - Wikipedia">
            <a:extLst>
              <a:ext uri="{FF2B5EF4-FFF2-40B4-BE49-F238E27FC236}">
                <a16:creationId xmlns:a16="http://schemas.microsoft.com/office/drawing/2014/main" id="{296AD7A8-8B74-493C-AB56-799D1F06A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71" y="1777885"/>
            <a:ext cx="1296879" cy="11915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auma.com/projects/default/modules/redCMS_MediaLibraryDownload/aspx/getmedia.aspx?mediaId=6129">
            <a:extLst>
              <a:ext uri="{FF2B5EF4-FFF2-40B4-BE49-F238E27FC236}">
                <a16:creationId xmlns:a16="http://schemas.microsoft.com/office/drawing/2014/main" id="{8CEF1304-25AE-4545-9971-FB2C013C7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998" y="4934192"/>
            <a:ext cx="4381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auma.com/uploads/media/30102003145846_1/products/movements/part_turn_s.gif">
            <a:extLst>
              <a:ext uri="{FF2B5EF4-FFF2-40B4-BE49-F238E27FC236}">
                <a16:creationId xmlns:a16="http://schemas.microsoft.com/office/drawing/2014/main" id="{4F014254-5306-41DF-ADF9-9F800EE55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979" y="3870488"/>
            <a:ext cx="4381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auma.com/uploads/media/30102003145846_1/products/movements/linear_s.gif">
            <a:extLst>
              <a:ext uri="{FF2B5EF4-FFF2-40B4-BE49-F238E27FC236}">
                <a16:creationId xmlns:a16="http://schemas.microsoft.com/office/drawing/2014/main" id="{6DBC241D-1CC9-4F14-973F-983EB0734A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2998" y="5994724"/>
            <a:ext cx="4381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auma.com/uploads/media/30102003145846_1/products/movements/lever_s.gif">
            <a:extLst>
              <a:ext uri="{FF2B5EF4-FFF2-40B4-BE49-F238E27FC236}">
                <a16:creationId xmlns:a16="http://schemas.microsoft.com/office/drawing/2014/main" id="{4D29C6F9-1FD7-4F70-A731-2F578114F6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911" y="3870487"/>
            <a:ext cx="438150" cy="238125"/>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BF254A1-DA0C-4E45-80B3-F25CFD5699A4}"/>
              </a:ext>
            </a:extLst>
          </p:cNvPr>
          <p:cNvSpPr txBox="1"/>
          <p:nvPr/>
        </p:nvSpPr>
        <p:spPr>
          <a:xfrm>
            <a:off x="1076699" y="3254185"/>
            <a:ext cx="9890620" cy="1477328"/>
          </a:xfrm>
          <a:prstGeom prst="rect">
            <a:avLst/>
          </a:prstGeom>
          <a:noFill/>
        </p:spPr>
        <p:txBody>
          <a:bodyPr wrap="square">
            <a:spAutoFit/>
          </a:bodyPr>
          <a:lstStyle/>
          <a:p>
            <a:r>
              <a:rPr lang="en-US" b="1" i="0" dirty="0">
                <a:effectLst/>
              </a:rPr>
              <a:t>Type classification </a:t>
            </a:r>
            <a:r>
              <a:rPr lang="en-US" b="0" i="0" dirty="0">
                <a:effectLst/>
              </a:rPr>
              <a:t>( from ISO22153:2020 4.2)</a:t>
            </a: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sp>
        <p:nvSpPr>
          <p:cNvPr id="9" name="CasellaDiTesto 8">
            <a:extLst>
              <a:ext uri="{FF2B5EF4-FFF2-40B4-BE49-F238E27FC236}">
                <a16:creationId xmlns:a16="http://schemas.microsoft.com/office/drawing/2014/main" id="{A5DD554A-4E98-4565-B9D9-0A0B664C7D1B}"/>
              </a:ext>
            </a:extLst>
          </p:cNvPr>
          <p:cNvSpPr txBox="1"/>
          <p:nvPr/>
        </p:nvSpPr>
        <p:spPr>
          <a:xfrm>
            <a:off x="2518763" y="4826972"/>
            <a:ext cx="9449846" cy="1015663"/>
          </a:xfrm>
          <a:prstGeom prst="rect">
            <a:avLst/>
          </a:prstGeom>
          <a:noFill/>
        </p:spPr>
        <p:txBody>
          <a:bodyPr wrap="square">
            <a:spAutoFit/>
          </a:bodyPr>
          <a:lstStyle/>
          <a:p>
            <a:r>
              <a:rPr lang="en-US" b="0" i="0" dirty="0">
                <a:effectLst/>
              </a:rPr>
              <a:t>actuator which transmits torque to the valve/gearbox for at least one revolution and can be capable of withstanding thrust</a:t>
            </a:r>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sp>
        <p:nvSpPr>
          <p:cNvPr id="10" name="CasellaDiTesto 9">
            <a:extLst>
              <a:ext uri="{FF2B5EF4-FFF2-40B4-BE49-F238E27FC236}">
                <a16:creationId xmlns:a16="http://schemas.microsoft.com/office/drawing/2014/main" id="{3FB48C99-F0D1-4CB1-98D7-784E089195BF}"/>
              </a:ext>
            </a:extLst>
          </p:cNvPr>
          <p:cNvSpPr txBox="1"/>
          <p:nvPr/>
        </p:nvSpPr>
        <p:spPr>
          <a:xfrm>
            <a:off x="2565803" y="5834718"/>
            <a:ext cx="9315721" cy="738664"/>
          </a:xfrm>
          <a:prstGeom prst="rect">
            <a:avLst/>
          </a:prstGeom>
          <a:noFill/>
        </p:spPr>
        <p:txBody>
          <a:bodyPr wrap="square">
            <a:spAutoFit/>
          </a:bodyPr>
          <a:lstStyle/>
          <a:p>
            <a:r>
              <a:rPr lang="en-US" sz="1800" b="0" i="0" u="none" strike="noStrike" baseline="0" dirty="0">
                <a:solidFill>
                  <a:srgbClr val="000000"/>
                </a:solidFill>
                <a:latin typeface="Cambria" panose="02040503050406030204" pitchFamily="18" charset="0"/>
              </a:rPr>
              <a:t>actuator which transmits thrust to the valve for a defined linear stroke </a:t>
            </a:r>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sp>
        <p:nvSpPr>
          <p:cNvPr id="11" name="CasellaDiTesto 10">
            <a:extLst>
              <a:ext uri="{FF2B5EF4-FFF2-40B4-BE49-F238E27FC236}">
                <a16:creationId xmlns:a16="http://schemas.microsoft.com/office/drawing/2014/main" id="{CAAA537F-7CBD-4302-B076-72EAC43A1FFD}"/>
              </a:ext>
            </a:extLst>
          </p:cNvPr>
          <p:cNvSpPr txBox="1"/>
          <p:nvPr/>
        </p:nvSpPr>
        <p:spPr>
          <a:xfrm>
            <a:off x="2518763" y="3796848"/>
            <a:ext cx="9551186" cy="1384995"/>
          </a:xfrm>
          <a:prstGeom prst="rect">
            <a:avLst/>
          </a:prstGeom>
          <a:noFill/>
        </p:spPr>
        <p:txBody>
          <a:bodyPr wrap="square">
            <a:spAutoFit/>
          </a:bodyPr>
          <a:lstStyle/>
          <a:p>
            <a:r>
              <a:rPr lang="en-US" b="0" i="0" dirty="0">
                <a:effectLst/>
              </a:rPr>
              <a:t>actuator which transmits torque to the valve for less than one revolution, and does not need to be capable of withstanding operational thrust</a:t>
            </a:r>
            <a:endParaRPr lang="en-US" sz="2400" dirty="0">
              <a:solidFill>
                <a:srgbClr val="000000"/>
              </a:solidFill>
            </a:endParaRPr>
          </a:p>
          <a:p>
            <a:endParaRPr lang="en-US" sz="2400" dirty="0">
              <a:solidFill>
                <a:srgbClr val="000000"/>
              </a:solidFill>
            </a:endParaRPr>
          </a:p>
          <a:p>
            <a:r>
              <a:rPr lang="en-US" sz="2400" dirty="0">
                <a:solidFill>
                  <a:srgbClr val="000000"/>
                </a:solidFill>
              </a:rPr>
              <a:t>		</a:t>
            </a:r>
            <a:endParaRPr lang="en-US" sz="2400" b="0" i="0" dirty="0">
              <a:solidFill>
                <a:srgbClr val="000000"/>
              </a:solidFill>
              <a:effectLst/>
            </a:endParaRPr>
          </a:p>
        </p:txBody>
      </p:sp>
      <p:cxnSp>
        <p:nvCxnSpPr>
          <p:cNvPr id="13" name="Connettore diritto 20">
            <a:extLst>
              <a:ext uri="{FF2B5EF4-FFF2-40B4-BE49-F238E27FC236}">
                <a16:creationId xmlns:a16="http://schemas.microsoft.com/office/drawing/2014/main" id="{EA4489EE-876E-8211-F9FD-155C95FF1670}"/>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2625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4238</Words>
  <Application>Microsoft Office PowerPoint</Application>
  <PresentationFormat>Widescreen</PresentationFormat>
  <Paragraphs>245</Paragraphs>
  <Slides>19</Slides>
  <Notes>19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Calibri Light</vt:lpstr>
      <vt:lpstr>Cambria</vt:lpstr>
      <vt:lpstr>Century Gothic</vt:lpstr>
      <vt:lpstr>Symbol</vt:lpstr>
      <vt:lpstr>Tema di Office</vt:lpstr>
      <vt:lpstr>Nicola Spreafico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Veniero Facchetti</cp:lastModifiedBy>
  <cp:revision>82</cp:revision>
  <cp:lastPrinted>2022-05-09T12:12:31Z</cp:lastPrinted>
  <dcterms:created xsi:type="dcterms:W3CDTF">2017-04-05T07:21:29Z</dcterms:created>
  <dcterms:modified xsi:type="dcterms:W3CDTF">2022-05-16T10:13:16Z</dcterms:modified>
</cp:coreProperties>
</file>