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72" r:id="rId1"/>
  </p:sldMasterIdLst>
  <p:notesMasterIdLst>
    <p:notesMasterId r:id="rId55"/>
  </p:notesMasterIdLst>
  <p:sldIdLst>
    <p:sldId id="266" r:id="rId2"/>
    <p:sldId id="272" r:id="rId3"/>
    <p:sldId id="273" r:id="rId4"/>
    <p:sldId id="4519" r:id="rId5"/>
    <p:sldId id="4520" r:id="rId6"/>
    <p:sldId id="4521" r:id="rId7"/>
    <p:sldId id="4522" r:id="rId8"/>
    <p:sldId id="4523" r:id="rId9"/>
    <p:sldId id="4524" r:id="rId10"/>
    <p:sldId id="4526" r:id="rId11"/>
    <p:sldId id="4527" r:id="rId12"/>
    <p:sldId id="4528" r:id="rId13"/>
    <p:sldId id="4529" r:id="rId14"/>
    <p:sldId id="4530" r:id="rId15"/>
    <p:sldId id="4531" r:id="rId16"/>
    <p:sldId id="4532" r:id="rId17"/>
    <p:sldId id="4533" r:id="rId18"/>
    <p:sldId id="4534" r:id="rId19"/>
    <p:sldId id="4535" r:id="rId20"/>
    <p:sldId id="4536" r:id="rId21"/>
    <p:sldId id="4537" r:id="rId22"/>
    <p:sldId id="4538" r:id="rId23"/>
    <p:sldId id="4539" r:id="rId24"/>
    <p:sldId id="4540" r:id="rId25"/>
    <p:sldId id="4541" r:id="rId26"/>
    <p:sldId id="4542" r:id="rId27"/>
    <p:sldId id="4543" r:id="rId28"/>
    <p:sldId id="4544" r:id="rId29"/>
    <p:sldId id="4545" r:id="rId30"/>
    <p:sldId id="4546" r:id="rId31"/>
    <p:sldId id="4547" r:id="rId32"/>
    <p:sldId id="4548" r:id="rId33"/>
    <p:sldId id="4569" r:id="rId34"/>
    <p:sldId id="4550" r:id="rId35"/>
    <p:sldId id="4551" r:id="rId36"/>
    <p:sldId id="4552" r:id="rId37"/>
    <p:sldId id="4553" r:id="rId38"/>
    <p:sldId id="4554" r:id="rId39"/>
    <p:sldId id="4555" r:id="rId40"/>
    <p:sldId id="4556" r:id="rId41"/>
    <p:sldId id="4557" r:id="rId42"/>
    <p:sldId id="4558" r:id="rId43"/>
    <p:sldId id="4559" r:id="rId44"/>
    <p:sldId id="4560" r:id="rId45"/>
    <p:sldId id="4561" r:id="rId46"/>
    <p:sldId id="4562" r:id="rId47"/>
    <p:sldId id="4563" r:id="rId48"/>
    <p:sldId id="4564" r:id="rId49"/>
    <p:sldId id="4565" r:id="rId50"/>
    <p:sldId id="4566" r:id="rId51"/>
    <p:sldId id="4567" r:id="rId52"/>
    <p:sldId id="4568" r:id="rId53"/>
    <p:sldId id="271" r:id="rId5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279" userDrawn="1">
          <p15:clr>
            <a:srgbClr val="A4A3A4"/>
          </p15:clr>
        </p15:guide>
        <p15:guide id="4" pos="7355" userDrawn="1">
          <p15:clr>
            <a:srgbClr val="A4A3A4"/>
          </p15:clr>
        </p15:guide>
        <p15:guide id="5" pos="816" userDrawn="1">
          <p15:clr>
            <a:srgbClr val="A4A3A4"/>
          </p15:clr>
        </p15:guide>
        <p15:guide id="7" orient="horz" pos="504" userDrawn="1">
          <p15:clr>
            <a:srgbClr val="A4A3A4"/>
          </p15:clr>
        </p15:guide>
        <p15:guide id="8" orient="horz" pos="210" userDrawn="1">
          <p15:clr>
            <a:srgbClr val="A4A3A4"/>
          </p15:clr>
        </p15:guide>
        <p15:guide id="9" orient="horz" pos="1207" userDrawn="1">
          <p15:clr>
            <a:srgbClr val="A4A3A4"/>
          </p15:clr>
        </p15:guide>
        <p15:guide id="10" orient="horz" pos="18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70B7"/>
    <a:srgbClr val="CFD1D9"/>
    <a:srgbClr val="286AA6"/>
    <a:srgbClr val="00A89D"/>
    <a:srgbClr val="715392"/>
    <a:srgbClr val="343433"/>
    <a:srgbClr val="6CB7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D9FD6D-2D6E-4C01-98E0-D6103C78651C}" v="181" dt="2022-05-16T14:39:21.7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5"/>
    <p:restoredTop sz="96939"/>
  </p:normalViewPr>
  <p:slideViewPr>
    <p:cSldViewPr snapToGrid="0" snapToObjects="1">
      <p:cViewPr>
        <p:scale>
          <a:sx n="75" d="100"/>
          <a:sy n="75" d="100"/>
        </p:scale>
        <p:origin x="1836" y="684"/>
      </p:cViewPr>
      <p:guideLst>
        <p:guide orient="horz" pos="2160"/>
        <p:guide pos="3840"/>
        <p:guide pos="279"/>
        <p:guide pos="7355"/>
        <p:guide pos="816"/>
        <p:guide orient="horz" pos="504"/>
        <p:guide orient="horz" pos="210"/>
        <p:guide orient="horz" pos="1207"/>
        <p:guide orient="horz" pos="18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61"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eniero Facchetti" userId="f2c6c99af91c4974" providerId="LiveId" clId="{DAD9FD6D-2D6E-4C01-98E0-D6103C78651C}"/>
    <pc:docChg chg="undo custSel modSld modShowInfo">
      <pc:chgData name="Veniero Facchetti" userId="f2c6c99af91c4974" providerId="LiveId" clId="{DAD9FD6D-2D6E-4C01-98E0-D6103C78651C}" dt="2022-05-16T14:39:28.308" v="414" actId="2711"/>
      <pc:docMkLst>
        <pc:docMk/>
      </pc:docMkLst>
      <pc:sldChg chg="modSp mod">
        <pc:chgData name="Veniero Facchetti" userId="f2c6c99af91c4974" providerId="LiveId" clId="{DAD9FD6D-2D6E-4C01-98E0-D6103C78651C}" dt="2022-05-16T14:02:40.794" v="0" actId="6559"/>
        <pc:sldMkLst>
          <pc:docMk/>
          <pc:sldMk cId="2498219969" sldId="266"/>
        </pc:sldMkLst>
        <pc:spChg chg="mod">
          <ac:chgData name="Veniero Facchetti" userId="f2c6c99af91c4974" providerId="LiveId" clId="{DAD9FD6D-2D6E-4C01-98E0-D6103C78651C}" dt="2022-05-16T14:02:40.794" v="0" actId="6559"/>
          <ac:spMkLst>
            <pc:docMk/>
            <pc:sldMk cId="2498219969" sldId="266"/>
            <ac:spMk id="2" creationId="{00000000-0000-0000-0000-000000000000}"/>
          </ac:spMkLst>
        </pc:spChg>
      </pc:sldChg>
      <pc:sldChg chg="modSp mod">
        <pc:chgData name="Veniero Facchetti" userId="f2c6c99af91c4974" providerId="LiveId" clId="{DAD9FD6D-2D6E-4C01-98E0-D6103C78651C}" dt="2022-05-16T14:07:10.850" v="80" actId="1036"/>
        <pc:sldMkLst>
          <pc:docMk/>
          <pc:sldMk cId="3024702567" sldId="273"/>
        </pc:sldMkLst>
        <pc:spChg chg="mod">
          <ac:chgData name="Veniero Facchetti" userId="f2c6c99af91c4974" providerId="LiveId" clId="{DAD9FD6D-2D6E-4C01-98E0-D6103C78651C}" dt="2022-05-16T14:07:10.850" v="80" actId="1036"/>
          <ac:spMkLst>
            <pc:docMk/>
            <pc:sldMk cId="3024702567" sldId="273"/>
            <ac:spMk id="3" creationId="{03B4F088-5471-4374-B288-1616CFEAA28F}"/>
          </ac:spMkLst>
        </pc:spChg>
        <pc:spChg chg="mod">
          <ac:chgData name="Veniero Facchetti" userId="f2c6c99af91c4974" providerId="LiveId" clId="{DAD9FD6D-2D6E-4C01-98E0-D6103C78651C}" dt="2022-05-16T14:06:58.090" v="75" actId="1076"/>
          <ac:spMkLst>
            <pc:docMk/>
            <pc:sldMk cId="3024702567" sldId="273"/>
            <ac:spMk id="5" creationId="{19FB97B9-E909-4B3B-933B-0EC2382E6AC1}"/>
          </ac:spMkLst>
        </pc:spChg>
      </pc:sldChg>
      <pc:sldChg chg="addSp modSp mod">
        <pc:chgData name="Veniero Facchetti" userId="f2c6c99af91c4974" providerId="LiveId" clId="{DAD9FD6D-2D6E-4C01-98E0-D6103C78651C}" dt="2022-05-16T14:07:15.786" v="82" actId="1035"/>
        <pc:sldMkLst>
          <pc:docMk/>
          <pc:sldMk cId="1031022444" sldId="4519"/>
        </pc:sldMkLst>
        <pc:spChg chg="mod">
          <ac:chgData name="Veniero Facchetti" userId="f2c6c99af91c4974" providerId="LiveId" clId="{DAD9FD6D-2D6E-4C01-98E0-D6103C78651C}" dt="2022-05-16T14:07:15.786" v="82" actId="1035"/>
          <ac:spMkLst>
            <pc:docMk/>
            <pc:sldMk cId="1031022444" sldId="4519"/>
            <ac:spMk id="4" creationId="{3635E6C3-12E4-476C-91E8-BFC7A5001EBC}"/>
          </ac:spMkLst>
        </pc:spChg>
        <pc:cxnChg chg="add mod">
          <ac:chgData name="Veniero Facchetti" userId="f2c6c99af91c4974" providerId="LiveId" clId="{DAD9FD6D-2D6E-4C01-98E0-D6103C78651C}" dt="2022-05-16T14:02:54.407" v="1"/>
          <ac:cxnSpMkLst>
            <pc:docMk/>
            <pc:sldMk cId="1031022444" sldId="4519"/>
            <ac:cxnSpMk id="5" creationId="{9B944CD9-3B62-2909-6CC2-27F1C129DA30}"/>
          </ac:cxnSpMkLst>
        </pc:cxnChg>
      </pc:sldChg>
      <pc:sldChg chg="addSp modSp mod">
        <pc:chgData name="Veniero Facchetti" userId="f2c6c99af91c4974" providerId="LiveId" clId="{DAD9FD6D-2D6E-4C01-98E0-D6103C78651C}" dt="2022-05-16T14:03:44.212" v="30" actId="1036"/>
        <pc:sldMkLst>
          <pc:docMk/>
          <pc:sldMk cId="158377682" sldId="4520"/>
        </pc:sldMkLst>
        <pc:spChg chg="mod">
          <ac:chgData name="Veniero Facchetti" userId="f2c6c99af91c4974" providerId="LiveId" clId="{DAD9FD6D-2D6E-4C01-98E0-D6103C78651C}" dt="2022-05-16T14:03:44.212" v="30" actId="1036"/>
          <ac:spMkLst>
            <pc:docMk/>
            <pc:sldMk cId="158377682" sldId="4520"/>
            <ac:spMk id="2" creationId="{ED6FE513-2D62-45AC-90F1-ED4D17097BE6}"/>
          </ac:spMkLst>
        </pc:spChg>
        <pc:spChg chg="mod">
          <ac:chgData name="Veniero Facchetti" userId="f2c6c99af91c4974" providerId="LiveId" clId="{DAD9FD6D-2D6E-4C01-98E0-D6103C78651C}" dt="2022-05-16T14:03:44.212" v="30" actId="1036"/>
          <ac:spMkLst>
            <pc:docMk/>
            <pc:sldMk cId="158377682" sldId="4520"/>
            <ac:spMk id="4" creationId="{5E91470E-DF91-4763-A9C9-61708D51671D}"/>
          </ac:spMkLst>
        </pc:spChg>
        <pc:spChg chg="mod">
          <ac:chgData name="Veniero Facchetti" userId="f2c6c99af91c4974" providerId="LiveId" clId="{DAD9FD6D-2D6E-4C01-98E0-D6103C78651C}" dt="2022-05-16T14:03:44.212" v="30" actId="1036"/>
          <ac:spMkLst>
            <pc:docMk/>
            <pc:sldMk cId="158377682" sldId="4520"/>
            <ac:spMk id="5" creationId="{241AD136-111B-4179-A931-FDB978118BCD}"/>
          </ac:spMkLst>
        </pc:spChg>
        <pc:spChg chg="mod">
          <ac:chgData name="Veniero Facchetti" userId="f2c6c99af91c4974" providerId="LiveId" clId="{DAD9FD6D-2D6E-4C01-98E0-D6103C78651C}" dt="2022-05-16T14:03:44.212" v="30" actId="1036"/>
          <ac:spMkLst>
            <pc:docMk/>
            <pc:sldMk cId="158377682" sldId="4520"/>
            <ac:spMk id="6" creationId="{AC43071D-7B3F-4E5E-8655-7EF2D4F7642D}"/>
          </ac:spMkLst>
        </pc:spChg>
        <pc:spChg chg="mod">
          <ac:chgData name="Veniero Facchetti" userId="f2c6c99af91c4974" providerId="LiveId" clId="{DAD9FD6D-2D6E-4C01-98E0-D6103C78651C}" dt="2022-05-16T14:03:44.212" v="30" actId="1036"/>
          <ac:spMkLst>
            <pc:docMk/>
            <pc:sldMk cId="158377682" sldId="4520"/>
            <ac:spMk id="7" creationId="{80C3129D-490B-40BE-A11A-4F2C6E6213BF}"/>
          </ac:spMkLst>
        </pc:spChg>
        <pc:spChg chg="mod">
          <ac:chgData name="Veniero Facchetti" userId="f2c6c99af91c4974" providerId="LiveId" clId="{DAD9FD6D-2D6E-4C01-98E0-D6103C78651C}" dt="2022-05-16T14:03:44.212" v="30" actId="1036"/>
          <ac:spMkLst>
            <pc:docMk/>
            <pc:sldMk cId="158377682" sldId="4520"/>
            <ac:spMk id="8" creationId="{44DE7247-FBCC-45FF-A654-C031DA4374E2}"/>
          </ac:spMkLst>
        </pc:spChg>
        <pc:grpChg chg="mod">
          <ac:chgData name="Veniero Facchetti" userId="f2c6c99af91c4974" providerId="LiveId" clId="{DAD9FD6D-2D6E-4C01-98E0-D6103C78651C}" dt="2022-05-16T14:03:44.212" v="30" actId="1036"/>
          <ac:grpSpMkLst>
            <pc:docMk/>
            <pc:sldMk cId="158377682" sldId="4520"/>
            <ac:grpSpMk id="3" creationId="{C555084A-01EF-41C3-95CF-D766709DACC7}"/>
          </ac:grpSpMkLst>
        </pc:grpChg>
        <pc:cxnChg chg="add mod">
          <ac:chgData name="Veniero Facchetti" userId="f2c6c99af91c4974" providerId="LiveId" clId="{DAD9FD6D-2D6E-4C01-98E0-D6103C78651C}" dt="2022-05-16T14:03:18.471" v="6"/>
          <ac:cxnSpMkLst>
            <pc:docMk/>
            <pc:sldMk cId="158377682" sldId="4520"/>
            <ac:cxnSpMk id="9" creationId="{6EEB35E2-7312-2FAD-C5A8-A9D47B419D92}"/>
          </ac:cxnSpMkLst>
        </pc:cxnChg>
      </pc:sldChg>
      <pc:sldChg chg="addSp delSp modSp mod">
        <pc:chgData name="Veniero Facchetti" userId="f2c6c99af91c4974" providerId="LiveId" clId="{DAD9FD6D-2D6E-4C01-98E0-D6103C78651C}" dt="2022-05-16T14:04:52.988" v="45" actId="12788"/>
        <pc:sldMkLst>
          <pc:docMk/>
          <pc:sldMk cId="4050652660" sldId="4521"/>
        </pc:sldMkLst>
        <pc:spChg chg="mod">
          <ac:chgData name="Veniero Facchetti" userId="f2c6c99af91c4974" providerId="LiveId" clId="{DAD9FD6D-2D6E-4C01-98E0-D6103C78651C}" dt="2022-05-16T14:04:41.359" v="43" actId="20577"/>
          <ac:spMkLst>
            <pc:docMk/>
            <pc:sldMk cId="4050652660" sldId="4521"/>
            <ac:spMk id="3" creationId="{D3034645-023A-4B3E-8DFB-764854492193}"/>
          </ac:spMkLst>
        </pc:spChg>
        <pc:spChg chg="add del">
          <ac:chgData name="Veniero Facchetti" userId="f2c6c99af91c4974" providerId="LiveId" clId="{DAD9FD6D-2D6E-4C01-98E0-D6103C78651C}" dt="2022-05-16T14:03:48.090" v="32" actId="22"/>
          <ac:spMkLst>
            <pc:docMk/>
            <pc:sldMk cId="4050652660" sldId="4521"/>
            <ac:spMk id="5" creationId="{1753FE5D-8FE1-B96E-98A0-11DEF59998EF}"/>
          </ac:spMkLst>
        </pc:spChg>
        <pc:graphicFrameChg chg="mod">
          <ac:chgData name="Veniero Facchetti" userId="f2c6c99af91c4974" providerId="LiveId" clId="{DAD9FD6D-2D6E-4C01-98E0-D6103C78651C}" dt="2022-05-16T14:04:52.988" v="45" actId="12788"/>
          <ac:graphicFrameMkLst>
            <pc:docMk/>
            <pc:sldMk cId="4050652660" sldId="4521"/>
            <ac:graphicFrameMk id="2" creationId="{F3ACF34C-48C2-4EF0-99ED-D53C58C4F8DC}"/>
          </ac:graphicFrameMkLst>
        </pc:graphicFrameChg>
        <pc:cxnChg chg="add mod">
          <ac:chgData name="Veniero Facchetti" userId="f2c6c99af91c4974" providerId="LiveId" clId="{DAD9FD6D-2D6E-4C01-98E0-D6103C78651C}" dt="2022-05-16T14:03:52.067" v="33"/>
          <ac:cxnSpMkLst>
            <pc:docMk/>
            <pc:sldMk cId="4050652660" sldId="4521"/>
            <ac:cxnSpMk id="6" creationId="{6FC464B2-FD7A-92C4-B7AD-FC7E1B148A03}"/>
          </ac:cxnSpMkLst>
        </pc:cxnChg>
      </pc:sldChg>
      <pc:sldChg chg="addSp modSp mod">
        <pc:chgData name="Veniero Facchetti" userId="f2c6c99af91c4974" providerId="LiveId" clId="{DAD9FD6D-2D6E-4C01-98E0-D6103C78651C}" dt="2022-05-16T14:06:25.616" v="70" actId="14100"/>
        <pc:sldMkLst>
          <pc:docMk/>
          <pc:sldMk cId="317421513" sldId="4522"/>
        </pc:sldMkLst>
        <pc:spChg chg="mod">
          <ac:chgData name="Veniero Facchetti" userId="f2c6c99af91c4974" providerId="LiveId" clId="{DAD9FD6D-2D6E-4C01-98E0-D6103C78651C}" dt="2022-05-16T14:06:25.616" v="70" actId="14100"/>
          <ac:spMkLst>
            <pc:docMk/>
            <pc:sldMk cId="317421513" sldId="4522"/>
            <ac:spMk id="3" creationId="{42C3DF56-934A-40FA-8F1E-7A58C76CB64B}"/>
          </ac:spMkLst>
        </pc:spChg>
        <pc:picChg chg="mod">
          <ac:chgData name="Veniero Facchetti" userId="f2c6c99af91c4974" providerId="LiveId" clId="{DAD9FD6D-2D6E-4C01-98E0-D6103C78651C}" dt="2022-05-16T14:05:15.161" v="51" actId="12788"/>
          <ac:picMkLst>
            <pc:docMk/>
            <pc:sldMk cId="317421513" sldId="4522"/>
            <ac:picMk id="2" creationId="{47B242F4-6F36-4D7D-AFF0-2D381B79917E}"/>
          </ac:picMkLst>
        </pc:picChg>
        <pc:cxnChg chg="add mod">
          <ac:chgData name="Veniero Facchetti" userId="f2c6c99af91c4974" providerId="LiveId" clId="{DAD9FD6D-2D6E-4C01-98E0-D6103C78651C}" dt="2022-05-16T14:04:57.519" v="46"/>
          <ac:cxnSpMkLst>
            <pc:docMk/>
            <pc:sldMk cId="317421513" sldId="4522"/>
            <ac:cxnSpMk id="4" creationId="{12AAB279-8809-E711-6B93-4338F2CC0AB7}"/>
          </ac:cxnSpMkLst>
        </pc:cxnChg>
      </pc:sldChg>
      <pc:sldChg chg="addSp modSp mod">
        <pc:chgData name="Veniero Facchetti" userId="f2c6c99af91c4974" providerId="LiveId" clId="{DAD9FD6D-2D6E-4C01-98E0-D6103C78651C}" dt="2022-05-16T14:06:20.239" v="69" actId="14100"/>
        <pc:sldMkLst>
          <pc:docMk/>
          <pc:sldMk cId="2580379990" sldId="4523"/>
        </pc:sldMkLst>
        <pc:spChg chg="mod">
          <ac:chgData name="Veniero Facchetti" userId="f2c6c99af91c4974" providerId="LiveId" clId="{DAD9FD6D-2D6E-4C01-98E0-D6103C78651C}" dt="2022-05-16T14:06:20.239" v="69" actId="14100"/>
          <ac:spMkLst>
            <pc:docMk/>
            <pc:sldMk cId="2580379990" sldId="4523"/>
            <ac:spMk id="3" creationId="{C202B9FA-BC28-4A00-AC1C-3503ECC8AE4C}"/>
          </ac:spMkLst>
        </pc:spChg>
        <pc:cxnChg chg="add mod">
          <ac:chgData name="Veniero Facchetti" userId="f2c6c99af91c4974" providerId="LiveId" clId="{DAD9FD6D-2D6E-4C01-98E0-D6103C78651C}" dt="2022-05-16T14:05:17.984" v="52"/>
          <ac:cxnSpMkLst>
            <pc:docMk/>
            <pc:sldMk cId="2580379990" sldId="4523"/>
            <ac:cxnSpMk id="4" creationId="{45E1F3B4-CF48-63C2-840D-02ED681113A4}"/>
          </ac:cxnSpMkLst>
        </pc:cxnChg>
      </pc:sldChg>
      <pc:sldChg chg="addSp modSp mod">
        <pc:chgData name="Veniero Facchetti" userId="f2c6c99af91c4974" providerId="LiveId" clId="{DAD9FD6D-2D6E-4C01-98E0-D6103C78651C}" dt="2022-05-16T14:05:33.439" v="58" actId="1076"/>
        <pc:sldMkLst>
          <pc:docMk/>
          <pc:sldMk cId="3612753387" sldId="4524"/>
        </pc:sldMkLst>
        <pc:spChg chg="mod">
          <ac:chgData name="Veniero Facchetti" userId="f2c6c99af91c4974" providerId="LiveId" clId="{DAD9FD6D-2D6E-4C01-98E0-D6103C78651C}" dt="2022-05-16T14:05:33.439" v="58" actId="1076"/>
          <ac:spMkLst>
            <pc:docMk/>
            <pc:sldMk cId="3612753387" sldId="4524"/>
            <ac:spMk id="3" creationId="{19CD284D-23E5-4D80-ADD2-FABA14EDBD9C}"/>
          </ac:spMkLst>
        </pc:spChg>
        <pc:cxnChg chg="add mod">
          <ac:chgData name="Veniero Facchetti" userId="f2c6c99af91c4974" providerId="LiveId" clId="{DAD9FD6D-2D6E-4C01-98E0-D6103C78651C}" dt="2022-05-16T14:05:27.776" v="56"/>
          <ac:cxnSpMkLst>
            <pc:docMk/>
            <pc:sldMk cId="3612753387" sldId="4524"/>
            <ac:cxnSpMk id="4" creationId="{871AF254-82AA-3D46-7896-86AA1E1761F7}"/>
          </ac:cxnSpMkLst>
        </pc:cxnChg>
      </pc:sldChg>
      <pc:sldChg chg="addSp modSp mod">
        <pc:chgData name="Veniero Facchetti" userId="f2c6c99af91c4974" providerId="LiveId" clId="{DAD9FD6D-2D6E-4C01-98E0-D6103C78651C}" dt="2022-05-16T14:05:52.616" v="63" actId="14100"/>
        <pc:sldMkLst>
          <pc:docMk/>
          <pc:sldMk cId="3221956439" sldId="4526"/>
        </pc:sldMkLst>
        <pc:spChg chg="mod">
          <ac:chgData name="Veniero Facchetti" userId="f2c6c99af91c4974" providerId="LiveId" clId="{DAD9FD6D-2D6E-4C01-98E0-D6103C78651C}" dt="2022-05-16T14:05:43.679" v="61" actId="1076"/>
          <ac:spMkLst>
            <pc:docMk/>
            <pc:sldMk cId="3221956439" sldId="4526"/>
            <ac:spMk id="7" creationId="{70CF1ECF-8D8E-48BA-A1A7-0DDE2EDD18A4}"/>
          </ac:spMkLst>
        </pc:spChg>
        <pc:picChg chg="mod">
          <ac:chgData name="Veniero Facchetti" userId="f2c6c99af91c4974" providerId="LiveId" clId="{DAD9FD6D-2D6E-4C01-98E0-D6103C78651C}" dt="2022-05-16T14:05:52.616" v="63" actId="14100"/>
          <ac:picMkLst>
            <pc:docMk/>
            <pc:sldMk cId="3221956439" sldId="4526"/>
            <ac:picMk id="2" creationId="{9A9DBC1A-0FDC-4CF8-8FED-3DEE13BBD7B6}"/>
          </ac:picMkLst>
        </pc:picChg>
        <pc:cxnChg chg="add mod">
          <ac:chgData name="Veniero Facchetti" userId="f2c6c99af91c4974" providerId="LiveId" clId="{DAD9FD6D-2D6E-4C01-98E0-D6103C78651C}" dt="2022-05-16T14:05:37.298" v="59"/>
          <ac:cxnSpMkLst>
            <pc:docMk/>
            <pc:sldMk cId="3221956439" sldId="4526"/>
            <ac:cxnSpMk id="8" creationId="{0FE66E03-821B-0F05-7653-898EDDBEFFC6}"/>
          </ac:cxnSpMkLst>
        </pc:cxnChg>
      </pc:sldChg>
      <pc:sldChg chg="addSp modSp mod">
        <pc:chgData name="Veniero Facchetti" userId="f2c6c99af91c4974" providerId="LiveId" clId="{DAD9FD6D-2D6E-4C01-98E0-D6103C78651C}" dt="2022-05-16T14:06:12.564" v="68" actId="1076"/>
        <pc:sldMkLst>
          <pc:docMk/>
          <pc:sldMk cId="1217069833" sldId="4527"/>
        </pc:sldMkLst>
        <pc:spChg chg="mod">
          <ac:chgData name="Veniero Facchetti" userId="f2c6c99af91c4974" providerId="LiveId" clId="{DAD9FD6D-2D6E-4C01-98E0-D6103C78651C}" dt="2022-05-16T14:06:10.347" v="67" actId="1076"/>
          <ac:spMkLst>
            <pc:docMk/>
            <pc:sldMk cId="1217069833" sldId="4527"/>
            <ac:spMk id="5" creationId="{408E005B-BAF1-49C4-AE43-B1C7B5432D48}"/>
          </ac:spMkLst>
        </pc:spChg>
        <pc:picChg chg="mod">
          <ac:chgData name="Veniero Facchetti" userId="f2c6c99af91c4974" providerId="LiveId" clId="{DAD9FD6D-2D6E-4C01-98E0-D6103C78651C}" dt="2022-05-16T14:06:12.564" v="68" actId="1076"/>
          <ac:picMkLst>
            <pc:docMk/>
            <pc:sldMk cId="1217069833" sldId="4527"/>
            <ac:picMk id="2" creationId="{93625444-A900-4241-8571-1547784D9797}"/>
          </ac:picMkLst>
        </pc:picChg>
        <pc:cxnChg chg="add mod">
          <ac:chgData name="Veniero Facchetti" userId="f2c6c99af91c4974" providerId="LiveId" clId="{DAD9FD6D-2D6E-4C01-98E0-D6103C78651C}" dt="2022-05-16T14:05:57.224" v="64"/>
          <ac:cxnSpMkLst>
            <pc:docMk/>
            <pc:sldMk cId="1217069833" sldId="4527"/>
            <ac:cxnSpMk id="6" creationId="{C412110F-B901-BF2C-A742-4B21B9BB621B}"/>
          </ac:cxnSpMkLst>
        </pc:cxnChg>
      </pc:sldChg>
      <pc:sldChg chg="addSp modSp mod">
        <pc:chgData name="Veniero Facchetti" userId="f2c6c99af91c4974" providerId="LiveId" clId="{DAD9FD6D-2D6E-4C01-98E0-D6103C78651C}" dt="2022-05-16T14:07:51.433" v="87" actId="1076"/>
        <pc:sldMkLst>
          <pc:docMk/>
          <pc:sldMk cId="587334277" sldId="4528"/>
        </pc:sldMkLst>
        <pc:spChg chg="mod">
          <ac:chgData name="Veniero Facchetti" userId="f2c6c99af91c4974" providerId="LiveId" clId="{DAD9FD6D-2D6E-4C01-98E0-D6103C78651C}" dt="2022-05-16T14:07:51.433" v="87" actId="1076"/>
          <ac:spMkLst>
            <pc:docMk/>
            <pc:sldMk cId="587334277" sldId="4528"/>
            <ac:spMk id="5" creationId="{A055EED1-A45D-43E1-9D69-3286B900E772}"/>
          </ac:spMkLst>
        </pc:spChg>
        <pc:cxnChg chg="add mod">
          <ac:chgData name="Veniero Facchetti" userId="f2c6c99af91c4974" providerId="LiveId" clId="{DAD9FD6D-2D6E-4C01-98E0-D6103C78651C}" dt="2022-05-16T14:07:44.500" v="86"/>
          <ac:cxnSpMkLst>
            <pc:docMk/>
            <pc:sldMk cId="587334277" sldId="4528"/>
            <ac:cxnSpMk id="6" creationId="{BD892E95-D087-9B99-5830-AB2A254B3783}"/>
          </ac:cxnSpMkLst>
        </pc:cxnChg>
      </pc:sldChg>
      <pc:sldChg chg="addSp modSp mod">
        <pc:chgData name="Veniero Facchetti" userId="f2c6c99af91c4974" providerId="LiveId" clId="{DAD9FD6D-2D6E-4C01-98E0-D6103C78651C}" dt="2022-05-16T14:08:07.255" v="91" actId="1076"/>
        <pc:sldMkLst>
          <pc:docMk/>
          <pc:sldMk cId="3440390918" sldId="4529"/>
        </pc:sldMkLst>
        <pc:spChg chg="mod">
          <ac:chgData name="Veniero Facchetti" userId="f2c6c99af91c4974" providerId="LiveId" clId="{DAD9FD6D-2D6E-4C01-98E0-D6103C78651C}" dt="2022-05-16T14:08:07.255" v="91" actId="1076"/>
          <ac:spMkLst>
            <pc:docMk/>
            <pc:sldMk cId="3440390918" sldId="4529"/>
            <ac:spMk id="7" creationId="{6C359255-BAB5-4FE7-A1E8-1AAB57599D68}"/>
          </ac:spMkLst>
        </pc:spChg>
        <pc:cxnChg chg="add mod">
          <ac:chgData name="Veniero Facchetti" userId="f2c6c99af91c4974" providerId="LiveId" clId="{DAD9FD6D-2D6E-4C01-98E0-D6103C78651C}" dt="2022-05-16T14:07:56.092" v="88"/>
          <ac:cxnSpMkLst>
            <pc:docMk/>
            <pc:sldMk cId="3440390918" sldId="4529"/>
            <ac:cxnSpMk id="8" creationId="{69CF85E0-80EC-4390-D2CE-962D2C033EE5}"/>
          </ac:cxnSpMkLst>
        </pc:cxnChg>
      </pc:sldChg>
      <pc:sldChg chg="addSp modSp mod">
        <pc:chgData name="Veniero Facchetti" userId="f2c6c99af91c4974" providerId="LiveId" clId="{DAD9FD6D-2D6E-4C01-98E0-D6103C78651C}" dt="2022-05-16T14:08:19.999" v="95" actId="1076"/>
        <pc:sldMkLst>
          <pc:docMk/>
          <pc:sldMk cId="4240070943" sldId="4530"/>
        </pc:sldMkLst>
        <pc:spChg chg="mod">
          <ac:chgData name="Veniero Facchetti" userId="f2c6c99af91c4974" providerId="LiveId" clId="{DAD9FD6D-2D6E-4C01-98E0-D6103C78651C}" dt="2022-05-16T14:08:19.999" v="95" actId="1076"/>
          <ac:spMkLst>
            <pc:docMk/>
            <pc:sldMk cId="4240070943" sldId="4530"/>
            <ac:spMk id="4" creationId="{E1D009D5-8AFD-4B8F-A823-0EA0F4080C9C}"/>
          </ac:spMkLst>
        </pc:spChg>
        <pc:cxnChg chg="add mod">
          <ac:chgData name="Veniero Facchetti" userId="f2c6c99af91c4974" providerId="LiveId" clId="{DAD9FD6D-2D6E-4C01-98E0-D6103C78651C}" dt="2022-05-16T14:08:11.876" v="92"/>
          <ac:cxnSpMkLst>
            <pc:docMk/>
            <pc:sldMk cId="4240070943" sldId="4530"/>
            <ac:cxnSpMk id="5" creationId="{32F938E7-5DCC-9891-334E-7EAB9E455035}"/>
          </ac:cxnSpMkLst>
        </pc:cxnChg>
      </pc:sldChg>
      <pc:sldChg chg="addSp modSp mod">
        <pc:chgData name="Veniero Facchetti" userId="f2c6c99af91c4974" providerId="LiveId" clId="{DAD9FD6D-2D6E-4C01-98E0-D6103C78651C}" dt="2022-05-16T14:08:51.728" v="103" actId="1076"/>
        <pc:sldMkLst>
          <pc:docMk/>
          <pc:sldMk cId="3983960872" sldId="4531"/>
        </pc:sldMkLst>
        <pc:spChg chg="mod">
          <ac:chgData name="Veniero Facchetti" userId="f2c6c99af91c4974" providerId="LiveId" clId="{DAD9FD6D-2D6E-4C01-98E0-D6103C78651C}" dt="2022-05-16T14:08:46.851" v="102" actId="1076"/>
          <ac:spMkLst>
            <pc:docMk/>
            <pc:sldMk cId="3983960872" sldId="4531"/>
            <ac:spMk id="2" creationId="{D33F36BC-77FD-452A-A39A-B52F5C611CB3}"/>
          </ac:spMkLst>
        </pc:spChg>
        <pc:spChg chg="mod">
          <ac:chgData name="Veniero Facchetti" userId="f2c6c99af91c4974" providerId="LiveId" clId="{DAD9FD6D-2D6E-4C01-98E0-D6103C78651C}" dt="2022-05-16T14:08:51.728" v="103" actId="1076"/>
          <ac:spMkLst>
            <pc:docMk/>
            <pc:sldMk cId="3983960872" sldId="4531"/>
            <ac:spMk id="4" creationId="{CC037983-272C-4095-9695-5F060B9093A4}"/>
          </ac:spMkLst>
        </pc:spChg>
        <pc:spChg chg="mod">
          <ac:chgData name="Veniero Facchetti" userId="f2c6c99af91c4974" providerId="LiveId" clId="{DAD9FD6D-2D6E-4C01-98E0-D6103C78651C}" dt="2022-05-16T14:08:35.265" v="99" actId="1076"/>
          <ac:spMkLst>
            <pc:docMk/>
            <pc:sldMk cId="3983960872" sldId="4531"/>
            <ac:spMk id="5" creationId="{F506A0AD-A391-4495-8013-649C8EF1880C}"/>
          </ac:spMkLst>
        </pc:spChg>
        <pc:picChg chg="mod">
          <ac:chgData name="Veniero Facchetti" userId="f2c6c99af91c4974" providerId="LiveId" clId="{DAD9FD6D-2D6E-4C01-98E0-D6103C78651C}" dt="2022-05-16T14:08:42.870" v="101" actId="171"/>
          <ac:picMkLst>
            <pc:docMk/>
            <pc:sldMk cId="3983960872" sldId="4531"/>
            <ac:picMk id="3" creationId="{540A76E9-EABD-4DFA-BE05-94A06B9E19B4}"/>
          </ac:picMkLst>
        </pc:picChg>
        <pc:cxnChg chg="add mod">
          <ac:chgData name="Veniero Facchetti" userId="f2c6c99af91c4974" providerId="LiveId" clId="{DAD9FD6D-2D6E-4C01-98E0-D6103C78651C}" dt="2022-05-16T14:08:22.070" v="96"/>
          <ac:cxnSpMkLst>
            <pc:docMk/>
            <pc:sldMk cId="3983960872" sldId="4531"/>
            <ac:cxnSpMk id="6" creationId="{C41CBEA1-A47E-4DF6-E902-FC46830AC3BD}"/>
          </ac:cxnSpMkLst>
        </pc:cxnChg>
      </pc:sldChg>
      <pc:sldChg chg="addSp modSp mod">
        <pc:chgData name="Veniero Facchetti" userId="f2c6c99af91c4974" providerId="LiveId" clId="{DAD9FD6D-2D6E-4C01-98E0-D6103C78651C}" dt="2022-05-16T14:09:11.576" v="108" actId="1076"/>
        <pc:sldMkLst>
          <pc:docMk/>
          <pc:sldMk cId="2010517839" sldId="4532"/>
        </pc:sldMkLst>
        <pc:spChg chg="mod">
          <ac:chgData name="Veniero Facchetti" userId="f2c6c99af91c4974" providerId="LiveId" clId="{DAD9FD6D-2D6E-4C01-98E0-D6103C78651C}" dt="2022-05-16T14:09:11.576" v="108" actId="1076"/>
          <ac:spMkLst>
            <pc:docMk/>
            <pc:sldMk cId="2010517839" sldId="4532"/>
            <ac:spMk id="5" creationId="{756A27E5-056A-4B0B-B816-7B2478B83F48}"/>
          </ac:spMkLst>
        </pc:spChg>
        <pc:cxnChg chg="add mod">
          <ac:chgData name="Veniero Facchetti" userId="f2c6c99af91c4974" providerId="LiveId" clId="{DAD9FD6D-2D6E-4C01-98E0-D6103C78651C}" dt="2022-05-16T14:08:55.614" v="104"/>
          <ac:cxnSpMkLst>
            <pc:docMk/>
            <pc:sldMk cId="2010517839" sldId="4532"/>
            <ac:cxnSpMk id="6" creationId="{7804D4E6-8E5D-2D6E-F7EE-95BDFF7F8C4F}"/>
          </ac:cxnSpMkLst>
        </pc:cxnChg>
      </pc:sldChg>
      <pc:sldChg chg="addSp modSp mod">
        <pc:chgData name="Veniero Facchetti" userId="f2c6c99af91c4974" providerId="LiveId" clId="{DAD9FD6D-2D6E-4C01-98E0-D6103C78651C}" dt="2022-05-16T14:10:08.530" v="116" actId="12788"/>
        <pc:sldMkLst>
          <pc:docMk/>
          <pc:sldMk cId="1729331384" sldId="4533"/>
        </pc:sldMkLst>
        <pc:spChg chg="mod">
          <ac:chgData name="Veniero Facchetti" userId="f2c6c99af91c4974" providerId="LiveId" clId="{DAD9FD6D-2D6E-4C01-98E0-D6103C78651C}" dt="2022-05-16T14:09:51.287" v="113" actId="164"/>
          <ac:spMkLst>
            <pc:docMk/>
            <pc:sldMk cId="1729331384" sldId="4533"/>
            <ac:spMk id="2" creationId="{31BC4367-8690-4050-A949-6F2B6FCDAE22}"/>
          </ac:spMkLst>
        </pc:spChg>
        <pc:spChg chg="mod">
          <ac:chgData name="Veniero Facchetti" userId="f2c6c99af91c4974" providerId="LiveId" clId="{DAD9FD6D-2D6E-4C01-98E0-D6103C78651C}" dt="2022-05-16T14:09:51.287" v="113" actId="164"/>
          <ac:spMkLst>
            <pc:docMk/>
            <pc:sldMk cId="1729331384" sldId="4533"/>
            <ac:spMk id="3" creationId="{C77C81D9-D667-47C2-AA08-C7C4571E26A0}"/>
          </ac:spMkLst>
        </pc:spChg>
        <pc:spChg chg="mod">
          <ac:chgData name="Veniero Facchetti" userId="f2c6c99af91c4974" providerId="LiveId" clId="{DAD9FD6D-2D6E-4C01-98E0-D6103C78651C}" dt="2022-05-16T14:09:51.287" v="113" actId="164"/>
          <ac:spMkLst>
            <pc:docMk/>
            <pc:sldMk cId="1729331384" sldId="4533"/>
            <ac:spMk id="4" creationId="{DBA85ACB-BB8C-485E-8FD8-2F6572024D62}"/>
          </ac:spMkLst>
        </pc:spChg>
        <pc:spChg chg="mod">
          <ac:chgData name="Veniero Facchetti" userId="f2c6c99af91c4974" providerId="LiveId" clId="{DAD9FD6D-2D6E-4C01-98E0-D6103C78651C}" dt="2022-05-16T14:09:51.287" v="113" actId="164"/>
          <ac:spMkLst>
            <pc:docMk/>
            <pc:sldMk cId="1729331384" sldId="4533"/>
            <ac:spMk id="5" creationId="{E956CC9B-6012-4A59-B43F-AD383D5D36F1}"/>
          </ac:spMkLst>
        </pc:spChg>
        <pc:spChg chg="mod">
          <ac:chgData name="Veniero Facchetti" userId="f2c6c99af91c4974" providerId="LiveId" clId="{DAD9FD6D-2D6E-4C01-98E0-D6103C78651C}" dt="2022-05-16T14:09:51.287" v="113" actId="164"/>
          <ac:spMkLst>
            <pc:docMk/>
            <pc:sldMk cId="1729331384" sldId="4533"/>
            <ac:spMk id="6" creationId="{A40153C5-C1DA-4DDD-8613-FAFDC534C999}"/>
          </ac:spMkLst>
        </pc:spChg>
        <pc:spChg chg="mod">
          <ac:chgData name="Veniero Facchetti" userId="f2c6c99af91c4974" providerId="LiveId" clId="{DAD9FD6D-2D6E-4C01-98E0-D6103C78651C}" dt="2022-05-16T14:09:51.287" v="113" actId="164"/>
          <ac:spMkLst>
            <pc:docMk/>
            <pc:sldMk cId="1729331384" sldId="4533"/>
            <ac:spMk id="7" creationId="{0B1301B9-F0C7-4B02-B8E6-E7FB52EE36D0}"/>
          </ac:spMkLst>
        </pc:spChg>
        <pc:spChg chg="mod">
          <ac:chgData name="Veniero Facchetti" userId="f2c6c99af91c4974" providerId="LiveId" clId="{DAD9FD6D-2D6E-4C01-98E0-D6103C78651C}" dt="2022-05-16T14:09:51.287" v="113" actId="164"/>
          <ac:spMkLst>
            <pc:docMk/>
            <pc:sldMk cId="1729331384" sldId="4533"/>
            <ac:spMk id="8" creationId="{7EF9FC99-22BE-4CCD-BDA4-22EA886B4B45}"/>
          </ac:spMkLst>
        </pc:spChg>
        <pc:spChg chg="mod">
          <ac:chgData name="Veniero Facchetti" userId="f2c6c99af91c4974" providerId="LiveId" clId="{DAD9FD6D-2D6E-4C01-98E0-D6103C78651C}" dt="2022-05-16T14:09:51.287" v="113" actId="164"/>
          <ac:spMkLst>
            <pc:docMk/>
            <pc:sldMk cId="1729331384" sldId="4533"/>
            <ac:spMk id="9" creationId="{D2261F46-79D0-4137-A4CC-E11B893DD038}"/>
          </ac:spMkLst>
        </pc:spChg>
        <pc:spChg chg="mod">
          <ac:chgData name="Veniero Facchetti" userId="f2c6c99af91c4974" providerId="LiveId" clId="{DAD9FD6D-2D6E-4C01-98E0-D6103C78651C}" dt="2022-05-16T14:09:51.287" v="113" actId="164"/>
          <ac:spMkLst>
            <pc:docMk/>
            <pc:sldMk cId="1729331384" sldId="4533"/>
            <ac:spMk id="10" creationId="{5E761581-B394-48EC-B66C-17F6773C41CE}"/>
          </ac:spMkLst>
        </pc:spChg>
        <pc:spChg chg="mod">
          <ac:chgData name="Veniero Facchetti" userId="f2c6c99af91c4974" providerId="LiveId" clId="{DAD9FD6D-2D6E-4C01-98E0-D6103C78651C}" dt="2022-05-16T14:09:51.287" v="113" actId="164"/>
          <ac:spMkLst>
            <pc:docMk/>
            <pc:sldMk cId="1729331384" sldId="4533"/>
            <ac:spMk id="11" creationId="{5F1698DA-34AE-4B53-862D-7421906F46B5}"/>
          </ac:spMkLst>
        </pc:spChg>
        <pc:spChg chg="mod">
          <ac:chgData name="Veniero Facchetti" userId="f2c6c99af91c4974" providerId="LiveId" clId="{DAD9FD6D-2D6E-4C01-98E0-D6103C78651C}" dt="2022-05-16T14:09:28.322" v="112" actId="1076"/>
          <ac:spMkLst>
            <pc:docMk/>
            <pc:sldMk cId="1729331384" sldId="4533"/>
            <ac:spMk id="12" creationId="{99B62B90-909F-49F1-87E1-C7B465590F1E}"/>
          </ac:spMkLst>
        </pc:spChg>
        <pc:grpChg chg="add mod">
          <ac:chgData name="Veniero Facchetti" userId="f2c6c99af91c4974" providerId="LiveId" clId="{DAD9FD6D-2D6E-4C01-98E0-D6103C78651C}" dt="2022-05-16T14:10:08.530" v="116" actId="12788"/>
          <ac:grpSpMkLst>
            <pc:docMk/>
            <pc:sldMk cId="1729331384" sldId="4533"/>
            <ac:grpSpMk id="14" creationId="{144743A8-3514-09FC-64D4-DF3414DA909C}"/>
          </ac:grpSpMkLst>
        </pc:grpChg>
        <pc:cxnChg chg="add mod">
          <ac:chgData name="Veniero Facchetti" userId="f2c6c99af91c4974" providerId="LiveId" clId="{DAD9FD6D-2D6E-4C01-98E0-D6103C78651C}" dt="2022-05-16T14:09:18.082" v="109"/>
          <ac:cxnSpMkLst>
            <pc:docMk/>
            <pc:sldMk cId="1729331384" sldId="4533"/>
            <ac:cxnSpMk id="13" creationId="{BDF1296B-94A1-21C2-D657-808934AD782A}"/>
          </ac:cxnSpMkLst>
        </pc:cxnChg>
      </pc:sldChg>
      <pc:sldChg chg="addSp modSp mod">
        <pc:chgData name="Veniero Facchetti" userId="f2c6c99af91c4974" providerId="LiveId" clId="{DAD9FD6D-2D6E-4C01-98E0-D6103C78651C}" dt="2022-05-16T14:10:46.708" v="134" actId="1076"/>
        <pc:sldMkLst>
          <pc:docMk/>
          <pc:sldMk cId="1857689155" sldId="4534"/>
        </pc:sldMkLst>
        <pc:spChg chg="mod">
          <ac:chgData name="Veniero Facchetti" userId="f2c6c99af91c4974" providerId="LiveId" clId="{DAD9FD6D-2D6E-4C01-98E0-D6103C78651C}" dt="2022-05-16T14:10:23.727" v="121" actId="1076"/>
          <ac:spMkLst>
            <pc:docMk/>
            <pc:sldMk cId="1857689155" sldId="4534"/>
            <ac:spMk id="12" creationId="{A4E962D0-9810-4ADD-BCDD-5C9DF8802CC3}"/>
          </ac:spMkLst>
        </pc:spChg>
        <pc:picChg chg="mod">
          <ac:chgData name="Veniero Facchetti" userId="f2c6c99af91c4974" providerId="LiveId" clId="{DAD9FD6D-2D6E-4C01-98E0-D6103C78651C}" dt="2022-05-16T14:10:46.708" v="134" actId="1076"/>
          <ac:picMkLst>
            <pc:docMk/>
            <pc:sldMk cId="1857689155" sldId="4534"/>
            <ac:picMk id="3" creationId="{F591BAB0-8537-4A61-AD2F-FF038652881B}"/>
          </ac:picMkLst>
        </pc:picChg>
        <pc:picChg chg="mod">
          <ac:chgData name="Veniero Facchetti" userId="f2c6c99af91c4974" providerId="LiveId" clId="{DAD9FD6D-2D6E-4C01-98E0-D6103C78651C}" dt="2022-05-16T14:10:39.853" v="132" actId="1036"/>
          <ac:picMkLst>
            <pc:docMk/>
            <pc:sldMk cId="1857689155" sldId="4534"/>
            <ac:picMk id="4" creationId="{D4C5926C-B4DD-4FC8-A876-58FFA32B9658}"/>
          </ac:picMkLst>
        </pc:picChg>
        <pc:picChg chg="mod">
          <ac:chgData name="Veniero Facchetti" userId="f2c6c99af91c4974" providerId="LiveId" clId="{DAD9FD6D-2D6E-4C01-98E0-D6103C78651C}" dt="2022-05-16T14:10:39.853" v="132" actId="1036"/>
          <ac:picMkLst>
            <pc:docMk/>
            <pc:sldMk cId="1857689155" sldId="4534"/>
            <ac:picMk id="5" creationId="{A8C5E4A1-ECE3-4EEF-B31E-58D79E635E98}"/>
          </ac:picMkLst>
        </pc:picChg>
        <pc:picChg chg="mod">
          <ac:chgData name="Veniero Facchetti" userId="f2c6c99af91c4974" providerId="LiveId" clId="{DAD9FD6D-2D6E-4C01-98E0-D6103C78651C}" dt="2022-05-16T14:10:39.853" v="132" actId="1036"/>
          <ac:picMkLst>
            <pc:docMk/>
            <pc:sldMk cId="1857689155" sldId="4534"/>
            <ac:picMk id="6" creationId="{B0C700C2-42F6-4BD6-9208-77EA7419CCA1}"/>
          </ac:picMkLst>
        </pc:picChg>
        <pc:picChg chg="mod">
          <ac:chgData name="Veniero Facchetti" userId="f2c6c99af91c4974" providerId="LiveId" clId="{DAD9FD6D-2D6E-4C01-98E0-D6103C78651C}" dt="2022-05-16T14:10:39.853" v="132" actId="1036"/>
          <ac:picMkLst>
            <pc:docMk/>
            <pc:sldMk cId="1857689155" sldId="4534"/>
            <ac:picMk id="7" creationId="{6A041F7A-F510-420E-A9D2-5103148D7EBA}"/>
          </ac:picMkLst>
        </pc:picChg>
        <pc:picChg chg="mod">
          <ac:chgData name="Veniero Facchetti" userId="f2c6c99af91c4974" providerId="LiveId" clId="{DAD9FD6D-2D6E-4C01-98E0-D6103C78651C}" dt="2022-05-16T14:10:44.434" v="133" actId="14100"/>
          <ac:picMkLst>
            <pc:docMk/>
            <pc:sldMk cId="1857689155" sldId="4534"/>
            <ac:picMk id="8" creationId="{D6723CD2-8522-4160-BE0E-0A5D328788B2}"/>
          </ac:picMkLst>
        </pc:picChg>
        <pc:picChg chg="mod">
          <ac:chgData name="Veniero Facchetti" userId="f2c6c99af91c4974" providerId="LiveId" clId="{DAD9FD6D-2D6E-4C01-98E0-D6103C78651C}" dt="2022-05-16T14:10:39.853" v="132" actId="1036"/>
          <ac:picMkLst>
            <pc:docMk/>
            <pc:sldMk cId="1857689155" sldId="4534"/>
            <ac:picMk id="9" creationId="{867DB632-9703-4153-B44B-33EC158F8128}"/>
          </ac:picMkLst>
        </pc:picChg>
        <pc:picChg chg="mod">
          <ac:chgData name="Veniero Facchetti" userId="f2c6c99af91c4974" providerId="LiveId" clId="{DAD9FD6D-2D6E-4C01-98E0-D6103C78651C}" dt="2022-05-16T14:10:39.853" v="132" actId="1036"/>
          <ac:picMkLst>
            <pc:docMk/>
            <pc:sldMk cId="1857689155" sldId="4534"/>
            <ac:picMk id="10" creationId="{7F138BDC-EEC3-45B5-A398-2B28C273B115}"/>
          </ac:picMkLst>
        </pc:picChg>
        <pc:picChg chg="mod">
          <ac:chgData name="Veniero Facchetti" userId="f2c6c99af91c4974" providerId="LiveId" clId="{DAD9FD6D-2D6E-4C01-98E0-D6103C78651C}" dt="2022-05-16T14:10:39.853" v="132" actId="1036"/>
          <ac:picMkLst>
            <pc:docMk/>
            <pc:sldMk cId="1857689155" sldId="4534"/>
            <ac:picMk id="11" creationId="{B33E31AD-0950-48DF-82E9-B5F34D8728BB}"/>
          </ac:picMkLst>
        </pc:picChg>
        <pc:cxnChg chg="add mod">
          <ac:chgData name="Veniero Facchetti" userId="f2c6c99af91c4974" providerId="LiveId" clId="{DAD9FD6D-2D6E-4C01-98E0-D6103C78651C}" dt="2022-05-16T14:10:11.020" v="117"/>
          <ac:cxnSpMkLst>
            <pc:docMk/>
            <pc:sldMk cId="1857689155" sldId="4534"/>
            <ac:cxnSpMk id="13" creationId="{E8C9BCF4-6525-340F-847D-81026DB25D5C}"/>
          </ac:cxnSpMkLst>
        </pc:cxnChg>
      </pc:sldChg>
      <pc:sldChg chg="addSp modSp mod">
        <pc:chgData name="Veniero Facchetti" userId="f2c6c99af91c4974" providerId="LiveId" clId="{DAD9FD6D-2D6E-4C01-98E0-D6103C78651C}" dt="2022-05-16T14:11:01.659" v="139" actId="1076"/>
        <pc:sldMkLst>
          <pc:docMk/>
          <pc:sldMk cId="1686167262" sldId="4535"/>
        </pc:sldMkLst>
        <pc:spChg chg="mod">
          <ac:chgData name="Veniero Facchetti" userId="f2c6c99af91c4974" providerId="LiveId" clId="{DAD9FD6D-2D6E-4C01-98E0-D6103C78651C}" dt="2022-05-16T14:11:01.659" v="139" actId="1076"/>
          <ac:spMkLst>
            <pc:docMk/>
            <pc:sldMk cId="1686167262" sldId="4535"/>
            <ac:spMk id="12" creationId="{9CAC9E8B-01D6-4E2E-AACB-4C773AC65BA5}"/>
          </ac:spMkLst>
        </pc:spChg>
        <pc:cxnChg chg="add mod">
          <ac:chgData name="Veniero Facchetti" userId="f2c6c99af91c4974" providerId="LiveId" clId="{DAD9FD6D-2D6E-4C01-98E0-D6103C78651C}" dt="2022-05-16T14:10:50.587" v="135"/>
          <ac:cxnSpMkLst>
            <pc:docMk/>
            <pc:sldMk cId="1686167262" sldId="4535"/>
            <ac:cxnSpMk id="13" creationId="{7ED6B30E-7560-1665-74DC-8AC8D13137B8}"/>
          </ac:cxnSpMkLst>
        </pc:cxnChg>
      </pc:sldChg>
      <pc:sldChg chg="addSp modSp mod">
        <pc:chgData name="Veniero Facchetti" userId="f2c6c99af91c4974" providerId="LiveId" clId="{DAD9FD6D-2D6E-4C01-98E0-D6103C78651C}" dt="2022-05-16T14:12:14.556" v="157" actId="14100"/>
        <pc:sldMkLst>
          <pc:docMk/>
          <pc:sldMk cId="2115767952" sldId="4536"/>
        </pc:sldMkLst>
        <pc:spChg chg="mod">
          <ac:chgData name="Veniero Facchetti" userId="f2c6c99af91c4974" providerId="LiveId" clId="{DAD9FD6D-2D6E-4C01-98E0-D6103C78651C}" dt="2022-05-16T14:12:14.556" v="157" actId="14100"/>
          <ac:spMkLst>
            <pc:docMk/>
            <pc:sldMk cId="2115767952" sldId="4536"/>
            <ac:spMk id="4" creationId="{52470B86-56CE-4E92-9F2D-9FC38D7A25CB}"/>
          </ac:spMkLst>
        </pc:spChg>
        <pc:spChg chg="mod">
          <ac:chgData name="Veniero Facchetti" userId="f2c6c99af91c4974" providerId="LiveId" clId="{DAD9FD6D-2D6E-4C01-98E0-D6103C78651C}" dt="2022-05-16T14:11:57.662" v="151" actId="1076"/>
          <ac:spMkLst>
            <pc:docMk/>
            <pc:sldMk cId="2115767952" sldId="4536"/>
            <ac:spMk id="6" creationId="{2075BB39-34AD-46C8-95B6-40620B5F99A4}"/>
          </ac:spMkLst>
        </pc:spChg>
        <pc:spChg chg="mod">
          <ac:chgData name="Veniero Facchetti" userId="f2c6c99af91c4974" providerId="LiveId" clId="{DAD9FD6D-2D6E-4C01-98E0-D6103C78651C}" dt="2022-05-16T14:12:02.161" v="152" actId="1076"/>
          <ac:spMkLst>
            <pc:docMk/>
            <pc:sldMk cId="2115767952" sldId="4536"/>
            <ac:spMk id="7" creationId="{76D80249-54B3-4EA5-84C6-93815712C04F}"/>
          </ac:spMkLst>
        </pc:spChg>
        <pc:spChg chg="mod">
          <ac:chgData name="Veniero Facchetti" userId="f2c6c99af91c4974" providerId="LiveId" clId="{DAD9FD6D-2D6E-4C01-98E0-D6103C78651C}" dt="2022-05-16T14:12:09.979" v="155" actId="1076"/>
          <ac:spMkLst>
            <pc:docMk/>
            <pc:sldMk cId="2115767952" sldId="4536"/>
            <ac:spMk id="8" creationId="{87475154-3596-44B9-9A64-2312A437DC6B}"/>
          </ac:spMkLst>
        </pc:spChg>
        <pc:spChg chg="mod">
          <ac:chgData name="Veniero Facchetti" userId="f2c6c99af91c4974" providerId="LiveId" clId="{DAD9FD6D-2D6E-4C01-98E0-D6103C78651C}" dt="2022-05-16T14:12:05.340" v="153" actId="1076"/>
          <ac:spMkLst>
            <pc:docMk/>
            <pc:sldMk cId="2115767952" sldId="4536"/>
            <ac:spMk id="9" creationId="{F4DECC0F-3EA5-4FCF-8CAC-65BCABCBAD02}"/>
          </ac:spMkLst>
        </pc:spChg>
        <pc:spChg chg="mod">
          <ac:chgData name="Veniero Facchetti" userId="f2c6c99af91c4974" providerId="LiveId" clId="{DAD9FD6D-2D6E-4C01-98E0-D6103C78651C}" dt="2022-05-16T14:12:07.725" v="154" actId="1076"/>
          <ac:spMkLst>
            <pc:docMk/>
            <pc:sldMk cId="2115767952" sldId="4536"/>
            <ac:spMk id="10" creationId="{827E8A9B-A5A6-40CF-9FD0-804468FFB922}"/>
          </ac:spMkLst>
        </pc:spChg>
        <pc:spChg chg="mod">
          <ac:chgData name="Veniero Facchetti" userId="f2c6c99af91c4974" providerId="LiveId" clId="{DAD9FD6D-2D6E-4C01-98E0-D6103C78651C}" dt="2022-05-16T14:11:40.592" v="147" actId="1076"/>
          <ac:spMkLst>
            <pc:docMk/>
            <pc:sldMk cId="2115767952" sldId="4536"/>
            <ac:spMk id="12" creationId="{7727C8CE-627C-4F39-BA50-E835D911D4E6}"/>
          </ac:spMkLst>
        </pc:spChg>
        <pc:graphicFrameChg chg="mod">
          <ac:chgData name="Veniero Facchetti" userId="f2c6c99af91c4974" providerId="LiveId" clId="{DAD9FD6D-2D6E-4C01-98E0-D6103C78651C}" dt="2022-05-16T14:11:51.306" v="149" actId="1076"/>
          <ac:graphicFrameMkLst>
            <pc:docMk/>
            <pc:sldMk cId="2115767952" sldId="4536"/>
            <ac:graphicFrameMk id="5" creationId="{93B67C6F-0B39-4651-B844-3CEA79910C3A}"/>
          </ac:graphicFrameMkLst>
        </pc:graphicFrameChg>
        <pc:cxnChg chg="add mod">
          <ac:chgData name="Veniero Facchetti" userId="f2c6c99af91c4974" providerId="LiveId" clId="{DAD9FD6D-2D6E-4C01-98E0-D6103C78651C}" dt="2022-05-16T14:11:04.029" v="140"/>
          <ac:cxnSpMkLst>
            <pc:docMk/>
            <pc:sldMk cId="2115767952" sldId="4536"/>
            <ac:cxnSpMk id="13" creationId="{1F1E6176-5A71-65D6-EB3A-CD8F2CAADFE8}"/>
          </ac:cxnSpMkLst>
        </pc:cxnChg>
      </pc:sldChg>
      <pc:sldChg chg="addSp modSp mod">
        <pc:chgData name="Veniero Facchetti" userId="f2c6c99af91c4974" providerId="LiveId" clId="{DAD9FD6D-2D6E-4C01-98E0-D6103C78651C}" dt="2022-05-16T14:12:33.242" v="164" actId="1076"/>
        <pc:sldMkLst>
          <pc:docMk/>
          <pc:sldMk cId="1286976771" sldId="4537"/>
        </pc:sldMkLst>
        <pc:spChg chg="mod">
          <ac:chgData name="Veniero Facchetti" userId="f2c6c99af91c4974" providerId="LiveId" clId="{DAD9FD6D-2D6E-4C01-98E0-D6103C78651C}" dt="2022-05-16T14:12:27.663" v="161" actId="1076"/>
          <ac:spMkLst>
            <pc:docMk/>
            <pc:sldMk cId="1286976771" sldId="4537"/>
            <ac:spMk id="4" creationId="{2AA201D2-E7CB-46A4-9B39-E530E36A171E}"/>
          </ac:spMkLst>
        </pc:spChg>
        <pc:picChg chg="mod">
          <ac:chgData name="Veniero Facchetti" userId="f2c6c99af91c4974" providerId="LiveId" clId="{DAD9FD6D-2D6E-4C01-98E0-D6103C78651C}" dt="2022-05-16T14:12:33.242" v="164" actId="1076"/>
          <ac:picMkLst>
            <pc:docMk/>
            <pc:sldMk cId="1286976771" sldId="4537"/>
            <ac:picMk id="2" creationId="{D9E7B599-E0B8-4A8E-8601-0CC9DFF04E58}"/>
          </ac:picMkLst>
        </pc:picChg>
        <pc:cxnChg chg="add mod">
          <ac:chgData name="Veniero Facchetti" userId="f2c6c99af91c4974" providerId="LiveId" clId="{DAD9FD6D-2D6E-4C01-98E0-D6103C78651C}" dt="2022-05-16T14:12:19.951" v="158"/>
          <ac:cxnSpMkLst>
            <pc:docMk/>
            <pc:sldMk cId="1286976771" sldId="4537"/>
            <ac:cxnSpMk id="5" creationId="{51248620-F0B9-19B4-2883-F4DAD7F51025}"/>
          </ac:cxnSpMkLst>
        </pc:cxnChg>
      </pc:sldChg>
      <pc:sldChg chg="addSp modSp mod">
        <pc:chgData name="Veniero Facchetti" userId="f2c6c99af91c4974" providerId="LiveId" clId="{DAD9FD6D-2D6E-4C01-98E0-D6103C78651C}" dt="2022-05-16T14:13:19.787" v="172" actId="1076"/>
        <pc:sldMkLst>
          <pc:docMk/>
          <pc:sldMk cId="3625617521" sldId="4538"/>
        </pc:sldMkLst>
        <pc:spChg chg="mod">
          <ac:chgData name="Veniero Facchetti" userId="f2c6c99af91c4974" providerId="LiveId" clId="{DAD9FD6D-2D6E-4C01-98E0-D6103C78651C}" dt="2022-05-16T14:13:15.523" v="171" actId="1076"/>
          <ac:spMkLst>
            <pc:docMk/>
            <pc:sldMk cId="3625617521" sldId="4538"/>
            <ac:spMk id="4" creationId="{160C5BA9-D9B1-4C4B-9F7E-6ED546E20B9F}"/>
          </ac:spMkLst>
        </pc:spChg>
        <pc:spChg chg="mod">
          <ac:chgData name="Veniero Facchetti" userId="f2c6c99af91c4974" providerId="LiveId" clId="{DAD9FD6D-2D6E-4C01-98E0-D6103C78651C}" dt="2022-05-16T14:13:15.523" v="171" actId="1076"/>
          <ac:spMkLst>
            <pc:docMk/>
            <pc:sldMk cId="3625617521" sldId="4538"/>
            <ac:spMk id="5" creationId="{34EA41C0-7E6D-4E94-8351-F0A1C628C0B4}"/>
          </ac:spMkLst>
        </pc:spChg>
        <pc:spChg chg="mod">
          <ac:chgData name="Veniero Facchetti" userId="f2c6c99af91c4974" providerId="LiveId" clId="{DAD9FD6D-2D6E-4C01-98E0-D6103C78651C}" dt="2022-05-16T14:13:15.523" v="171" actId="1076"/>
          <ac:spMkLst>
            <pc:docMk/>
            <pc:sldMk cId="3625617521" sldId="4538"/>
            <ac:spMk id="6" creationId="{C0D9E15F-B998-42B6-89F7-2FAA0CB8E781}"/>
          </ac:spMkLst>
        </pc:spChg>
        <pc:spChg chg="mod">
          <ac:chgData name="Veniero Facchetti" userId="f2c6c99af91c4974" providerId="LiveId" clId="{DAD9FD6D-2D6E-4C01-98E0-D6103C78651C}" dt="2022-05-16T14:13:15.523" v="171" actId="1076"/>
          <ac:spMkLst>
            <pc:docMk/>
            <pc:sldMk cId="3625617521" sldId="4538"/>
            <ac:spMk id="7" creationId="{00A9A98E-6485-4F10-BF97-36C04E187BA4}"/>
          </ac:spMkLst>
        </pc:spChg>
        <pc:spChg chg="mod">
          <ac:chgData name="Veniero Facchetti" userId="f2c6c99af91c4974" providerId="LiveId" clId="{DAD9FD6D-2D6E-4C01-98E0-D6103C78651C}" dt="2022-05-16T14:13:15.523" v="171" actId="1076"/>
          <ac:spMkLst>
            <pc:docMk/>
            <pc:sldMk cId="3625617521" sldId="4538"/>
            <ac:spMk id="8" creationId="{18D3A239-6E3A-4749-8EB4-81361F8C62D7}"/>
          </ac:spMkLst>
        </pc:spChg>
        <pc:spChg chg="mod">
          <ac:chgData name="Veniero Facchetti" userId="f2c6c99af91c4974" providerId="LiveId" clId="{DAD9FD6D-2D6E-4C01-98E0-D6103C78651C}" dt="2022-05-16T14:13:15.523" v="171" actId="1076"/>
          <ac:spMkLst>
            <pc:docMk/>
            <pc:sldMk cId="3625617521" sldId="4538"/>
            <ac:spMk id="9" creationId="{6A6CE89A-9438-452A-BEB0-B7D971FA7562}"/>
          </ac:spMkLst>
        </pc:spChg>
        <pc:spChg chg="mod">
          <ac:chgData name="Veniero Facchetti" userId="f2c6c99af91c4974" providerId="LiveId" clId="{DAD9FD6D-2D6E-4C01-98E0-D6103C78651C}" dt="2022-05-16T14:13:15.523" v="171" actId="1076"/>
          <ac:spMkLst>
            <pc:docMk/>
            <pc:sldMk cId="3625617521" sldId="4538"/>
            <ac:spMk id="10" creationId="{75911F6B-0D21-404B-9606-B6F2B6CBB0CB}"/>
          </ac:spMkLst>
        </pc:spChg>
        <pc:spChg chg="mod">
          <ac:chgData name="Veniero Facchetti" userId="f2c6c99af91c4974" providerId="LiveId" clId="{DAD9FD6D-2D6E-4C01-98E0-D6103C78651C}" dt="2022-05-16T14:13:15.523" v="171" actId="1076"/>
          <ac:spMkLst>
            <pc:docMk/>
            <pc:sldMk cId="3625617521" sldId="4538"/>
            <ac:spMk id="11" creationId="{CE568195-69B8-44C6-80FE-F5055B76FA04}"/>
          </ac:spMkLst>
        </pc:spChg>
        <pc:spChg chg="mod">
          <ac:chgData name="Veniero Facchetti" userId="f2c6c99af91c4974" providerId="LiveId" clId="{DAD9FD6D-2D6E-4C01-98E0-D6103C78651C}" dt="2022-05-16T14:13:15.523" v="171" actId="1076"/>
          <ac:spMkLst>
            <pc:docMk/>
            <pc:sldMk cId="3625617521" sldId="4538"/>
            <ac:spMk id="12" creationId="{DDA57952-DED3-474F-B2DB-8C580653ACE2}"/>
          </ac:spMkLst>
        </pc:spChg>
        <pc:spChg chg="mod">
          <ac:chgData name="Veniero Facchetti" userId="f2c6c99af91c4974" providerId="LiveId" clId="{DAD9FD6D-2D6E-4C01-98E0-D6103C78651C}" dt="2022-05-16T14:13:15.523" v="171" actId="1076"/>
          <ac:spMkLst>
            <pc:docMk/>
            <pc:sldMk cId="3625617521" sldId="4538"/>
            <ac:spMk id="14" creationId="{3777ECB0-EA57-4AA0-8F83-23B073F0D8F8}"/>
          </ac:spMkLst>
        </pc:spChg>
        <pc:spChg chg="mod">
          <ac:chgData name="Veniero Facchetti" userId="f2c6c99af91c4974" providerId="LiveId" clId="{DAD9FD6D-2D6E-4C01-98E0-D6103C78651C}" dt="2022-05-16T14:13:15.523" v="171" actId="1076"/>
          <ac:spMkLst>
            <pc:docMk/>
            <pc:sldMk cId="3625617521" sldId="4538"/>
            <ac:spMk id="17" creationId="{C642D381-1588-4178-A745-647D5214B9DD}"/>
          </ac:spMkLst>
        </pc:spChg>
        <pc:spChg chg="mod">
          <ac:chgData name="Veniero Facchetti" userId="f2c6c99af91c4974" providerId="LiveId" clId="{DAD9FD6D-2D6E-4C01-98E0-D6103C78651C}" dt="2022-05-16T14:13:15.523" v="171" actId="1076"/>
          <ac:spMkLst>
            <pc:docMk/>
            <pc:sldMk cId="3625617521" sldId="4538"/>
            <ac:spMk id="18" creationId="{6AF613D7-3BDE-43C2-9C38-3AE6E61C2C59}"/>
          </ac:spMkLst>
        </pc:spChg>
        <pc:spChg chg="mod">
          <ac:chgData name="Veniero Facchetti" userId="f2c6c99af91c4974" providerId="LiveId" clId="{DAD9FD6D-2D6E-4C01-98E0-D6103C78651C}" dt="2022-05-16T14:13:15.523" v="171" actId="1076"/>
          <ac:spMkLst>
            <pc:docMk/>
            <pc:sldMk cId="3625617521" sldId="4538"/>
            <ac:spMk id="19" creationId="{85BFFD1A-C6DF-431C-8BE7-CAFAB6728285}"/>
          </ac:spMkLst>
        </pc:spChg>
        <pc:spChg chg="mod">
          <ac:chgData name="Veniero Facchetti" userId="f2c6c99af91c4974" providerId="LiveId" clId="{DAD9FD6D-2D6E-4C01-98E0-D6103C78651C}" dt="2022-05-16T14:13:15.523" v="171" actId="1076"/>
          <ac:spMkLst>
            <pc:docMk/>
            <pc:sldMk cId="3625617521" sldId="4538"/>
            <ac:spMk id="20" creationId="{44292F03-075C-40B1-A0C4-8C00656D0BCC}"/>
          </ac:spMkLst>
        </pc:spChg>
        <pc:spChg chg="mod">
          <ac:chgData name="Veniero Facchetti" userId="f2c6c99af91c4974" providerId="LiveId" clId="{DAD9FD6D-2D6E-4C01-98E0-D6103C78651C}" dt="2022-05-16T14:13:15.523" v="171" actId="1076"/>
          <ac:spMkLst>
            <pc:docMk/>
            <pc:sldMk cId="3625617521" sldId="4538"/>
            <ac:spMk id="21" creationId="{CD62280F-4E28-4FCF-A63C-1AA6C6D8CEBB}"/>
          </ac:spMkLst>
        </pc:spChg>
        <pc:spChg chg="mod">
          <ac:chgData name="Veniero Facchetti" userId="f2c6c99af91c4974" providerId="LiveId" clId="{DAD9FD6D-2D6E-4C01-98E0-D6103C78651C}" dt="2022-05-16T14:13:15.523" v="171" actId="1076"/>
          <ac:spMkLst>
            <pc:docMk/>
            <pc:sldMk cId="3625617521" sldId="4538"/>
            <ac:spMk id="22" creationId="{D0482877-7220-4221-A616-AD421396EFCF}"/>
          </ac:spMkLst>
        </pc:spChg>
        <pc:spChg chg="mod">
          <ac:chgData name="Veniero Facchetti" userId="f2c6c99af91c4974" providerId="LiveId" clId="{DAD9FD6D-2D6E-4C01-98E0-D6103C78651C}" dt="2022-05-16T14:13:15.523" v="171" actId="1076"/>
          <ac:spMkLst>
            <pc:docMk/>
            <pc:sldMk cId="3625617521" sldId="4538"/>
            <ac:spMk id="23" creationId="{FD1D8DEE-43EC-4FBB-B490-F8D51B9AB034}"/>
          </ac:spMkLst>
        </pc:spChg>
        <pc:spChg chg="mod">
          <ac:chgData name="Veniero Facchetti" userId="f2c6c99af91c4974" providerId="LiveId" clId="{DAD9FD6D-2D6E-4C01-98E0-D6103C78651C}" dt="2022-05-16T14:13:15.523" v="171" actId="1076"/>
          <ac:spMkLst>
            <pc:docMk/>
            <pc:sldMk cId="3625617521" sldId="4538"/>
            <ac:spMk id="24" creationId="{A27540DB-92A0-4538-9337-63E5BFC038A5}"/>
          </ac:spMkLst>
        </pc:spChg>
        <pc:spChg chg="mod">
          <ac:chgData name="Veniero Facchetti" userId="f2c6c99af91c4974" providerId="LiveId" clId="{DAD9FD6D-2D6E-4C01-98E0-D6103C78651C}" dt="2022-05-16T14:13:15.523" v="171" actId="1076"/>
          <ac:spMkLst>
            <pc:docMk/>
            <pc:sldMk cId="3625617521" sldId="4538"/>
            <ac:spMk id="25" creationId="{D8F4DA13-86BD-4555-861B-B569B58BC284}"/>
          </ac:spMkLst>
        </pc:spChg>
        <pc:spChg chg="mod">
          <ac:chgData name="Veniero Facchetti" userId="f2c6c99af91c4974" providerId="LiveId" clId="{DAD9FD6D-2D6E-4C01-98E0-D6103C78651C}" dt="2022-05-16T14:13:15.523" v="171" actId="1076"/>
          <ac:spMkLst>
            <pc:docMk/>
            <pc:sldMk cId="3625617521" sldId="4538"/>
            <ac:spMk id="26" creationId="{B8F579EB-AACF-4DEC-AB2F-1B8056049949}"/>
          </ac:spMkLst>
        </pc:spChg>
        <pc:spChg chg="mod">
          <ac:chgData name="Veniero Facchetti" userId="f2c6c99af91c4974" providerId="LiveId" clId="{DAD9FD6D-2D6E-4C01-98E0-D6103C78651C}" dt="2022-05-16T14:13:15.523" v="171" actId="1076"/>
          <ac:spMkLst>
            <pc:docMk/>
            <pc:sldMk cId="3625617521" sldId="4538"/>
            <ac:spMk id="27" creationId="{02B32445-1ECF-4DE2-BD01-92EF9E4F7E89}"/>
          </ac:spMkLst>
        </pc:spChg>
        <pc:spChg chg="mod">
          <ac:chgData name="Veniero Facchetti" userId="f2c6c99af91c4974" providerId="LiveId" clId="{DAD9FD6D-2D6E-4C01-98E0-D6103C78651C}" dt="2022-05-16T14:13:19.787" v="172" actId="1076"/>
          <ac:spMkLst>
            <pc:docMk/>
            <pc:sldMk cId="3625617521" sldId="4538"/>
            <ac:spMk id="28" creationId="{791B7DC2-F2F6-4B33-AFB2-4DA6355846A3}"/>
          </ac:spMkLst>
        </pc:spChg>
        <pc:spChg chg="mod">
          <ac:chgData name="Veniero Facchetti" userId="f2c6c99af91c4974" providerId="LiveId" clId="{DAD9FD6D-2D6E-4C01-98E0-D6103C78651C}" dt="2022-05-16T14:13:15.523" v="171" actId="1076"/>
          <ac:spMkLst>
            <pc:docMk/>
            <pc:sldMk cId="3625617521" sldId="4538"/>
            <ac:spMk id="29" creationId="{66C22EA2-EC2C-4617-B3EE-148B7D91E1FB}"/>
          </ac:spMkLst>
        </pc:spChg>
        <pc:spChg chg="mod">
          <ac:chgData name="Veniero Facchetti" userId="f2c6c99af91c4974" providerId="LiveId" clId="{DAD9FD6D-2D6E-4C01-98E0-D6103C78651C}" dt="2022-05-16T14:12:54.837" v="170" actId="1076"/>
          <ac:spMkLst>
            <pc:docMk/>
            <pc:sldMk cId="3625617521" sldId="4538"/>
            <ac:spMk id="30" creationId="{44ACFBEA-FD4C-4606-9E70-BDD3BEE0A5F1}"/>
          </ac:spMkLst>
        </pc:spChg>
        <pc:grpChg chg="mod">
          <ac:chgData name="Veniero Facchetti" userId="f2c6c99af91c4974" providerId="LiveId" clId="{DAD9FD6D-2D6E-4C01-98E0-D6103C78651C}" dt="2022-05-16T14:13:15.523" v="171" actId="1076"/>
          <ac:grpSpMkLst>
            <pc:docMk/>
            <pc:sldMk cId="3625617521" sldId="4538"/>
            <ac:grpSpMk id="13" creationId="{FD38E480-A168-4CE3-9224-82E2BCB0D6C6}"/>
          </ac:grpSpMkLst>
        </pc:grpChg>
        <pc:grpChg chg="mod">
          <ac:chgData name="Veniero Facchetti" userId="f2c6c99af91c4974" providerId="LiveId" clId="{DAD9FD6D-2D6E-4C01-98E0-D6103C78651C}" dt="2022-05-16T14:13:15.523" v="171" actId="1076"/>
          <ac:grpSpMkLst>
            <pc:docMk/>
            <pc:sldMk cId="3625617521" sldId="4538"/>
            <ac:grpSpMk id="15" creationId="{322045FC-2735-435C-8CC8-A62C0721C6AA}"/>
          </ac:grpSpMkLst>
        </pc:grpChg>
        <pc:grpChg chg="mod">
          <ac:chgData name="Veniero Facchetti" userId="f2c6c99af91c4974" providerId="LiveId" clId="{DAD9FD6D-2D6E-4C01-98E0-D6103C78651C}" dt="2022-05-16T14:13:15.523" v="171" actId="1076"/>
          <ac:grpSpMkLst>
            <pc:docMk/>
            <pc:sldMk cId="3625617521" sldId="4538"/>
            <ac:grpSpMk id="16" creationId="{E804FCD3-B230-4637-B6E0-6121F77BEBD2}"/>
          </ac:grpSpMkLst>
        </pc:grpChg>
        <pc:cxnChg chg="mod">
          <ac:chgData name="Veniero Facchetti" userId="f2c6c99af91c4974" providerId="LiveId" clId="{DAD9FD6D-2D6E-4C01-98E0-D6103C78651C}" dt="2022-05-16T14:13:15.523" v="171" actId="1076"/>
          <ac:cxnSpMkLst>
            <pc:docMk/>
            <pc:sldMk cId="3625617521" sldId="4538"/>
            <ac:cxnSpMk id="2" creationId="{15E99EB5-D9B6-483C-8A4F-36D7B05B12F9}"/>
          </ac:cxnSpMkLst>
        </pc:cxnChg>
        <pc:cxnChg chg="mod">
          <ac:chgData name="Veniero Facchetti" userId="f2c6c99af91c4974" providerId="LiveId" clId="{DAD9FD6D-2D6E-4C01-98E0-D6103C78651C}" dt="2022-05-16T14:13:15.523" v="171" actId="1076"/>
          <ac:cxnSpMkLst>
            <pc:docMk/>
            <pc:sldMk cId="3625617521" sldId="4538"/>
            <ac:cxnSpMk id="3" creationId="{514333B6-BD32-4037-A357-F19A038F777B}"/>
          </ac:cxnSpMkLst>
        </pc:cxnChg>
        <pc:cxnChg chg="add mod">
          <ac:chgData name="Veniero Facchetti" userId="f2c6c99af91c4974" providerId="LiveId" clId="{DAD9FD6D-2D6E-4C01-98E0-D6103C78651C}" dt="2022-05-16T14:12:36.080" v="165"/>
          <ac:cxnSpMkLst>
            <pc:docMk/>
            <pc:sldMk cId="3625617521" sldId="4538"/>
            <ac:cxnSpMk id="31" creationId="{9FC4594E-C519-1D86-E095-1D565D0B1BC5}"/>
          </ac:cxnSpMkLst>
        </pc:cxnChg>
      </pc:sldChg>
      <pc:sldChg chg="addSp modSp mod">
        <pc:chgData name="Veniero Facchetti" userId="f2c6c99af91c4974" providerId="LiveId" clId="{DAD9FD6D-2D6E-4C01-98E0-D6103C78651C}" dt="2022-05-16T14:13:46.065" v="178" actId="1076"/>
        <pc:sldMkLst>
          <pc:docMk/>
          <pc:sldMk cId="1369660330" sldId="4539"/>
        </pc:sldMkLst>
        <pc:spChg chg="mod">
          <ac:chgData name="Veniero Facchetti" userId="f2c6c99af91c4974" providerId="LiveId" clId="{DAD9FD6D-2D6E-4C01-98E0-D6103C78651C}" dt="2022-05-16T14:13:42.068" v="177" actId="1076"/>
          <ac:spMkLst>
            <pc:docMk/>
            <pc:sldMk cId="1369660330" sldId="4539"/>
            <ac:spMk id="4" creationId="{EEB06D82-DD95-4C6E-81A8-6B2AE073D018}"/>
          </ac:spMkLst>
        </pc:spChg>
        <pc:spChg chg="mod">
          <ac:chgData name="Veniero Facchetti" userId="f2c6c99af91c4974" providerId="LiveId" clId="{DAD9FD6D-2D6E-4C01-98E0-D6103C78651C}" dt="2022-05-16T14:13:42.068" v="177" actId="1076"/>
          <ac:spMkLst>
            <pc:docMk/>
            <pc:sldMk cId="1369660330" sldId="4539"/>
            <ac:spMk id="5" creationId="{897C5BC2-7341-4C6F-AF0E-E306E471BE3E}"/>
          </ac:spMkLst>
        </pc:spChg>
        <pc:spChg chg="mod">
          <ac:chgData name="Veniero Facchetti" userId="f2c6c99af91c4974" providerId="LiveId" clId="{DAD9FD6D-2D6E-4C01-98E0-D6103C78651C}" dt="2022-05-16T14:13:42.068" v="177" actId="1076"/>
          <ac:spMkLst>
            <pc:docMk/>
            <pc:sldMk cId="1369660330" sldId="4539"/>
            <ac:spMk id="6" creationId="{FC7FB167-9009-405C-99DF-40436F95AB8C}"/>
          </ac:spMkLst>
        </pc:spChg>
        <pc:spChg chg="mod">
          <ac:chgData name="Veniero Facchetti" userId="f2c6c99af91c4974" providerId="LiveId" clId="{DAD9FD6D-2D6E-4C01-98E0-D6103C78651C}" dt="2022-05-16T14:13:42.068" v="177" actId="1076"/>
          <ac:spMkLst>
            <pc:docMk/>
            <pc:sldMk cId="1369660330" sldId="4539"/>
            <ac:spMk id="7" creationId="{51D8A467-4E44-4F4B-B93E-6681D87C5E87}"/>
          </ac:spMkLst>
        </pc:spChg>
        <pc:spChg chg="mod">
          <ac:chgData name="Veniero Facchetti" userId="f2c6c99af91c4974" providerId="LiveId" clId="{DAD9FD6D-2D6E-4C01-98E0-D6103C78651C}" dt="2022-05-16T14:13:46.065" v="178" actId="1076"/>
          <ac:spMkLst>
            <pc:docMk/>
            <pc:sldMk cId="1369660330" sldId="4539"/>
            <ac:spMk id="8" creationId="{4D5B9695-8935-444F-A925-926559D54A50}"/>
          </ac:spMkLst>
        </pc:spChg>
        <pc:spChg chg="mod">
          <ac:chgData name="Veniero Facchetti" userId="f2c6c99af91c4974" providerId="LiveId" clId="{DAD9FD6D-2D6E-4C01-98E0-D6103C78651C}" dt="2022-05-16T14:13:42.068" v="177" actId="1076"/>
          <ac:spMkLst>
            <pc:docMk/>
            <pc:sldMk cId="1369660330" sldId="4539"/>
            <ac:spMk id="9" creationId="{303C3155-5509-4772-82BE-6B2B6A2B2656}"/>
          </ac:spMkLst>
        </pc:spChg>
        <pc:spChg chg="mod">
          <ac:chgData name="Veniero Facchetti" userId="f2c6c99af91c4974" providerId="LiveId" clId="{DAD9FD6D-2D6E-4C01-98E0-D6103C78651C}" dt="2022-05-16T14:13:42.068" v="177" actId="1076"/>
          <ac:spMkLst>
            <pc:docMk/>
            <pc:sldMk cId="1369660330" sldId="4539"/>
            <ac:spMk id="10" creationId="{FDE0D0F3-2003-4F00-A58E-BD1781636A6E}"/>
          </ac:spMkLst>
        </pc:spChg>
        <pc:spChg chg="mod">
          <ac:chgData name="Veniero Facchetti" userId="f2c6c99af91c4974" providerId="LiveId" clId="{DAD9FD6D-2D6E-4C01-98E0-D6103C78651C}" dt="2022-05-16T14:13:42.068" v="177" actId="1076"/>
          <ac:spMkLst>
            <pc:docMk/>
            <pc:sldMk cId="1369660330" sldId="4539"/>
            <ac:spMk id="11" creationId="{7BE4CB1F-8636-44FB-8108-B3AD40D25C99}"/>
          </ac:spMkLst>
        </pc:spChg>
        <pc:spChg chg="mod">
          <ac:chgData name="Veniero Facchetti" userId="f2c6c99af91c4974" providerId="LiveId" clId="{DAD9FD6D-2D6E-4C01-98E0-D6103C78651C}" dt="2022-05-16T14:13:42.068" v="177" actId="1076"/>
          <ac:spMkLst>
            <pc:docMk/>
            <pc:sldMk cId="1369660330" sldId="4539"/>
            <ac:spMk id="12" creationId="{B2878C09-4174-474A-8612-A830C305649C}"/>
          </ac:spMkLst>
        </pc:spChg>
        <pc:spChg chg="mod">
          <ac:chgData name="Veniero Facchetti" userId="f2c6c99af91c4974" providerId="LiveId" clId="{DAD9FD6D-2D6E-4C01-98E0-D6103C78651C}" dt="2022-05-16T14:13:42.068" v="177" actId="1076"/>
          <ac:spMkLst>
            <pc:docMk/>
            <pc:sldMk cId="1369660330" sldId="4539"/>
            <ac:spMk id="13" creationId="{C1532DF7-2307-4FF0-997D-B1715A7ACD87}"/>
          </ac:spMkLst>
        </pc:spChg>
        <pc:spChg chg="mod">
          <ac:chgData name="Veniero Facchetti" userId="f2c6c99af91c4974" providerId="LiveId" clId="{DAD9FD6D-2D6E-4C01-98E0-D6103C78651C}" dt="2022-05-16T14:13:42.068" v="177" actId="1076"/>
          <ac:spMkLst>
            <pc:docMk/>
            <pc:sldMk cId="1369660330" sldId="4539"/>
            <ac:spMk id="27" creationId="{96ACAAEE-9F3C-4A8B-B2B6-D1207E89981B}"/>
          </ac:spMkLst>
        </pc:spChg>
        <pc:spChg chg="mod">
          <ac:chgData name="Veniero Facchetti" userId="f2c6c99af91c4974" providerId="LiveId" clId="{DAD9FD6D-2D6E-4C01-98E0-D6103C78651C}" dt="2022-05-16T14:13:42.068" v="177" actId="1076"/>
          <ac:spMkLst>
            <pc:docMk/>
            <pc:sldMk cId="1369660330" sldId="4539"/>
            <ac:spMk id="29" creationId="{7C472B03-2701-4A46-88C7-EA9E0B2F8DE9}"/>
          </ac:spMkLst>
        </pc:spChg>
        <pc:spChg chg="mod">
          <ac:chgData name="Veniero Facchetti" userId="f2c6c99af91c4974" providerId="LiveId" clId="{DAD9FD6D-2D6E-4C01-98E0-D6103C78651C}" dt="2022-05-16T14:13:42.068" v="177" actId="1076"/>
          <ac:spMkLst>
            <pc:docMk/>
            <pc:sldMk cId="1369660330" sldId="4539"/>
            <ac:spMk id="30" creationId="{FC9393B3-86CD-4A9E-8F6C-1478196BF189}"/>
          </ac:spMkLst>
        </pc:spChg>
        <pc:spChg chg="mod">
          <ac:chgData name="Veniero Facchetti" userId="f2c6c99af91c4974" providerId="LiveId" clId="{DAD9FD6D-2D6E-4C01-98E0-D6103C78651C}" dt="2022-05-16T14:13:35.522" v="176" actId="1076"/>
          <ac:spMkLst>
            <pc:docMk/>
            <pc:sldMk cId="1369660330" sldId="4539"/>
            <ac:spMk id="31" creationId="{75FE5E9A-1B03-476D-B8C7-D53A246D8C76}"/>
          </ac:spMkLst>
        </pc:spChg>
        <pc:grpChg chg="mod">
          <ac:chgData name="Veniero Facchetti" userId="f2c6c99af91c4974" providerId="LiveId" clId="{DAD9FD6D-2D6E-4C01-98E0-D6103C78651C}" dt="2022-05-16T14:13:42.068" v="177" actId="1076"/>
          <ac:grpSpMkLst>
            <pc:docMk/>
            <pc:sldMk cId="1369660330" sldId="4539"/>
            <ac:grpSpMk id="14" creationId="{0F345CE1-373F-4D03-B787-DE92DCBDD819}"/>
          </ac:grpSpMkLst>
        </pc:grpChg>
        <pc:grpChg chg="mod">
          <ac:chgData name="Veniero Facchetti" userId="f2c6c99af91c4974" providerId="LiveId" clId="{DAD9FD6D-2D6E-4C01-98E0-D6103C78651C}" dt="2022-05-16T14:13:42.068" v="177" actId="1076"/>
          <ac:grpSpMkLst>
            <pc:docMk/>
            <pc:sldMk cId="1369660330" sldId="4539"/>
            <ac:grpSpMk id="26" creationId="{5ACC6B87-7F86-4646-9F35-C4BC3AC14703}"/>
          </ac:grpSpMkLst>
        </pc:grpChg>
        <pc:cxnChg chg="mod">
          <ac:chgData name="Veniero Facchetti" userId="f2c6c99af91c4974" providerId="LiveId" clId="{DAD9FD6D-2D6E-4C01-98E0-D6103C78651C}" dt="2022-05-16T14:13:42.068" v="177" actId="1076"/>
          <ac:cxnSpMkLst>
            <pc:docMk/>
            <pc:sldMk cId="1369660330" sldId="4539"/>
            <ac:cxnSpMk id="2" creationId="{A7050A0F-2EE0-45C2-A8ED-73217DD5D85E}"/>
          </ac:cxnSpMkLst>
        </pc:cxnChg>
        <pc:cxnChg chg="mod">
          <ac:chgData name="Veniero Facchetti" userId="f2c6c99af91c4974" providerId="LiveId" clId="{DAD9FD6D-2D6E-4C01-98E0-D6103C78651C}" dt="2022-05-16T14:13:42.068" v="177" actId="1076"/>
          <ac:cxnSpMkLst>
            <pc:docMk/>
            <pc:sldMk cId="1369660330" sldId="4539"/>
            <ac:cxnSpMk id="3" creationId="{9948BC5A-8879-44A1-8D01-CA14D4EACB89}"/>
          </ac:cxnSpMkLst>
        </pc:cxnChg>
        <pc:cxnChg chg="mod">
          <ac:chgData name="Veniero Facchetti" userId="f2c6c99af91c4974" providerId="LiveId" clId="{DAD9FD6D-2D6E-4C01-98E0-D6103C78651C}" dt="2022-05-16T14:13:42.068" v="177" actId="1076"/>
          <ac:cxnSpMkLst>
            <pc:docMk/>
            <pc:sldMk cId="1369660330" sldId="4539"/>
            <ac:cxnSpMk id="15" creationId="{E53C7527-72CC-4882-974D-8BF501FDB50A}"/>
          </ac:cxnSpMkLst>
        </pc:cxnChg>
        <pc:cxnChg chg="mod">
          <ac:chgData name="Veniero Facchetti" userId="f2c6c99af91c4974" providerId="LiveId" clId="{DAD9FD6D-2D6E-4C01-98E0-D6103C78651C}" dt="2022-05-16T14:13:42.068" v="177" actId="1076"/>
          <ac:cxnSpMkLst>
            <pc:docMk/>
            <pc:sldMk cId="1369660330" sldId="4539"/>
            <ac:cxnSpMk id="16" creationId="{5EACBC2D-245B-4217-A9B2-20435BA5D430}"/>
          </ac:cxnSpMkLst>
        </pc:cxnChg>
        <pc:cxnChg chg="mod">
          <ac:chgData name="Veniero Facchetti" userId="f2c6c99af91c4974" providerId="LiveId" clId="{DAD9FD6D-2D6E-4C01-98E0-D6103C78651C}" dt="2022-05-16T14:13:42.068" v="177" actId="1076"/>
          <ac:cxnSpMkLst>
            <pc:docMk/>
            <pc:sldMk cId="1369660330" sldId="4539"/>
            <ac:cxnSpMk id="17" creationId="{4124867B-ED6C-4977-9FFF-8D983EF408EF}"/>
          </ac:cxnSpMkLst>
        </pc:cxnChg>
        <pc:cxnChg chg="mod">
          <ac:chgData name="Veniero Facchetti" userId="f2c6c99af91c4974" providerId="LiveId" clId="{DAD9FD6D-2D6E-4C01-98E0-D6103C78651C}" dt="2022-05-16T14:13:42.068" v="177" actId="1076"/>
          <ac:cxnSpMkLst>
            <pc:docMk/>
            <pc:sldMk cId="1369660330" sldId="4539"/>
            <ac:cxnSpMk id="18" creationId="{CDE01D6B-AA9D-48E4-BA01-DC8E455CB9C5}"/>
          </ac:cxnSpMkLst>
        </pc:cxnChg>
        <pc:cxnChg chg="mod">
          <ac:chgData name="Veniero Facchetti" userId="f2c6c99af91c4974" providerId="LiveId" clId="{DAD9FD6D-2D6E-4C01-98E0-D6103C78651C}" dt="2022-05-16T14:13:42.068" v="177" actId="1076"/>
          <ac:cxnSpMkLst>
            <pc:docMk/>
            <pc:sldMk cId="1369660330" sldId="4539"/>
            <ac:cxnSpMk id="19" creationId="{D5CB3B61-8982-4AF4-9E27-49729276AA22}"/>
          </ac:cxnSpMkLst>
        </pc:cxnChg>
        <pc:cxnChg chg="mod">
          <ac:chgData name="Veniero Facchetti" userId="f2c6c99af91c4974" providerId="LiveId" clId="{DAD9FD6D-2D6E-4C01-98E0-D6103C78651C}" dt="2022-05-16T14:13:42.068" v="177" actId="1076"/>
          <ac:cxnSpMkLst>
            <pc:docMk/>
            <pc:sldMk cId="1369660330" sldId="4539"/>
            <ac:cxnSpMk id="20" creationId="{DE8C7A74-95A5-4425-8509-BFB32C3D00FE}"/>
          </ac:cxnSpMkLst>
        </pc:cxnChg>
        <pc:cxnChg chg="mod">
          <ac:chgData name="Veniero Facchetti" userId="f2c6c99af91c4974" providerId="LiveId" clId="{DAD9FD6D-2D6E-4C01-98E0-D6103C78651C}" dt="2022-05-16T14:13:42.068" v="177" actId="1076"/>
          <ac:cxnSpMkLst>
            <pc:docMk/>
            <pc:sldMk cId="1369660330" sldId="4539"/>
            <ac:cxnSpMk id="21" creationId="{3C9DAAC1-CDAF-47CC-9779-ECBF63B6B1D6}"/>
          </ac:cxnSpMkLst>
        </pc:cxnChg>
        <pc:cxnChg chg="mod">
          <ac:chgData name="Veniero Facchetti" userId="f2c6c99af91c4974" providerId="LiveId" clId="{DAD9FD6D-2D6E-4C01-98E0-D6103C78651C}" dt="2022-05-16T14:13:42.068" v="177" actId="1076"/>
          <ac:cxnSpMkLst>
            <pc:docMk/>
            <pc:sldMk cId="1369660330" sldId="4539"/>
            <ac:cxnSpMk id="22" creationId="{BED3C4BF-A362-4FDD-BC7F-567534E17075}"/>
          </ac:cxnSpMkLst>
        </pc:cxnChg>
        <pc:cxnChg chg="mod">
          <ac:chgData name="Veniero Facchetti" userId="f2c6c99af91c4974" providerId="LiveId" clId="{DAD9FD6D-2D6E-4C01-98E0-D6103C78651C}" dt="2022-05-16T14:13:42.068" v="177" actId="1076"/>
          <ac:cxnSpMkLst>
            <pc:docMk/>
            <pc:sldMk cId="1369660330" sldId="4539"/>
            <ac:cxnSpMk id="23" creationId="{602BACB5-0F9C-47F8-9872-DFE0B008694B}"/>
          </ac:cxnSpMkLst>
        </pc:cxnChg>
        <pc:cxnChg chg="mod">
          <ac:chgData name="Veniero Facchetti" userId="f2c6c99af91c4974" providerId="LiveId" clId="{DAD9FD6D-2D6E-4C01-98E0-D6103C78651C}" dt="2022-05-16T14:13:42.068" v="177" actId="1076"/>
          <ac:cxnSpMkLst>
            <pc:docMk/>
            <pc:sldMk cId="1369660330" sldId="4539"/>
            <ac:cxnSpMk id="24" creationId="{73C65E5C-AE96-4ACD-A0E6-F1F08015E15C}"/>
          </ac:cxnSpMkLst>
        </pc:cxnChg>
        <pc:cxnChg chg="mod">
          <ac:chgData name="Veniero Facchetti" userId="f2c6c99af91c4974" providerId="LiveId" clId="{DAD9FD6D-2D6E-4C01-98E0-D6103C78651C}" dt="2022-05-16T14:13:42.068" v="177" actId="1076"/>
          <ac:cxnSpMkLst>
            <pc:docMk/>
            <pc:sldMk cId="1369660330" sldId="4539"/>
            <ac:cxnSpMk id="25" creationId="{100E367B-5650-48C3-A8C8-C61DE78C4296}"/>
          </ac:cxnSpMkLst>
        </pc:cxnChg>
        <pc:cxnChg chg="mod">
          <ac:chgData name="Veniero Facchetti" userId="f2c6c99af91c4974" providerId="LiveId" clId="{DAD9FD6D-2D6E-4C01-98E0-D6103C78651C}" dt="2022-05-16T14:13:42.068" v="177" actId="1076"/>
          <ac:cxnSpMkLst>
            <pc:docMk/>
            <pc:sldMk cId="1369660330" sldId="4539"/>
            <ac:cxnSpMk id="28" creationId="{2213AC0C-8BC2-4EE9-89DD-03177454EB03}"/>
          </ac:cxnSpMkLst>
        </pc:cxnChg>
        <pc:cxnChg chg="add mod">
          <ac:chgData name="Veniero Facchetti" userId="f2c6c99af91c4974" providerId="LiveId" clId="{DAD9FD6D-2D6E-4C01-98E0-D6103C78651C}" dt="2022-05-16T14:13:26.775" v="173"/>
          <ac:cxnSpMkLst>
            <pc:docMk/>
            <pc:sldMk cId="1369660330" sldId="4539"/>
            <ac:cxnSpMk id="32" creationId="{AAB6185A-71B1-C6E5-277C-4C86DB854B78}"/>
          </ac:cxnSpMkLst>
        </pc:cxnChg>
      </pc:sldChg>
      <pc:sldChg chg="addSp modSp mod">
        <pc:chgData name="Veniero Facchetti" userId="f2c6c99af91c4974" providerId="LiveId" clId="{DAD9FD6D-2D6E-4C01-98E0-D6103C78651C}" dt="2022-05-16T14:14:09.148" v="186" actId="1076"/>
        <pc:sldMkLst>
          <pc:docMk/>
          <pc:sldMk cId="958109589" sldId="4540"/>
        </pc:sldMkLst>
        <pc:spChg chg="mod">
          <ac:chgData name="Veniero Facchetti" userId="f2c6c99af91c4974" providerId="LiveId" clId="{DAD9FD6D-2D6E-4C01-98E0-D6103C78651C}" dt="2022-05-16T14:14:03.789" v="183" actId="1076"/>
          <ac:spMkLst>
            <pc:docMk/>
            <pc:sldMk cId="958109589" sldId="4540"/>
            <ac:spMk id="5" creationId="{48F04474-652E-4330-A884-F83B15109246}"/>
          </ac:spMkLst>
        </pc:spChg>
        <pc:picChg chg="mod">
          <ac:chgData name="Veniero Facchetti" userId="f2c6c99af91c4974" providerId="LiveId" clId="{DAD9FD6D-2D6E-4C01-98E0-D6103C78651C}" dt="2022-05-16T14:14:09.148" v="186" actId="1076"/>
          <ac:picMkLst>
            <pc:docMk/>
            <pc:sldMk cId="958109589" sldId="4540"/>
            <ac:picMk id="2" creationId="{EB0895FD-5492-4C4D-8000-6D28DD5D4F85}"/>
          </ac:picMkLst>
        </pc:picChg>
        <pc:picChg chg="mod">
          <ac:chgData name="Veniero Facchetti" userId="f2c6c99af91c4974" providerId="LiveId" clId="{DAD9FD6D-2D6E-4C01-98E0-D6103C78651C}" dt="2022-05-16T14:14:09.148" v="186" actId="1076"/>
          <ac:picMkLst>
            <pc:docMk/>
            <pc:sldMk cId="958109589" sldId="4540"/>
            <ac:picMk id="4" creationId="{67D88BC5-35A0-4D91-A239-FA265E1E1C74}"/>
          </ac:picMkLst>
        </pc:picChg>
        <pc:cxnChg chg="add mod">
          <ac:chgData name="Veniero Facchetti" userId="f2c6c99af91c4974" providerId="LiveId" clId="{DAD9FD6D-2D6E-4C01-98E0-D6103C78651C}" dt="2022-05-16T14:13:50.375" v="179"/>
          <ac:cxnSpMkLst>
            <pc:docMk/>
            <pc:sldMk cId="958109589" sldId="4540"/>
            <ac:cxnSpMk id="6" creationId="{5276AC0A-3C57-49AA-375A-02583C012472}"/>
          </ac:cxnSpMkLst>
        </pc:cxnChg>
      </pc:sldChg>
      <pc:sldChg chg="addSp modSp mod">
        <pc:chgData name="Veniero Facchetti" userId="f2c6c99af91c4974" providerId="LiveId" clId="{DAD9FD6D-2D6E-4C01-98E0-D6103C78651C}" dt="2022-05-16T14:14:49.437" v="192" actId="12788"/>
        <pc:sldMkLst>
          <pc:docMk/>
          <pc:sldMk cId="578683272" sldId="4541"/>
        </pc:sldMkLst>
        <pc:spChg chg="mod">
          <ac:chgData name="Veniero Facchetti" userId="f2c6c99af91c4974" providerId="LiveId" clId="{DAD9FD6D-2D6E-4C01-98E0-D6103C78651C}" dt="2022-05-16T14:14:19.366" v="190" actId="1076"/>
          <ac:spMkLst>
            <pc:docMk/>
            <pc:sldMk cId="578683272" sldId="4541"/>
            <ac:spMk id="3" creationId="{5E842262-F5B4-4310-B54A-12B72014C7E8}"/>
          </ac:spMkLst>
        </pc:spChg>
        <pc:picChg chg="mod">
          <ac:chgData name="Veniero Facchetti" userId="f2c6c99af91c4974" providerId="LiveId" clId="{DAD9FD6D-2D6E-4C01-98E0-D6103C78651C}" dt="2022-05-16T14:14:49.437" v="192" actId="12788"/>
          <ac:picMkLst>
            <pc:docMk/>
            <pc:sldMk cId="578683272" sldId="4541"/>
            <ac:picMk id="2" creationId="{A2FE8679-5E80-417C-BC31-4DDE2DFA0CAD}"/>
          </ac:picMkLst>
        </pc:picChg>
        <pc:cxnChg chg="add mod">
          <ac:chgData name="Veniero Facchetti" userId="f2c6c99af91c4974" providerId="LiveId" clId="{DAD9FD6D-2D6E-4C01-98E0-D6103C78651C}" dt="2022-05-16T14:14:11.669" v="187"/>
          <ac:cxnSpMkLst>
            <pc:docMk/>
            <pc:sldMk cId="578683272" sldId="4541"/>
            <ac:cxnSpMk id="4" creationId="{FEE66B79-9444-FF5C-B23C-035C2DA1E5B5}"/>
          </ac:cxnSpMkLst>
        </pc:cxnChg>
      </pc:sldChg>
      <pc:sldChg chg="addSp modSp mod">
        <pc:chgData name="Veniero Facchetti" userId="f2c6c99af91c4974" providerId="LiveId" clId="{DAD9FD6D-2D6E-4C01-98E0-D6103C78651C}" dt="2022-05-16T14:14:59.690" v="196" actId="1076"/>
        <pc:sldMkLst>
          <pc:docMk/>
          <pc:sldMk cId="1361899295" sldId="4542"/>
        </pc:sldMkLst>
        <pc:spChg chg="mod">
          <ac:chgData name="Veniero Facchetti" userId="f2c6c99af91c4974" providerId="LiveId" clId="{DAD9FD6D-2D6E-4C01-98E0-D6103C78651C}" dt="2022-05-16T14:14:59.690" v="196" actId="1076"/>
          <ac:spMkLst>
            <pc:docMk/>
            <pc:sldMk cId="1361899295" sldId="4542"/>
            <ac:spMk id="4" creationId="{8EFB7BE1-54CC-44F8-B08A-39808D12D81D}"/>
          </ac:spMkLst>
        </pc:spChg>
        <pc:cxnChg chg="add mod">
          <ac:chgData name="Veniero Facchetti" userId="f2c6c99af91c4974" providerId="LiveId" clId="{DAD9FD6D-2D6E-4C01-98E0-D6103C78651C}" dt="2022-05-16T14:14:52.058" v="193"/>
          <ac:cxnSpMkLst>
            <pc:docMk/>
            <pc:sldMk cId="1361899295" sldId="4542"/>
            <ac:cxnSpMk id="5" creationId="{32CB7F3B-EF3B-B27C-B556-8B94CA8518B4}"/>
          </ac:cxnSpMkLst>
        </pc:cxnChg>
      </pc:sldChg>
      <pc:sldChg chg="addSp modSp mod">
        <pc:chgData name="Veniero Facchetti" userId="f2c6c99af91c4974" providerId="LiveId" clId="{DAD9FD6D-2D6E-4C01-98E0-D6103C78651C}" dt="2022-05-16T14:15:25.782" v="202" actId="1076"/>
        <pc:sldMkLst>
          <pc:docMk/>
          <pc:sldMk cId="3611618423" sldId="4543"/>
        </pc:sldMkLst>
        <pc:spChg chg="mod">
          <ac:chgData name="Veniero Facchetti" userId="f2c6c99af91c4974" providerId="LiveId" clId="{DAD9FD6D-2D6E-4C01-98E0-D6103C78651C}" dt="2022-05-16T14:15:22.831" v="201" actId="1076"/>
          <ac:spMkLst>
            <pc:docMk/>
            <pc:sldMk cId="3611618423" sldId="4543"/>
            <ac:spMk id="5" creationId="{34CBBD21-76B8-414C-8B83-AB6EC02A7AB6}"/>
          </ac:spMkLst>
        </pc:spChg>
        <pc:picChg chg="mod">
          <ac:chgData name="Veniero Facchetti" userId="f2c6c99af91c4974" providerId="LiveId" clId="{DAD9FD6D-2D6E-4C01-98E0-D6103C78651C}" dt="2022-05-16T14:15:25.782" v="202" actId="1076"/>
          <ac:picMkLst>
            <pc:docMk/>
            <pc:sldMk cId="3611618423" sldId="4543"/>
            <ac:picMk id="3" creationId="{558A819F-8EAE-494F-A9DB-981105C333CE}"/>
          </ac:picMkLst>
        </pc:picChg>
        <pc:picChg chg="mod">
          <ac:chgData name="Veniero Facchetti" userId="f2c6c99af91c4974" providerId="LiveId" clId="{DAD9FD6D-2D6E-4C01-98E0-D6103C78651C}" dt="2022-05-16T14:15:25.782" v="202" actId="1076"/>
          <ac:picMkLst>
            <pc:docMk/>
            <pc:sldMk cId="3611618423" sldId="4543"/>
            <ac:picMk id="4" creationId="{E9A22AEB-552D-48E3-8343-857A655F8A33}"/>
          </ac:picMkLst>
        </pc:picChg>
        <pc:cxnChg chg="add mod">
          <ac:chgData name="Veniero Facchetti" userId="f2c6c99af91c4974" providerId="LiveId" clId="{DAD9FD6D-2D6E-4C01-98E0-D6103C78651C}" dt="2022-05-16T14:15:01.142" v="197"/>
          <ac:cxnSpMkLst>
            <pc:docMk/>
            <pc:sldMk cId="3611618423" sldId="4543"/>
            <ac:cxnSpMk id="6" creationId="{5DF2FC73-A88B-A641-84DB-DF3AA50077AB}"/>
          </ac:cxnSpMkLst>
        </pc:cxnChg>
      </pc:sldChg>
      <pc:sldChg chg="addSp modSp mod">
        <pc:chgData name="Veniero Facchetti" userId="f2c6c99af91c4974" providerId="LiveId" clId="{DAD9FD6D-2D6E-4C01-98E0-D6103C78651C}" dt="2022-05-16T14:15:47.426" v="209" actId="12788"/>
        <pc:sldMkLst>
          <pc:docMk/>
          <pc:sldMk cId="1425599618" sldId="4544"/>
        </pc:sldMkLst>
        <pc:spChg chg="mod">
          <ac:chgData name="Veniero Facchetti" userId="f2c6c99af91c4974" providerId="LiveId" clId="{DAD9FD6D-2D6E-4C01-98E0-D6103C78651C}" dt="2022-05-16T14:15:40.181" v="207" actId="1076"/>
          <ac:spMkLst>
            <pc:docMk/>
            <pc:sldMk cId="1425599618" sldId="4544"/>
            <ac:spMk id="3" creationId="{E61EDE10-41BF-45EF-8B40-603B0D13871C}"/>
          </ac:spMkLst>
        </pc:spChg>
        <pc:graphicFrameChg chg="mod modGraphic">
          <ac:chgData name="Veniero Facchetti" userId="f2c6c99af91c4974" providerId="LiveId" clId="{DAD9FD6D-2D6E-4C01-98E0-D6103C78651C}" dt="2022-05-16T14:15:47.426" v="209" actId="12788"/>
          <ac:graphicFrameMkLst>
            <pc:docMk/>
            <pc:sldMk cId="1425599618" sldId="4544"/>
            <ac:graphicFrameMk id="2" creationId="{50FD710B-0B6E-42F3-8F0C-7EACCF5035D9}"/>
          </ac:graphicFrameMkLst>
        </pc:graphicFrameChg>
        <pc:cxnChg chg="add mod">
          <ac:chgData name="Veniero Facchetti" userId="f2c6c99af91c4974" providerId="LiveId" clId="{DAD9FD6D-2D6E-4C01-98E0-D6103C78651C}" dt="2022-05-16T14:15:28.918" v="203"/>
          <ac:cxnSpMkLst>
            <pc:docMk/>
            <pc:sldMk cId="1425599618" sldId="4544"/>
            <ac:cxnSpMk id="4" creationId="{A5AFC4E9-F9AF-6C59-C6C3-6848058BA91F}"/>
          </ac:cxnSpMkLst>
        </pc:cxnChg>
      </pc:sldChg>
      <pc:sldChg chg="addSp modSp mod">
        <pc:chgData name="Veniero Facchetti" userId="f2c6c99af91c4974" providerId="LiveId" clId="{DAD9FD6D-2D6E-4C01-98E0-D6103C78651C}" dt="2022-05-16T14:15:57.726" v="213" actId="1076"/>
        <pc:sldMkLst>
          <pc:docMk/>
          <pc:sldMk cId="3224817396" sldId="4545"/>
        </pc:sldMkLst>
        <pc:spChg chg="mod">
          <ac:chgData name="Veniero Facchetti" userId="f2c6c99af91c4974" providerId="LiveId" clId="{DAD9FD6D-2D6E-4C01-98E0-D6103C78651C}" dt="2022-05-16T14:15:57.726" v="213" actId="1076"/>
          <ac:spMkLst>
            <pc:docMk/>
            <pc:sldMk cId="3224817396" sldId="4545"/>
            <ac:spMk id="5" creationId="{9842413C-9E9D-4901-B2DC-D3BC6F475033}"/>
          </ac:spMkLst>
        </pc:spChg>
        <pc:cxnChg chg="add mod">
          <ac:chgData name="Veniero Facchetti" userId="f2c6c99af91c4974" providerId="LiveId" clId="{DAD9FD6D-2D6E-4C01-98E0-D6103C78651C}" dt="2022-05-16T14:15:51.510" v="210"/>
          <ac:cxnSpMkLst>
            <pc:docMk/>
            <pc:sldMk cId="3224817396" sldId="4545"/>
            <ac:cxnSpMk id="6" creationId="{103BC0F4-C84E-56F4-8C24-1F543A428C60}"/>
          </ac:cxnSpMkLst>
        </pc:cxnChg>
      </pc:sldChg>
      <pc:sldChg chg="addSp modSp mod">
        <pc:chgData name="Veniero Facchetti" userId="f2c6c99af91c4974" providerId="LiveId" clId="{DAD9FD6D-2D6E-4C01-98E0-D6103C78651C}" dt="2022-05-16T14:16:14.227" v="220" actId="1076"/>
        <pc:sldMkLst>
          <pc:docMk/>
          <pc:sldMk cId="200685900" sldId="4546"/>
        </pc:sldMkLst>
        <pc:spChg chg="mod">
          <ac:chgData name="Veniero Facchetti" userId="f2c6c99af91c4974" providerId="LiveId" clId="{DAD9FD6D-2D6E-4C01-98E0-D6103C78651C}" dt="2022-05-16T14:16:07.704" v="217" actId="1076"/>
          <ac:spMkLst>
            <pc:docMk/>
            <pc:sldMk cId="200685900" sldId="4546"/>
            <ac:spMk id="4" creationId="{4ACE6EE3-6329-4B08-AF20-607E6A213D7C}"/>
          </ac:spMkLst>
        </pc:spChg>
        <pc:picChg chg="mod">
          <ac:chgData name="Veniero Facchetti" userId="f2c6c99af91c4974" providerId="LiveId" clId="{DAD9FD6D-2D6E-4C01-98E0-D6103C78651C}" dt="2022-05-16T14:16:14.227" v="220" actId="1076"/>
          <ac:picMkLst>
            <pc:docMk/>
            <pc:sldMk cId="200685900" sldId="4546"/>
            <ac:picMk id="3" creationId="{F83AE8EE-BA00-4157-9438-E1539AB66AC6}"/>
          </ac:picMkLst>
        </pc:picChg>
        <pc:cxnChg chg="add mod">
          <ac:chgData name="Veniero Facchetti" userId="f2c6c99af91c4974" providerId="LiveId" clId="{DAD9FD6D-2D6E-4C01-98E0-D6103C78651C}" dt="2022-05-16T14:16:00.036" v="214"/>
          <ac:cxnSpMkLst>
            <pc:docMk/>
            <pc:sldMk cId="200685900" sldId="4546"/>
            <ac:cxnSpMk id="5" creationId="{8250F6F5-AE3E-6A2F-2A99-7F4402FDA63A}"/>
          </ac:cxnSpMkLst>
        </pc:cxnChg>
      </pc:sldChg>
      <pc:sldChg chg="addSp modSp mod">
        <pc:chgData name="Veniero Facchetti" userId="f2c6c99af91c4974" providerId="LiveId" clId="{DAD9FD6D-2D6E-4C01-98E0-D6103C78651C}" dt="2022-05-16T14:16:42.493" v="228" actId="12788"/>
        <pc:sldMkLst>
          <pc:docMk/>
          <pc:sldMk cId="2933768496" sldId="4547"/>
        </pc:sldMkLst>
        <pc:spChg chg="mod">
          <ac:chgData name="Veniero Facchetti" userId="f2c6c99af91c4974" providerId="LiveId" clId="{DAD9FD6D-2D6E-4C01-98E0-D6103C78651C}" dt="2022-05-16T14:16:29.044" v="225" actId="1076"/>
          <ac:spMkLst>
            <pc:docMk/>
            <pc:sldMk cId="2933768496" sldId="4547"/>
            <ac:spMk id="3" creationId="{A4FCD7CD-6029-4B56-A24E-F4FD4C97FB7F}"/>
          </ac:spMkLst>
        </pc:spChg>
        <pc:picChg chg="mod">
          <ac:chgData name="Veniero Facchetti" userId="f2c6c99af91c4974" providerId="LiveId" clId="{DAD9FD6D-2D6E-4C01-98E0-D6103C78651C}" dt="2022-05-16T14:16:42.493" v="228" actId="12788"/>
          <ac:picMkLst>
            <pc:docMk/>
            <pc:sldMk cId="2933768496" sldId="4547"/>
            <ac:picMk id="2" creationId="{13E6E7E0-8248-4846-BA4C-2C17CBCE48BA}"/>
          </ac:picMkLst>
        </pc:picChg>
        <pc:cxnChg chg="add mod">
          <ac:chgData name="Veniero Facchetti" userId="f2c6c99af91c4974" providerId="LiveId" clId="{DAD9FD6D-2D6E-4C01-98E0-D6103C78651C}" dt="2022-05-16T14:16:15.842" v="221"/>
          <ac:cxnSpMkLst>
            <pc:docMk/>
            <pc:sldMk cId="2933768496" sldId="4547"/>
            <ac:cxnSpMk id="4" creationId="{601822F1-F1FA-A9F2-FF2B-9D0D07E0E325}"/>
          </ac:cxnSpMkLst>
        </pc:cxnChg>
      </pc:sldChg>
      <pc:sldChg chg="addSp modSp mod">
        <pc:chgData name="Veniero Facchetti" userId="f2c6c99af91c4974" providerId="LiveId" clId="{DAD9FD6D-2D6E-4C01-98E0-D6103C78651C}" dt="2022-05-16T14:17:01.890" v="235" actId="1076"/>
        <pc:sldMkLst>
          <pc:docMk/>
          <pc:sldMk cId="2837402585" sldId="4548"/>
        </pc:sldMkLst>
        <pc:spChg chg="mod">
          <ac:chgData name="Veniero Facchetti" userId="f2c6c99af91c4974" providerId="LiveId" clId="{DAD9FD6D-2D6E-4C01-98E0-D6103C78651C}" dt="2022-05-16T14:17:01.890" v="235" actId="1076"/>
          <ac:spMkLst>
            <pc:docMk/>
            <pc:sldMk cId="2837402585" sldId="4548"/>
            <ac:spMk id="7" creationId="{23AA7BA5-E117-4429-B3AF-51DC68D4C078}"/>
          </ac:spMkLst>
        </pc:spChg>
        <pc:spChg chg="mod">
          <ac:chgData name="Veniero Facchetti" userId="f2c6c99af91c4974" providerId="LiveId" clId="{DAD9FD6D-2D6E-4C01-98E0-D6103C78651C}" dt="2022-05-16T14:17:01.890" v="235" actId="1076"/>
          <ac:spMkLst>
            <pc:docMk/>
            <pc:sldMk cId="2837402585" sldId="4548"/>
            <ac:spMk id="8" creationId="{6ED213C6-3725-4EE3-9D89-E4AF7BDA1E2D}"/>
          </ac:spMkLst>
        </pc:spChg>
        <pc:spChg chg="mod">
          <ac:chgData name="Veniero Facchetti" userId="f2c6c99af91c4974" providerId="LiveId" clId="{DAD9FD6D-2D6E-4C01-98E0-D6103C78651C}" dt="2022-05-16T14:17:01.890" v="235" actId="1076"/>
          <ac:spMkLst>
            <pc:docMk/>
            <pc:sldMk cId="2837402585" sldId="4548"/>
            <ac:spMk id="9" creationId="{D623E22C-E788-4488-AADD-8F78E7AD77AD}"/>
          </ac:spMkLst>
        </pc:spChg>
        <pc:spChg chg="mod">
          <ac:chgData name="Veniero Facchetti" userId="f2c6c99af91c4974" providerId="LiveId" clId="{DAD9FD6D-2D6E-4C01-98E0-D6103C78651C}" dt="2022-05-16T14:16:53.397" v="232" actId="1076"/>
          <ac:spMkLst>
            <pc:docMk/>
            <pc:sldMk cId="2837402585" sldId="4548"/>
            <ac:spMk id="10" creationId="{A4C512F9-E54D-49E8-8ACB-73F71CA1622A}"/>
          </ac:spMkLst>
        </pc:spChg>
        <pc:picChg chg="mod">
          <ac:chgData name="Veniero Facchetti" userId="f2c6c99af91c4974" providerId="LiveId" clId="{DAD9FD6D-2D6E-4C01-98E0-D6103C78651C}" dt="2022-05-16T14:17:01.890" v="235" actId="1076"/>
          <ac:picMkLst>
            <pc:docMk/>
            <pc:sldMk cId="2837402585" sldId="4548"/>
            <ac:picMk id="3" creationId="{FBCC23C9-339F-49E4-9C28-A81B7CF6E49E}"/>
          </ac:picMkLst>
        </pc:picChg>
        <pc:cxnChg chg="add mod">
          <ac:chgData name="Veniero Facchetti" userId="f2c6c99af91c4974" providerId="LiveId" clId="{DAD9FD6D-2D6E-4C01-98E0-D6103C78651C}" dt="2022-05-16T14:16:47.042" v="229"/>
          <ac:cxnSpMkLst>
            <pc:docMk/>
            <pc:sldMk cId="2837402585" sldId="4548"/>
            <ac:cxnSpMk id="11" creationId="{ACF3B62F-4B8E-856F-8456-4BCB7CAB1479}"/>
          </ac:cxnSpMkLst>
        </pc:cxnChg>
      </pc:sldChg>
      <pc:sldChg chg="addSp delSp modSp modAnim">
        <pc:chgData name="Veniero Facchetti" userId="f2c6c99af91c4974" providerId="LiveId" clId="{DAD9FD6D-2D6E-4C01-98E0-D6103C78651C}" dt="2022-05-16T14:27:25.777" v="264"/>
        <pc:sldMkLst>
          <pc:docMk/>
          <pc:sldMk cId="178773834" sldId="4550"/>
        </pc:sldMkLst>
        <pc:spChg chg="add del mod">
          <ac:chgData name="Veniero Facchetti" userId="f2c6c99af91c4974" providerId="LiveId" clId="{DAD9FD6D-2D6E-4C01-98E0-D6103C78651C}" dt="2022-05-16T14:27:22.829" v="263"/>
          <ac:spMkLst>
            <pc:docMk/>
            <pc:sldMk cId="178773834" sldId="4550"/>
            <ac:spMk id="4" creationId="{E85612CA-F301-A09D-571E-2CA21F31D50A}"/>
          </ac:spMkLst>
        </pc:spChg>
        <pc:spChg chg="add del mod">
          <ac:chgData name="Veniero Facchetti" userId="f2c6c99af91c4974" providerId="LiveId" clId="{DAD9FD6D-2D6E-4C01-98E0-D6103C78651C}" dt="2022-05-16T14:27:22.829" v="263"/>
          <ac:spMkLst>
            <pc:docMk/>
            <pc:sldMk cId="178773834" sldId="4550"/>
            <ac:spMk id="6" creationId="{24EAD8AD-6E2B-E7C3-3EB5-514BF8BDF770}"/>
          </ac:spMkLst>
        </pc:spChg>
        <pc:spChg chg="add del mod">
          <ac:chgData name="Veniero Facchetti" userId="f2c6c99af91c4974" providerId="LiveId" clId="{DAD9FD6D-2D6E-4C01-98E0-D6103C78651C}" dt="2022-05-16T14:27:22.829" v="263"/>
          <ac:spMkLst>
            <pc:docMk/>
            <pc:sldMk cId="178773834" sldId="4550"/>
            <ac:spMk id="7" creationId="{E6CF7987-6DD5-DA92-7EDF-24B02F7D9E56}"/>
          </ac:spMkLst>
        </pc:spChg>
        <pc:spChg chg="add del mod">
          <ac:chgData name="Veniero Facchetti" userId="f2c6c99af91c4974" providerId="LiveId" clId="{DAD9FD6D-2D6E-4C01-98E0-D6103C78651C}" dt="2022-05-16T14:27:22.829" v="263"/>
          <ac:spMkLst>
            <pc:docMk/>
            <pc:sldMk cId="178773834" sldId="4550"/>
            <ac:spMk id="8" creationId="{FBA7351A-7D8A-39BB-A43F-7D6E6F6B8FBD}"/>
          </ac:spMkLst>
        </pc:spChg>
        <pc:spChg chg="add del mod">
          <ac:chgData name="Veniero Facchetti" userId="f2c6c99af91c4974" providerId="LiveId" clId="{DAD9FD6D-2D6E-4C01-98E0-D6103C78651C}" dt="2022-05-16T14:27:22.829" v="263"/>
          <ac:spMkLst>
            <pc:docMk/>
            <pc:sldMk cId="178773834" sldId="4550"/>
            <ac:spMk id="9" creationId="{474A95E7-97FF-B5E9-C0C2-05462B30D6E4}"/>
          </ac:spMkLst>
        </pc:spChg>
        <pc:spChg chg="add del mod">
          <ac:chgData name="Veniero Facchetti" userId="f2c6c99af91c4974" providerId="LiveId" clId="{DAD9FD6D-2D6E-4C01-98E0-D6103C78651C}" dt="2022-05-16T14:27:22.829" v="263"/>
          <ac:spMkLst>
            <pc:docMk/>
            <pc:sldMk cId="178773834" sldId="4550"/>
            <ac:spMk id="10" creationId="{DB5DE86C-3712-FC65-297B-14AE0A20B498}"/>
          </ac:spMkLst>
        </pc:spChg>
        <pc:spChg chg="add del mod">
          <ac:chgData name="Veniero Facchetti" userId="f2c6c99af91c4974" providerId="LiveId" clId="{DAD9FD6D-2D6E-4C01-98E0-D6103C78651C}" dt="2022-05-16T14:27:22.829" v="263"/>
          <ac:spMkLst>
            <pc:docMk/>
            <pc:sldMk cId="178773834" sldId="4550"/>
            <ac:spMk id="11" creationId="{92923129-3EF4-7442-A94F-40A59B475A27}"/>
          </ac:spMkLst>
        </pc:spChg>
        <pc:spChg chg="add del mod">
          <ac:chgData name="Veniero Facchetti" userId="f2c6c99af91c4974" providerId="LiveId" clId="{DAD9FD6D-2D6E-4C01-98E0-D6103C78651C}" dt="2022-05-16T14:27:22.829" v="263"/>
          <ac:spMkLst>
            <pc:docMk/>
            <pc:sldMk cId="178773834" sldId="4550"/>
            <ac:spMk id="12" creationId="{939F21D3-B8BF-DB29-0F58-F666722A8093}"/>
          </ac:spMkLst>
        </pc:spChg>
        <pc:spChg chg="add del mod">
          <ac:chgData name="Veniero Facchetti" userId="f2c6c99af91c4974" providerId="LiveId" clId="{DAD9FD6D-2D6E-4C01-98E0-D6103C78651C}" dt="2022-05-16T14:27:22.829" v="263"/>
          <ac:spMkLst>
            <pc:docMk/>
            <pc:sldMk cId="178773834" sldId="4550"/>
            <ac:spMk id="13" creationId="{1A54221C-36A1-EA9C-559B-E5D715775BAF}"/>
          </ac:spMkLst>
        </pc:spChg>
        <pc:spChg chg="add del mod">
          <ac:chgData name="Veniero Facchetti" userId="f2c6c99af91c4974" providerId="LiveId" clId="{DAD9FD6D-2D6E-4C01-98E0-D6103C78651C}" dt="2022-05-16T14:27:22.829" v="263"/>
          <ac:spMkLst>
            <pc:docMk/>
            <pc:sldMk cId="178773834" sldId="4550"/>
            <ac:spMk id="14" creationId="{F4E9A4CD-470D-A908-1EAA-ACA178F40E13}"/>
          </ac:spMkLst>
        </pc:spChg>
        <pc:spChg chg="add del mod">
          <ac:chgData name="Veniero Facchetti" userId="f2c6c99af91c4974" providerId="LiveId" clId="{DAD9FD6D-2D6E-4C01-98E0-D6103C78651C}" dt="2022-05-16T14:27:22.829" v="263"/>
          <ac:spMkLst>
            <pc:docMk/>
            <pc:sldMk cId="178773834" sldId="4550"/>
            <ac:spMk id="15" creationId="{9B945022-1D87-D4C3-EF2F-E84A4BB09FC0}"/>
          </ac:spMkLst>
        </pc:spChg>
        <pc:spChg chg="add del mod">
          <ac:chgData name="Veniero Facchetti" userId="f2c6c99af91c4974" providerId="LiveId" clId="{DAD9FD6D-2D6E-4C01-98E0-D6103C78651C}" dt="2022-05-16T14:27:22.829" v="263"/>
          <ac:spMkLst>
            <pc:docMk/>
            <pc:sldMk cId="178773834" sldId="4550"/>
            <ac:spMk id="16" creationId="{FFDCB512-72FD-8764-64E4-089587F75197}"/>
          </ac:spMkLst>
        </pc:spChg>
        <pc:graphicFrameChg chg="add del mod">
          <ac:chgData name="Veniero Facchetti" userId="f2c6c99af91c4974" providerId="LiveId" clId="{DAD9FD6D-2D6E-4C01-98E0-D6103C78651C}" dt="2022-05-16T14:27:22.829" v="263"/>
          <ac:graphicFrameMkLst>
            <pc:docMk/>
            <pc:sldMk cId="178773834" sldId="4550"/>
            <ac:graphicFrameMk id="5" creationId="{C1475125-4988-1A59-6B11-AE34222E4AC2}"/>
          </ac:graphicFrameMkLst>
        </pc:graphicFrameChg>
        <pc:picChg chg="add del mod">
          <ac:chgData name="Veniero Facchetti" userId="f2c6c99af91c4974" providerId="LiveId" clId="{DAD9FD6D-2D6E-4C01-98E0-D6103C78651C}" dt="2022-05-16T14:27:22.829" v="263"/>
          <ac:picMkLst>
            <pc:docMk/>
            <pc:sldMk cId="178773834" sldId="4550"/>
            <ac:picMk id="3" creationId="{3905C5F8-699A-7C3A-3EAC-76EB41FC1E9C}"/>
          </ac:picMkLst>
        </pc:picChg>
        <pc:cxnChg chg="add mod">
          <ac:chgData name="Veniero Facchetti" userId="f2c6c99af91c4974" providerId="LiveId" clId="{DAD9FD6D-2D6E-4C01-98E0-D6103C78651C}" dt="2022-05-16T14:27:25.777" v="264"/>
          <ac:cxnSpMkLst>
            <pc:docMk/>
            <pc:sldMk cId="178773834" sldId="4550"/>
            <ac:cxnSpMk id="17" creationId="{B0628D15-BE04-820E-20A2-860197FDB65E}"/>
          </ac:cxnSpMkLst>
        </pc:cxnChg>
      </pc:sldChg>
      <pc:sldChg chg="addSp modSp mod">
        <pc:chgData name="Veniero Facchetti" userId="f2c6c99af91c4974" providerId="LiveId" clId="{DAD9FD6D-2D6E-4C01-98E0-D6103C78651C}" dt="2022-05-16T14:27:43.177" v="269" actId="14100"/>
        <pc:sldMkLst>
          <pc:docMk/>
          <pc:sldMk cId="459067116" sldId="4551"/>
        </pc:sldMkLst>
        <pc:spChg chg="mod">
          <ac:chgData name="Veniero Facchetti" userId="f2c6c99af91c4974" providerId="LiveId" clId="{DAD9FD6D-2D6E-4C01-98E0-D6103C78651C}" dt="2022-05-16T14:27:38.616" v="268" actId="1076"/>
          <ac:spMkLst>
            <pc:docMk/>
            <pc:sldMk cId="459067116" sldId="4551"/>
            <ac:spMk id="4" creationId="{2A8C574A-860E-4DAF-ADE5-8781115885E9}"/>
          </ac:spMkLst>
        </pc:spChg>
        <pc:graphicFrameChg chg="mod">
          <ac:chgData name="Veniero Facchetti" userId="f2c6c99af91c4974" providerId="LiveId" clId="{DAD9FD6D-2D6E-4C01-98E0-D6103C78651C}" dt="2022-05-16T14:27:43.177" v="269" actId="14100"/>
          <ac:graphicFrameMkLst>
            <pc:docMk/>
            <pc:sldMk cId="459067116" sldId="4551"/>
            <ac:graphicFrameMk id="2" creationId="{B5969C7B-6783-4421-8B16-4AF105CAA2F7}"/>
          </ac:graphicFrameMkLst>
        </pc:graphicFrameChg>
        <pc:cxnChg chg="add mod">
          <ac:chgData name="Veniero Facchetti" userId="f2c6c99af91c4974" providerId="LiveId" clId="{DAD9FD6D-2D6E-4C01-98E0-D6103C78651C}" dt="2022-05-16T14:27:27.923" v="265"/>
          <ac:cxnSpMkLst>
            <pc:docMk/>
            <pc:sldMk cId="459067116" sldId="4551"/>
            <ac:cxnSpMk id="5" creationId="{FE0D4383-769B-303D-0214-B13671EE934B}"/>
          </ac:cxnSpMkLst>
        </pc:cxnChg>
      </pc:sldChg>
      <pc:sldChg chg="addSp modSp mod modAnim">
        <pc:chgData name="Veniero Facchetti" userId="f2c6c99af91c4974" providerId="LiveId" clId="{DAD9FD6D-2D6E-4C01-98E0-D6103C78651C}" dt="2022-05-16T14:32:12.149" v="289" actId="14100"/>
        <pc:sldMkLst>
          <pc:docMk/>
          <pc:sldMk cId="2788271796" sldId="4552"/>
        </pc:sldMkLst>
        <pc:spChg chg="mod">
          <ac:chgData name="Veniero Facchetti" userId="f2c6c99af91c4974" providerId="LiveId" clId="{DAD9FD6D-2D6E-4C01-98E0-D6103C78651C}" dt="2022-05-16T14:28:40.810" v="279" actId="1076"/>
          <ac:spMkLst>
            <pc:docMk/>
            <pc:sldMk cId="2788271796" sldId="4552"/>
            <ac:spMk id="4" creationId="{9C4E1A0D-9012-4D43-87E5-E1C53E11BF82}"/>
          </ac:spMkLst>
        </pc:spChg>
        <pc:spChg chg="mod">
          <ac:chgData name="Veniero Facchetti" userId="f2c6c99af91c4974" providerId="LiveId" clId="{DAD9FD6D-2D6E-4C01-98E0-D6103C78651C}" dt="2022-05-16T14:28:40.810" v="279" actId="1076"/>
          <ac:spMkLst>
            <pc:docMk/>
            <pc:sldMk cId="2788271796" sldId="4552"/>
            <ac:spMk id="5" creationId="{AA7E8B01-088F-441A-AE1A-D4318FC06866}"/>
          </ac:spMkLst>
        </pc:spChg>
        <pc:spChg chg="mod">
          <ac:chgData name="Veniero Facchetti" userId="f2c6c99af91c4974" providerId="LiveId" clId="{DAD9FD6D-2D6E-4C01-98E0-D6103C78651C}" dt="2022-05-16T14:28:40.810" v="279" actId="1076"/>
          <ac:spMkLst>
            <pc:docMk/>
            <pc:sldMk cId="2788271796" sldId="4552"/>
            <ac:spMk id="6" creationId="{191992D8-1236-450A-8A76-D515974F113A}"/>
          </ac:spMkLst>
        </pc:spChg>
        <pc:spChg chg="mod">
          <ac:chgData name="Veniero Facchetti" userId="f2c6c99af91c4974" providerId="LiveId" clId="{DAD9FD6D-2D6E-4C01-98E0-D6103C78651C}" dt="2022-05-16T14:28:40.810" v="279" actId="1076"/>
          <ac:spMkLst>
            <pc:docMk/>
            <pc:sldMk cId="2788271796" sldId="4552"/>
            <ac:spMk id="7" creationId="{283965C6-73A8-4C32-839F-09F6C01D575F}"/>
          </ac:spMkLst>
        </pc:spChg>
        <pc:spChg chg="mod">
          <ac:chgData name="Veniero Facchetti" userId="f2c6c99af91c4974" providerId="LiveId" clId="{DAD9FD6D-2D6E-4C01-98E0-D6103C78651C}" dt="2022-05-16T14:28:59.293" v="284" actId="1076"/>
          <ac:spMkLst>
            <pc:docMk/>
            <pc:sldMk cId="2788271796" sldId="4552"/>
            <ac:spMk id="8" creationId="{CE120626-314F-4D3B-BB63-26EB1692071A}"/>
          </ac:spMkLst>
        </pc:spChg>
        <pc:spChg chg="mod">
          <ac:chgData name="Veniero Facchetti" userId="f2c6c99af91c4974" providerId="LiveId" clId="{DAD9FD6D-2D6E-4C01-98E0-D6103C78651C}" dt="2022-05-16T14:28:40.810" v="279" actId="1076"/>
          <ac:spMkLst>
            <pc:docMk/>
            <pc:sldMk cId="2788271796" sldId="4552"/>
            <ac:spMk id="9" creationId="{94D5D77A-0822-4E3C-B04D-8A251CB3095D}"/>
          </ac:spMkLst>
        </pc:spChg>
        <pc:spChg chg="mod">
          <ac:chgData name="Veniero Facchetti" userId="f2c6c99af91c4974" providerId="LiveId" clId="{DAD9FD6D-2D6E-4C01-98E0-D6103C78651C}" dt="2022-05-16T14:32:12.149" v="289" actId="14100"/>
          <ac:spMkLst>
            <pc:docMk/>
            <pc:sldMk cId="2788271796" sldId="4552"/>
            <ac:spMk id="24" creationId="{2367DD28-B938-4D7B-9DB2-3F03702CE5E6}"/>
          </ac:spMkLst>
        </pc:spChg>
        <pc:spChg chg="mod">
          <ac:chgData name="Veniero Facchetti" userId="f2c6c99af91c4974" providerId="LiveId" clId="{DAD9FD6D-2D6E-4C01-98E0-D6103C78651C}" dt="2022-05-16T14:32:12.149" v="289" actId="14100"/>
          <ac:spMkLst>
            <pc:docMk/>
            <pc:sldMk cId="2788271796" sldId="4552"/>
            <ac:spMk id="34" creationId="{4EDE4531-BD4B-4EA6-8418-0CEBFA56FD48}"/>
          </ac:spMkLst>
        </pc:spChg>
        <pc:spChg chg="mod ord">
          <ac:chgData name="Veniero Facchetti" userId="f2c6c99af91c4974" providerId="LiveId" clId="{DAD9FD6D-2D6E-4C01-98E0-D6103C78651C}" dt="2022-05-16T14:28:31.107" v="278" actId="167"/>
          <ac:spMkLst>
            <pc:docMk/>
            <pc:sldMk cId="2788271796" sldId="4552"/>
            <ac:spMk id="40" creationId="{33B87614-7AB8-44EF-A5F8-D2E7537C1D29}"/>
          </ac:spMkLst>
        </pc:spChg>
        <pc:spChg chg="add mod">
          <ac:chgData name="Veniero Facchetti" userId="f2c6c99af91c4974" providerId="LiveId" clId="{DAD9FD6D-2D6E-4C01-98E0-D6103C78651C}" dt="2022-05-16T14:28:03.940" v="275" actId="571"/>
          <ac:spMkLst>
            <pc:docMk/>
            <pc:sldMk cId="2788271796" sldId="4552"/>
            <ac:spMk id="42" creationId="{0F4D41C4-3604-D0E0-E2D6-6047564F139D}"/>
          </ac:spMkLst>
        </pc:spChg>
        <pc:grpChg chg="mod">
          <ac:chgData name="Veniero Facchetti" userId="f2c6c99af91c4974" providerId="LiveId" clId="{DAD9FD6D-2D6E-4C01-98E0-D6103C78651C}" dt="2022-05-16T14:32:12.149" v="289" actId="14100"/>
          <ac:grpSpMkLst>
            <pc:docMk/>
            <pc:sldMk cId="2788271796" sldId="4552"/>
            <ac:grpSpMk id="23" creationId="{0EE5A2A5-F554-4BCE-8F2A-C0F47EC26874}"/>
          </ac:grpSpMkLst>
        </pc:grpChg>
        <pc:grpChg chg="mod">
          <ac:chgData name="Veniero Facchetti" userId="f2c6c99af91c4974" providerId="LiveId" clId="{DAD9FD6D-2D6E-4C01-98E0-D6103C78651C}" dt="2022-05-16T14:32:12.149" v="289" actId="14100"/>
          <ac:grpSpMkLst>
            <pc:docMk/>
            <pc:sldMk cId="2788271796" sldId="4552"/>
            <ac:grpSpMk id="25" creationId="{5328FA52-2176-4D27-B690-033CAACBAA3B}"/>
          </ac:grpSpMkLst>
        </pc:grpChg>
        <pc:grpChg chg="mod">
          <ac:chgData name="Veniero Facchetti" userId="f2c6c99af91c4974" providerId="LiveId" clId="{DAD9FD6D-2D6E-4C01-98E0-D6103C78651C}" dt="2022-05-16T14:32:12.149" v="289" actId="14100"/>
          <ac:grpSpMkLst>
            <pc:docMk/>
            <pc:sldMk cId="2788271796" sldId="4552"/>
            <ac:grpSpMk id="26" creationId="{01D6320F-EA88-41FE-AE0B-0AEB34EF3D98}"/>
          </ac:grpSpMkLst>
        </pc:grpChg>
        <pc:grpChg chg="mod">
          <ac:chgData name="Veniero Facchetti" userId="f2c6c99af91c4974" providerId="LiveId" clId="{DAD9FD6D-2D6E-4C01-98E0-D6103C78651C}" dt="2022-05-16T14:28:17.432" v="277" actId="14100"/>
          <ac:grpSpMkLst>
            <pc:docMk/>
            <pc:sldMk cId="2788271796" sldId="4552"/>
            <ac:grpSpMk id="37" creationId="{1218DD41-35DD-41DA-ADDF-7E95B08BFAD5}"/>
          </ac:grpSpMkLst>
        </pc:grpChg>
        <pc:picChg chg="mod">
          <ac:chgData name="Veniero Facchetti" userId="f2c6c99af91c4974" providerId="LiveId" clId="{DAD9FD6D-2D6E-4C01-98E0-D6103C78651C}" dt="2022-05-16T14:32:12.149" v="289" actId="14100"/>
          <ac:picMkLst>
            <pc:docMk/>
            <pc:sldMk cId="2788271796" sldId="4552"/>
            <ac:picMk id="27" creationId="{D5189956-9D05-4261-A62C-52DA97517D77}"/>
          </ac:picMkLst>
        </pc:picChg>
        <pc:picChg chg="mod">
          <ac:chgData name="Veniero Facchetti" userId="f2c6c99af91c4974" providerId="LiveId" clId="{DAD9FD6D-2D6E-4C01-98E0-D6103C78651C}" dt="2022-05-16T14:32:12.149" v="289" actId="14100"/>
          <ac:picMkLst>
            <pc:docMk/>
            <pc:sldMk cId="2788271796" sldId="4552"/>
            <ac:picMk id="28" creationId="{444FFC38-556D-4B29-B0EC-FCEEEADE0B0F}"/>
          </ac:picMkLst>
        </pc:picChg>
        <pc:picChg chg="mod">
          <ac:chgData name="Veniero Facchetti" userId="f2c6c99af91c4974" providerId="LiveId" clId="{DAD9FD6D-2D6E-4C01-98E0-D6103C78651C}" dt="2022-05-16T14:32:12.149" v="289" actId="14100"/>
          <ac:picMkLst>
            <pc:docMk/>
            <pc:sldMk cId="2788271796" sldId="4552"/>
            <ac:picMk id="29" creationId="{E40D593F-FDA4-4384-A4C4-D7E20CCE1345}"/>
          </ac:picMkLst>
        </pc:picChg>
        <pc:picChg chg="mod">
          <ac:chgData name="Veniero Facchetti" userId="f2c6c99af91c4974" providerId="LiveId" clId="{DAD9FD6D-2D6E-4C01-98E0-D6103C78651C}" dt="2022-05-16T14:32:12.149" v="289" actId="14100"/>
          <ac:picMkLst>
            <pc:docMk/>
            <pc:sldMk cId="2788271796" sldId="4552"/>
            <ac:picMk id="30" creationId="{57E88259-3DBA-47BE-B13E-8FA92BA8FE42}"/>
          </ac:picMkLst>
        </pc:picChg>
        <pc:picChg chg="mod">
          <ac:chgData name="Veniero Facchetti" userId="f2c6c99af91c4974" providerId="LiveId" clId="{DAD9FD6D-2D6E-4C01-98E0-D6103C78651C}" dt="2022-05-16T14:32:12.149" v="289" actId="14100"/>
          <ac:picMkLst>
            <pc:docMk/>
            <pc:sldMk cId="2788271796" sldId="4552"/>
            <ac:picMk id="31" creationId="{D1691775-EDF3-44F9-929C-F1EE8E272655}"/>
          </ac:picMkLst>
        </pc:picChg>
        <pc:picChg chg="mod">
          <ac:chgData name="Veniero Facchetti" userId="f2c6c99af91c4974" providerId="LiveId" clId="{DAD9FD6D-2D6E-4C01-98E0-D6103C78651C}" dt="2022-05-16T14:32:12.149" v="289" actId="14100"/>
          <ac:picMkLst>
            <pc:docMk/>
            <pc:sldMk cId="2788271796" sldId="4552"/>
            <ac:picMk id="32" creationId="{A355010C-2282-425C-865E-E3CF6D8624E0}"/>
          </ac:picMkLst>
        </pc:picChg>
        <pc:picChg chg="mod">
          <ac:chgData name="Veniero Facchetti" userId="f2c6c99af91c4974" providerId="LiveId" clId="{DAD9FD6D-2D6E-4C01-98E0-D6103C78651C}" dt="2022-05-16T14:32:12.149" v="289" actId="14100"/>
          <ac:picMkLst>
            <pc:docMk/>
            <pc:sldMk cId="2788271796" sldId="4552"/>
            <ac:picMk id="33" creationId="{C500842C-C908-48F6-9E14-AB0912F3132E}"/>
          </ac:picMkLst>
        </pc:picChg>
        <pc:picChg chg="mod">
          <ac:chgData name="Veniero Facchetti" userId="f2c6c99af91c4974" providerId="LiveId" clId="{DAD9FD6D-2D6E-4C01-98E0-D6103C78651C}" dt="2022-05-16T14:32:12.149" v="289" actId="14100"/>
          <ac:picMkLst>
            <pc:docMk/>
            <pc:sldMk cId="2788271796" sldId="4552"/>
            <ac:picMk id="35" creationId="{ED6A8A81-F2AE-4087-B087-FF3EBB342272}"/>
          </ac:picMkLst>
        </pc:picChg>
        <pc:picChg chg="mod">
          <ac:chgData name="Veniero Facchetti" userId="f2c6c99af91c4974" providerId="LiveId" clId="{DAD9FD6D-2D6E-4C01-98E0-D6103C78651C}" dt="2022-05-16T14:32:12.149" v="289" actId="14100"/>
          <ac:picMkLst>
            <pc:docMk/>
            <pc:sldMk cId="2788271796" sldId="4552"/>
            <ac:picMk id="36" creationId="{48E9E08E-BB58-462B-B9F3-8D9FD9F6A98D}"/>
          </ac:picMkLst>
        </pc:picChg>
        <pc:cxnChg chg="add mod">
          <ac:chgData name="Veniero Facchetti" userId="f2c6c99af91c4974" providerId="LiveId" clId="{DAD9FD6D-2D6E-4C01-98E0-D6103C78651C}" dt="2022-05-16T14:27:47.950" v="270"/>
          <ac:cxnSpMkLst>
            <pc:docMk/>
            <pc:sldMk cId="2788271796" sldId="4552"/>
            <ac:cxnSpMk id="41" creationId="{526A5847-66B5-8369-96A3-40CAB6FF3FC6}"/>
          </ac:cxnSpMkLst>
        </pc:cxnChg>
      </pc:sldChg>
      <pc:sldChg chg="addSp modSp mod">
        <pc:chgData name="Veniero Facchetti" userId="f2c6c99af91c4974" providerId="LiveId" clId="{DAD9FD6D-2D6E-4C01-98E0-D6103C78651C}" dt="2022-05-16T14:34:15.126" v="296" actId="1076"/>
        <pc:sldMkLst>
          <pc:docMk/>
          <pc:sldMk cId="2822095846" sldId="4553"/>
        </pc:sldMkLst>
        <pc:spChg chg="mod">
          <ac:chgData name="Veniero Facchetti" userId="f2c6c99af91c4974" providerId="LiveId" clId="{DAD9FD6D-2D6E-4C01-98E0-D6103C78651C}" dt="2022-05-16T14:34:12.576" v="295" actId="1076"/>
          <ac:spMkLst>
            <pc:docMk/>
            <pc:sldMk cId="2822095846" sldId="4553"/>
            <ac:spMk id="17" creationId="{C8248AFA-5BE5-4899-A78C-06B30D199077}"/>
          </ac:spMkLst>
        </pc:spChg>
        <pc:picChg chg="mod">
          <ac:chgData name="Veniero Facchetti" userId="f2c6c99af91c4974" providerId="LiveId" clId="{DAD9FD6D-2D6E-4C01-98E0-D6103C78651C}" dt="2022-05-16T14:34:15.126" v="296" actId="1076"/>
          <ac:picMkLst>
            <pc:docMk/>
            <pc:sldMk cId="2822095846" sldId="4553"/>
            <ac:picMk id="15" creationId="{7E238661-9E4C-4546-8C83-58BFB0D1AEF4}"/>
          </ac:picMkLst>
        </pc:picChg>
        <pc:cxnChg chg="add mod">
          <ac:chgData name="Veniero Facchetti" userId="f2c6c99af91c4974" providerId="LiveId" clId="{DAD9FD6D-2D6E-4C01-98E0-D6103C78651C}" dt="2022-05-16T14:33:56.472" v="291"/>
          <ac:cxnSpMkLst>
            <pc:docMk/>
            <pc:sldMk cId="2822095846" sldId="4553"/>
            <ac:cxnSpMk id="18" creationId="{09AF419B-3BD3-D090-66F4-4CCE5DF70427}"/>
          </ac:cxnSpMkLst>
        </pc:cxnChg>
      </pc:sldChg>
      <pc:sldChg chg="addSp modSp mod">
        <pc:chgData name="Veniero Facchetti" userId="f2c6c99af91c4974" providerId="LiveId" clId="{DAD9FD6D-2D6E-4C01-98E0-D6103C78651C}" dt="2022-05-16T14:34:30.179" v="300" actId="1076"/>
        <pc:sldMkLst>
          <pc:docMk/>
          <pc:sldMk cId="2711560752" sldId="4554"/>
        </pc:sldMkLst>
        <pc:spChg chg="mod">
          <ac:chgData name="Veniero Facchetti" userId="f2c6c99af91c4974" providerId="LiveId" clId="{DAD9FD6D-2D6E-4C01-98E0-D6103C78651C}" dt="2022-05-16T14:34:30.179" v="300" actId="1076"/>
          <ac:spMkLst>
            <pc:docMk/>
            <pc:sldMk cId="2711560752" sldId="4554"/>
            <ac:spMk id="5" creationId="{0EF9E4AD-A746-4FE8-BA28-949CD7AF4D75}"/>
          </ac:spMkLst>
        </pc:spChg>
        <pc:cxnChg chg="add mod">
          <ac:chgData name="Veniero Facchetti" userId="f2c6c99af91c4974" providerId="LiveId" clId="{DAD9FD6D-2D6E-4C01-98E0-D6103C78651C}" dt="2022-05-16T14:34:21.965" v="297"/>
          <ac:cxnSpMkLst>
            <pc:docMk/>
            <pc:sldMk cId="2711560752" sldId="4554"/>
            <ac:cxnSpMk id="6" creationId="{DA44FC7B-50BD-E427-F051-754FBE16B60C}"/>
          </ac:cxnSpMkLst>
        </pc:cxnChg>
      </pc:sldChg>
      <pc:sldChg chg="addSp modSp mod">
        <pc:chgData name="Veniero Facchetti" userId="f2c6c99af91c4974" providerId="LiveId" clId="{DAD9FD6D-2D6E-4C01-98E0-D6103C78651C}" dt="2022-05-16T14:35:28.516" v="312" actId="1076"/>
        <pc:sldMkLst>
          <pc:docMk/>
          <pc:sldMk cId="3345293028" sldId="4555"/>
        </pc:sldMkLst>
        <pc:spChg chg="mod">
          <ac:chgData name="Veniero Facchetti" userId="f2c6c99af91c4974" providerId="LiveId" clId="{DAD9FD6D-2D6E-4C01-98E0-D6103C78651C}" dt="2022-05-16T14:35:06.098" v="305" actId="1076"/>
          <ac:spMkLst>
            <pc:docMk/>
            <pc:sldMk cId="3345293028" sldId="4555"/>
            <ac:spMk id="3" creationId="{61468DB2-B39C-40EB-9EA6-773B8131A976}"/>
          </ac:spMkLst>
        </pc:spChg>
        <pc:spChg chg="mod">
          <ac:chgData name="Veniero Facchetti" userId="f2c6c99af91c4974" providerId="LiveId" clId="{DAD9FD6D-2D6E-4C01-98E0-D6103C78651C}" dt="2022-05-16T14:35:06.098" v="305" actId="1076"/>
          <ac:spMkLst>
            <pc:docMk/>
            <pc:sldMk cId="3345293028" sldId="4555"/>
            <ac:spMk id="4" creationId="{5A6C8115-A2ED-472A-93CA-BEC6A53F1BBA}"/>
          </ac:spMkLst>
        </pc:spChg>
        <pc:spChg chg="mod">
          <ac:chgData name="Veniero Facchetti" userId="f2c6c99af91c4974" providerId="LiveId" clId="{DAD9FD6D-2D6E-4C01-98E0-D6103C78651C}" dt="2022-05-16T14:35:06.098" v="305" actId="1076"/>
          <ac:spMkLst>
            <pc:docMk/>
            <pc:sldMk cId="3345293028" sldId="4555"/>
            <ac:spMk id="5" creationId="{A8E2C5FB-80DA-4BC9-80D0-240DB2A0D85B}"/>
          </ac:spMkLst>
        </pc:spChg>
        <pc:spChg chg="mod">
          <ac:chgData name="Veniero Facchetti" userId="f2c6c99af91c4974" providerId="LiveId" clId="{DAD9FD6D-2D6E-4C01-98E0-D6103C78651C}" dt="2022-05-16T14:35:06.098" v="305" actId="1076"/>
          <ac:spMkLst>
            <pc:docMk/>
            <pc:sldMk cId="3345293028" sldId="4555"/>
            <ac:spMk id="6" creationId="{9BB328D2-A75C-4272-8ECE-321A699D36FC}"/>
          </ac:spMkLst>
        </pc:spChg>
        <pc:spChg chg="mod">
          <ac:chgData name="Veniero Facchetti" userId="f2c6c99af91c4974" providerId="LiveId" clId="{DAD9FD6D-2D6E-4C01-98E0-D6103C78651C}" dt="2022-05-16T14:35:06.098" v="305" actId="1076"/>
          <ac:spMkLst>
            <pc:docMk/>
            <pc:sldMk cId="3345293028" sldId="4555"/>
            <ac:spMk id="19" creationId="{87DFA835-9CA5-4E44-8AB1-24C10C067594}"/>
          </ac:spMkLst>
        </pc:spChg>
        <pc:spChg chg="mod">
          <ac:chgData name="Veniero Facchetti" userId="f2c6c99af91c4974" providerId="LiveId" clId="{DAD9FD6D-2D6E-4C01-98E0-D6103C78651C}" dt="2022-05-16T14:35:06.098" v="305" actId="1076"/>
          <ac:spMkLst>
            <pc:docMk/>
            <pc:sldMk cId="3345293028" sldId="4555"/>
            <ac:spMk id="20" creationId="{F14D128A-6FCD-4FCB-89D1-458F49CF9054}"/>
          </ac:spMkLst>
        </pc:spChg>
        <pc:spChg chg="mod">
          <ac:chgData name="Veniero Facchetti" userId="f2c6c99af91c4974" providerId="LiveId" clId="{DAD9FD6D-2D6E-4C01-98E0-D6103C78651C}" dt="2022-05-16T14:35:06.098" v="305" actId="1076"/>
          <ac:spMkLst>
            <pc:docMk/>
            <pc:sldMk cId="3345293028" sldId="4555"/>
            <ac:spMk id="21" creationId="{CF2E1594-9CEB-474E-9E91-BA4734BC008F}"/>
          </ac:spMkLst>
        </pc:spChg>
        <pc:spChg chg="mod">
          <ac:chgData name="Veniero Facchetti" userId="f2c6c99af91c4974" providerId="LiveId" clId="{DAD9FD6D-2D6E-4C01-98E0-D6103C78651C}" dt="2022-05-16T14:35:06.098" v="305" actId="1076"/>
          <ac:spMkLst>
            <pc:docMk/>
            <pc:sldMk cId="3345293028" sldId="4555"/>
            <ac:spMk id="22" creationId="{27B5269A-0699-4AD0-A43C-7A2F21428BF0}"/>
          </ac:spMkLst>
        </pc:spChg>
        <pc:spChg chg="mod">
          <ac:chgData name="Veniero Facchetti" userId="f2c6c99af91c4974" providerId="LiveId" clId="{DAD9FD6D-2D6E-4C01-98E0-D6103C78651C}" dt="2022-05-16T14:35:06.098" v="305" actId="1076"/>
          <ac:spMkLst>
            <pc:docMk/>
            <pc:sldMk cId="3345293028" sldId="4555"/>
            <ac:spMk id="23" creationId="{1752D57D-2757-4698-9972-540B28531EA1}"/>
          </ac:spMkLst>
        </pc:spChg>
        <pc:spChg chg="mod">
          <ac:chgData name="Veniero Facchetti" userId="f2c6c99af91c4974" providerId="LiveId" clId="{DAD9FD6D-2D6E-4C01-98E0-D6103C78651C}" dt="2022-05-16T14:35:06.098" v="305" actId="1076"/>
          <ac:spMkLst>
            <pc:docMk/>
            <pc:sldMk cId="3345293028" sldId="4555"/>
            <ac:spMk id="24" creationId="{C1211D74-0C55-42FE-BFFE-2160DD3FFCF7}"/>
          </ac:spMkLst>
        </pc:spChg>
        <pc:spChg chg="mod">
          <ac:chgData name="Veniero Facchetti" userId="f2c6c99af91c4974" providerId="LiveId" clId="{DAD9FD6D-2D6E-4C01-98E0-D6103C78651C}" dt="2022-05-16T14:35:06.098" v="305" actId="1076"/>
          <ac:spMkLst>
            <pc:docMk/>
            <pc:sldMk cId="3345293028" sldId="4555"/>
            <ac:spMk id="25" creationId="{2CA9FCA5-8C5B-4B6E-97FC-DF0443FE537C}"/>
          </ac:spMkLst>
        </pc:spChg>
        <pc:spChg chg="mod">
          <ac:chgData name="Veniero Facchetti" userId="f2c6c99af91c4974" providerId="LiveId" clId="{DAD9FD6D-2D6E-4C01-98E0-D6103C78651C}" dt="2022-05-16T14:35:06.098" v="305" actId="1076"/>
          <ac:spMkLst>
            <pc:docMk/>
            <pc:sldMk cId="3345293028" sldId="4555"/>
            <ac:spMk id="26" creationId="{4DE36097-38F1-4C63-9475-D6AB55E3D32C}"/>
          </ac:spMkLst>
        </pc:spChg>
        <pc:spChg chg="mod">
          <ac:chgData name="Veniero Facchetti" userId="f2c6c99af91c4974" providerId="LiveId" clId="{DAD9FD6D-2D6E-4C01-98E0-D6103C78651C}" dt="2022-05-16T14:35:06.098" v="305" actId="1076"/>
          <ac:spMkLst>
            <pc:docMk/>
            <pc:sldMk cId="3345293028" sldId="4555"/>
            <ac:spMk id="27" creationId="{87447731-8EEC-4B59-A80D-2A9DFD456C5B}"/>
          </ac:spMkLst>
        </pc:spChg>
        <pc:spChg chg="mod">
          <ac:chgData name="Veniero Facchetti" userId="f2c6c99af91c4974" providerId="LiveId" clId="{DAD9FD6D-2D6E-4C01-98E0-D6103C78651C}" dt="2022-05-16T14:35:06.098" v="305" actId="1076"/>
          <ac:spMkLst>
            <pc:docMk/>
            <pc:sldMk cId="3345293028" sldId="4555"/>
            <ac:spMk id="28" creationId="{270E6A8B-1DBD-46F4-B31A-1E6E22760962}"/>
          </ac:spMkLst>
        </pc:spChg>
        <pc:spChg chg="mod">
          <ac:chgData name="Veniero Facchetti" userId="f2c6c99af91c4974" providerId="LiveId" clId="{DAD9FD6D-2D6E-4C01-98E0-D6103C78651C}" dt="2022-05-16T14:35:06.098" v="305" actId="1076"/>
          <ac:spMkLst>
            <pc:docMk/>
            <pc:sldMk cId="3345293028" sldId="4555"/>
            <ac:spMk id="30" creationId="{4DCA9994-EA5B-4299-B221-1E0FB68D0E02}"/>
          </ac:spMkLst>
        </pc:spChg>
        <pc:spChg chg="mod">
          <ac:chgData name="Veniero Facchetti" userId="f2c6c99af91c4974" providerId="LiveId" clId="{DAD9FD6D-2D6E-4C01-98E0-D6103C78651C}" dt="2022-05-16T14:35:06.098" v="305" actId="1076"/>
          <ac:spMkLst>
            <pc:docMk/>
            <pc:sldMk cId="3345293028" sldId="4555"/>
            <ac:spMk id="31" creationId="{E592CC8F-901A-4585-8D81-C69AAB6CCC98}"/>
          </ac:spMkLst>
        </pc:spChg>
        <pc:spChg chg="mod">
          <ac:chgData name="Veniero Facchetti" userId="f2c6c99af91c4974" providerId="LiveId" clId="{DAD9FD6D-2D6E-4C01-98E0-D6103C78651C}" dt="2022-05-16T14:35:06.098" v="305" actId="1076"/>
          <ac:spMkLst>
            <pc:docMk/>
            <pc:sldMk cId="3345293028" sldId="4555"/>
            <ac:spMk id="32" creationId="{E189C3AC-9C55-49A3-AFDC-5522A71B436F}"/>
          </ac:spMkLst>
        </pc:spChg>
        <pc:spChg chg="mod">
          <ac:chgData name="Veniero Facchetti" userId="f2c6c99af91c4974" providerId="LiveId" clId="{DAD9FD6D-2D6E-4C01-98E0-D6103C78651C}" dt="2022-05-16T14:35:06.098" v="305" actId="1076"/>
          <ac:spMkLst>
            <pc:docMk/>
            <pc:sldMk cId="3345293028" sldId="4555"/>
            <ac:spMk id="33" creationId="{026EDE40-8C30-413B-849C-61FEBF45A419}"/>
          </ac:spMkLst>
        </pc:spChg>
        <pc:spChg chg="mod">
          <ac:chgData name="Veniero Facchetti" userId="f2c6c99af91c4974" providerId="LiveId" clId="{DAD9FD6D-2D6E-4C01-98E0-D6103C78651C}" dt="2022-05-16T14:35:06.098" v="305" actId="1076"/>
          <ac:spMkLst>
            <pc:docMk/>
            <pc:sldMk cId="3345293028" sldId="4555"/>
            <ac:spMk id="34" creationId="{C987431E-AAB1-4E6B-882F-709337D3D1F7}"/>
          </ac:spMkLst>
        </pc:spChg>
        <pc:spChg chg="mod">
          <ac:chgData name="Veniero Facchetti" userId="f2c6c99af91c4974" providerId="LiveId" clId="{DAD9FD6D-2D6E-4C01-98E0-D6103C78651C}" dt="2022-05-16T14:35:06.098" v="305" actId="1076"/>
          <ac:spMkLst>
            <pc:docMk/>
            <pc:sldMk cId="3345293028" sldId="4555"/>
            <ac:spMk id="35" creationId="{5A677124-B380-4C63-9EF4-974461A908F4}"/>
          </ac:spMkLst>
        </pc:spChg>
        <pc:spChg chg="mod">
          <ac:chgData name="Veniero Facchetti" userId="f2c6c99af91c4974" providerId="LiveId" clId="{DAD9FD6D-2D6E-4C01-98E0-D6103C78651C}" dt="2022-05-16T14:35:06.098" v="305" actId="1076"/>
          <ac:spMkLst>
            <pc:docMk/>
            <pc:sldMk cId="3345293028" sldId="4555"/>
            <ac:spMk id="36" creationId="{FB1F7FDF-170F-4AF2-A78D-2ED8A61AD6F1}"/>
          </ac:spMkLst>
        </pc:spChg>
        <pc:spChg chg="mod">
          <ac:chgData name="Veniero Facchetti" userId="f2c6c99af91c4974" providerId="LiveId" clId="{DAD9FD6D-2D6E-4C01-98E0-D6103C78651C}" dt="2022-05-16T14:35:06.098" v="305" actId="1076"/>
          <ac:spMkLst>
            <pc:docMk/>
            <pc:sldMk cId="3345293028" sldId="4555"/>
            <ac:spMk id="37" creationId="{906A83CD-AFD9-4D47-8DE3-F236C92BA606}"/>
          </ac:spMkLst>
        </pc:spChg>
        <pc:spChg chg="mod">
          <ac:chgData name="Veniero Facchetti" userId="f2c6c99af91c4974" providerId="LiveId" clId="{DAD9FD6D-2D6E-4C01-98E0-D6103C78651C}" dt="2022-05-16T14:35:06.098" v="305" actId="1076"/>
          <ac:spMkLst>
            <pc:docMk/>
            <pc:sldMk cId="3345293028" sldId="4555"/>
            <ac:spMk id="38" creationId="{EAF86A93-4DBB-4021-90C4-6A90162B48AF}"/>
          </ac:spMkLst>
        </pc:spChg>
        <pc:spChg chg="mod">
          <ac:chgData name="Veniero Facchetti" userId="f2c6c99af91c4974" providerId="LiveId" clId="{DAD9FD6D-2D6E-4C01-98E0-D6103C78651C}" dt="2022-05-16T14:35:06.098" v="305" actId="1076"/>
          <ac:spMkLst>
            <pc:docMk/>
            <pc:sldMk cId="3345293028" sldId="4555"/>
            <ac:spMk id="39" creationId="{38B1EBC2-8F93-44DE-8A46-F607D7CE453D}"/>
          </ac:spMkLst>
        </pc:spChg>
        <pc:spChg chg="mod">
          <ac:chgData name="Veniero Facchetti" userId="f2c6c99af91c4974" providerId="LiveId" clId="{DAD9FD6D-2D6E-4C01-98E0-D6103C78651C}" dt="2022-05-16T14:35:06.098" v="305" actId="1076"/>
          <ac:spMkLst>
            <pc:docMk/>
            <pc:sldMk cId="3345293028" sldId="4555"/>
            <ac:spMk id="41" creationId="{24069FBC-9804-4195-9B42-3CB5F8B5FEB5}"/>
          </ac:spMkLst>
        </pc:spChg>
        <pc:spChg chg="mod">
          <ac:chgData name="Veniero Facchetti" userId="f2c6c99af91c4974" providerId="LiveId" clId="{DAD9FD6D-2D6E-4C01-98E0-D6103C78651C}" dt="2022-05-16T14:35:06.098" v="305" actId="1076"/>
          <ac:spMkLst>
            <pc:docMk/>
            <pc:sldMk cId="3345293028" sldId="4555"/>
            <ac:spMk id="42" creationId="{741E0863-AC61-4AD4-A524-C6E394C5BDB8}"/>
          </ac:spMkLst>
        </pc:spChg>
        <pc:spChg chg="mod">
          <ac:chgData name="Veniero Facchetti" userId="f2c6c99af91c4974" providerId="LiveId" clId="{DAD9FD6D-2D6E-4C01-98E0-D6103C78651C}" dt="2022-05-16T14:35:06.098" v="305" actId="1076"/>
          <ac:spMkLst>
            <pc:docMk/>
            <pc:sldMk cId="3345293028" sldId="4555"/>
            <ac:spMk id="43" creationId="{A0A1450B-37AC-4EEF-8723-B737982658F9}"/>
          </ac:spMkLst>
        </pc:spChg>
        <pc:spChg chg="mod">
          <ac:chgData name="Veniero Facchetti" userId="f2c6c99af91c4974" providerId="LiveId" clId="{DAD9FD6D-2D6E-4C01-98E0-D6103C78651C}" dt="2022-05-16T14:35:06.098" v="305" actId="1076"/>
          <ac:spMkLst>
            <pc:docMk/>
            <pc:sldMk cId="3345293028" sldId="4555"/>
            <ac:spMk id="44" creationId="{85ADE8A4-934F-4266-8047-3108E641DA1F}"/>
          </ac:spMkLst>
        </pc:spChg>
        <pc:spChg chg="mod">
          <ac:chgData name="Veniero Facchetti" userId="f2c6c99af91c4974" providerId="LiveId" clId="{DAD9FD6D-2D6E-4C01-98E0-D6103C78651C}" dt="2022-05-16T14:35:06.098" v="305" actId="1076"/>
          <ac:spMkLst>
            <pc:docMk/>
            <pc:sldMk cId="3345293028" sldId="4555"/>
            <ac:spMk id="46" creationId="{DEA25B02-5840-48AF-AC1B-7F6F198A63C3}"/>
          </ac:spMkLst>
        </pc:spChg>
        <pc:spChg chg="mod">
          <ac:chgData name="Veniero Facchetti" userId="f2c6c99af91c4974" providerId="LiveId" clId="{DAD9FD6D-2D6E-4C01-98E0-D6103C78651C}" dt="2022-05-16T14:35:06.098" v="305" actId="1076"/>
          <ac:spMkLst>
            <pc:docMk/>
            <pc:sldMk cId="3345293028" sldId="4555"/>
            <ac:spMk id="47" creationId="{072303ED-B5FD-4660-8CF4-23669E27D6C9}"/>
          </ac:spMkLst>
        </pc:spChg>
        <pc:spChg chg="mod">
          <ac:chgData name="Veniero Facchetti" userId="f2c6c99af91c4974" providerId="LiveId" clId="{DAD9FD6D-2D6E-4C01-98E0-D6103C78651C}" dt="2022-05-16T14:35:06.098" v="305" actId="1076"/>
          <ac:spMkLst>
            <pc:docMk/>
            <pc:sldMk cId="3345293028" sldId="4555"/>
            <ac:spMk id="48" creationId="{08D3033E-043E-43D3-B802-465305660D1A}"/>
          </ac:spMkLst>
        </pc:spChg>
        <pc:spChg chg="mod">
          <ac:chgData name="Veniero Facchetti" userId="f2c6c99af91c4974" providerId="LiveId" clId="{DAD9FD6D-2D6E-4C01-98E0-D6103C78651C}" dt="2022-05-16T14:35:16.273" v="307" actId="1076"/>
          <ac:spMkLst>
            <pc:docMk/>
            <pc:sldMk cId="3345293028" sldId="4555"/>
            <ac:spMk id="49" creationId="{0E0BE0CB-804D-4D3D-BD4B-E5B2E90EB1C2}"/>
          </ac:spMkLst>
        </pc:spChg>
        <pc:spChg chg="mod">
          <ac:chgData name="Veniero Facchetti" userId="f2c6c99af91c4974" providerId="LiveId" clId="{DAD9FD6D-2D6E-4C01-98E0-D6103C78651C}" dt="2022-05-16T14:35:23.220" v="310" actId="1076"/>
          <ac:spMkLst>
            <pc:docMk/>
            <pc:sldMk cId="3345293028" sldId="4555"/>
            <ac:spMk id="50" creationId="{4E7D501C-F678-4AAA-978B-5C7DC189B8C7}"/>
          </ac:spMkLst>
        </pc:spChg>
        <pc:spChg chg="mod">
          <ac:chgData name="Veniero Facchetti" userId="f2c6c99af91c4974" providerId="LiveId" clId="{DAD9FD6D-2D6E-4C01-98E0-D6103C78651C}" dt="2022-05-16T14:35:28.516" v="312" actId="1076"/>
          <ac:spMkLst>
            <pc:docMk/>
            <pc:sldMk cId="3345293028" sldId="4555"/>
            <ac:spMk id="51" creationId="{67D9D6FD-5C78-4DE8-AC04-A9E50582F063}"/>
          </ac:spMkLst>
        </pc:spChg>
        <pc:spChg chg="mod">
          <ac:chgData name="Veniero Facchetti" userId="f2c6c99af91c4974" providerId="LiveId" clId="{DAD9FD6D-2D6E-4C01-98E0-D6103C78651C}" dt="2022-05-16T14:35:06.098" v="305" actId="1076"/>
          <ac:spMkLst>
            <pc:docMk/>
            <pc:sldMk cId="3345293028" sldId="4555"/>
            <ac:spMk id="52" creationId="{D5F33BCB-32E4-4EB0-BC65-798D644428FD}"/>
          </ac:spMkLst>
        </pc:spChg>
        <pc:spChg chg="mod">
          <ac:chgData name="Veniero Facchetti" userId="f2c6c99af91c4974" providerId="LiveId" clId="{DAD9FD6D-2D6E-4C01-98E0-D6103C78651C}" dt="2022-05-16T14:35:06.098" v="305" actId="1076"/>
          <ac:spMkLst>
            <pc:docMk/>
            <pc:sldMk cId="3345293028" sldId="4555"/>
            <ac:spMk id="53" creationId="{FABBB41F-D179-41B9-9E86-9111CB29CFC0}"/>
          </ac:spMkLst>
        </pc:spChg>
        <pc:spChg chg="mod">
          <ac:chgData name="Veniero Facchetti" userId="f2c6c99af91c4974" providerId="LiveId" clId="{DAD9FD6D-2D6E-4C01-98E0-D6103C78651C}" dt="2022-05-16T14:35:06.098" v="305" actId="1076"/>
          <ac:spMkLst>
            <pc:docMk/>
            <pc:sldMk cId="3345293028" sldId="4555"/>
            <ac:spMk id="54" creationId="{62BEC0A8-FE70-4DBA-9C76-89F3142E1279}"/>
          </ac:spMkLst>
        </pc:spChg>
        <pc:spChg chg="mod">
          <ac:chgData name="Veniero Facchetti" userId="f2c6c99af91c4974" providerId="LiveId" clId="{DAD9FD6D-2D6E-4C01-98E0-D6103C78651C}" dt="2022-05-16T14:35:06.098" v="305" actId="1076"/>
          <ac:spMkLst>
            <pc:docMk/>
            <pc:sldMk cId="3345293028" sldId="4555"/>
            <ac:spMk id="55" creationId="{8832671D-8607-4435-A807-BD3477450616}"/>
          </ac:spMkLst>
        </pc:spChg>
        <pc:spChg chg="mod">
          <ac:chgData name="Veniero Facchetti" userId="f2c6c99af91c4974" providerId="LiveId" clId="{DAD9FD6D-2D6E-4C01-98E0-D6103C78651C}" dt="2022-05-16T14:35:06.098" v="305" actId="1076"/>
          <ac:spMkLst>
            <pc:docMk/>
            <pc:sldMk cId="3345293028" sldId="4555"/>
            <ac:spMk id="56" creationId="{F96ADF7C-1680-4083-B8B5-22BDA15288FD}"/>
          </ac:spMkLst>
        </pc:spChg>
        <pc:spChg chg="mod">
          <ac:chgData name="Veniero Facchetti" userId="f2c6c99af91c4974" providerId="LiveId" clId="{DAD9FD6D-2D6E-4C01-98E0-D6103C78651C}" dt="2022-05-16T14:35:06.098" v="305" actId="1076"/>
          <ac:spMkLst>
            <pc:docMk/>
            <pc:sldMk cId="3345293028" sldId="4555"/>
            <ac:spMk id="57" creationId="{7E0AB8DA-AE9A-480B-A144-3A48950E431F}"/>
          </ac:spMkLst>
        </pc:spChg>
        <pc:spChg chg="mod">
          <ac:chgData name="Veniero Facchetti" userId="f2c6c99af91c4974" providerId="LiveId" clId="{DAD9FD6D-2D6E-4C01-98E0-D6103C78651C}" dt="2022-05-16T14:35:06.098" v="305" actId="1076"/>
          <ac:spMkLst>
            <pc:docMk/>
            <pc:sldMk cId="3345293028" sldId="4555"/>
            <ac:spMk id="58" creationId="{EC1D2007-FC2B-4CE9-BDD3-43A17B62097A}"/>
          </ac:spMkLst>
        </pc:spChg>
        <pc:spChg chg="mod">
          <ac:chgData name="Veniero Facchetti" userId="f2c6c99af91c4974" providerId="LiveId" clId="{DAD9FD6D-2D6E-4C01-98E0-D6103C78651C}" dt="2022-05-16T14:35:06.098" v="305" actId="1076"/>
          <ac:spMkLst>
            <pc:docMk/>
            <pc:sldMk cId="3345293028" sldId="4555"/>
            <ac:spMk id="59" creationId="{3B0E2408-2F60-4FD1-A753-B6AD9DAA5A3B}"/>
          </ac:spMkLst>
        </pc:spChg>
        <pc:spChg chg="mod">
          <ac:chgData name="Veniero Facchetti" userId="f2c6c99af91c4974" providerId="LiveId" clId="{DAD9FD6D-2D6E-4C01-98E0-D6103C78651C}" dt="2022-05-16T14:35:06.098" v="305" actId="1076"/>
          <ac:spMkLst>
            <pc:docMk/>
            <pc:sldMk cId="3345293028" sldId="4555"/>
            <ac:spMk id="60" creationId="{A21B079D-659A-4CC1-AF7A-F8ADFCA6326C}"/>
          </ac:spMkLst>
        </pc:spChg>
        <pc:spChg chg="mod">
          <ac:chgData name="Veniero Facchetti" userId="f2c6c99af91c4974" providerId="LiveId" clId="{DAD9FD6D-2D6E-4C01-98E0-D6103C78651C}" dt="2022-05-16T14:35:06.098" v="305" actId="1076"/>
          <ac:spMkLst>
            <pc:docMk/>
            <pc:sldMk cId="3345293028" sldId="4555"/>
            <ac:spMk id="61" creationId="{FDC632B7-FF95-4F47-B399-615C1B7FBDA0}"/>
          </ac:spMkLst>
        </pc:spChg>
        <pc:spChg chg="mod">
          <ac:chgData name="Veniero Facchetti" userId="f2c6c99af91c4974" providerId="LiveId" clId="{DAD9FD6D-2D6E-4C01-98E0-D6103C78651C}" dt="2022-05-16T14:35:06.098" v="305" actId="1076"/>
          <ac:spMkLst>
            <pc:docMk/>
            <pc:sldMk cId="3345293028" sldId="4555"/>
            <ac:spMk id="62" creationId="{9734D105-0A78-47D1-A8FB-24E7D9B7F037}"/>
          </ac:spMkLst>
        </pc:spChg>
        <pc:spChg chg="mod">
          <ac:chgData name="Veniero Facchetti" userId="f2c6c99af91c4974" providerId="LiveId" clId="{DAD9FD6D-2D6E-4C01-98E0-D6103C78651C}" dt="2022-05-16T14:35:06.098" v="305" actId="1076"/>
          <ac:spMkLst>
            <pc:docMk/>
            <pc:sldMk cId="3345293028" sldId="4555"/>
            <ac:spMk id="63" creationId="{37F918EE-0B1A-40CE-A81D-7A8F2603B860}"/>
          </ac:spMkLst>
        </pc:spChg>
        <pc:spChg chg="mod">
          <ac:chgData name="Veniero Facchetti" userId="f2c6c99af91c4974" providerId="LiveId" clId="{DAD9FD6D-2D6E-4C01-98E0-D6103C78651C}" dt="2022-05-16T14:35:06.098" v="305" actId="1076"/>
          <ac:spMkLst>
            <pc:docMk/>
            <pc:sldMk cId="3345293028" sldId="4555"/>
            <ac:spMk id="64" creationId="{1936A40C-7BFB-477C-AD18-1821AD1E83D6}"/>
          </ac:spMkLst>
        </pc:spChg>
        <pc:spChg chg="mod">
          <ac:chgData name="Veniero Facchetti" userId="f2c6c99af91c4974" providerId="LiveId" clId="{DAD9FD6D-2D6E-4C01-98E0-D6103C78651C}" dt="2022-05-16T14:35:06.098" v="305" actId="1076"/>
          <ac:spMkLst>
            <pc:docMk/>
            <pc:sldMk cId="3345293028" sldId="4555"/>
            <ac:spMk id="65" creationId="{BD8222B3-AC56-459E-B113-773ECB30490B}"/>
          </ac:spMkLst>
        </pc:spChg>
        <pc:spChg chg="mod">
          <ac:chgData name="Veniero Facchetti" userId="f2c6c99af91c4974" providerId="LiveId" clId="{DAD9FD6D-2D6E-4C01-98E0-D6103C78651C}" dt="2022-05-16T14:35:06.098" v="305" actId="1076"/>
          <ac:spMkLst>
            <pc:docMk/>
            <pc:sldMk cId="3345293028" sldId="4555"/>
            <ac:spMk id="66" creationId="{4833871E-0FC1-46AA-B6C1-33D09A3F4D97}"/>
          </ac:spMkLst>
        </pc:spChg>
        <pc:spChg chg="mod">
          <ac:chgData name="Veniero Facchetti" userId="f2c6c99af91c4974" providerId="LiveId" clId="{DAD9FD6D-2D6E-4C01-98E0-D6103C78651C}" dt="2022-05-16T14:35:06.098" v="305" actId="1076"/>
          <ac:spMkLst>
            <pc:docMk/>
            <pc:sldMk cId="3345293028" sldId="4555"/>
            <ac:spMk id="67" creationId="{AEBB45D8-F045-4253-A516-7C54D67E09BE}"/>
          </ac:spMkLst>
        </pc:spChg>
        <pc:spChg chg="mod">
          <ac:chgData name="Veniero Facchetti" userId="f2c6c99af91c4974" providerId="LiveId" clId="{DAD9FD6D-2D6E-4C01-98E0-D6103C78651C}" dt="2022-05-16T14:35:06.098" v="305" actId="1076"/>
          <ac:spMkLst>
            <pc:docMk/>
            <pc:sldMk cId="3345293028" sldId="4555"/>
            <ac:spMk id="68" creationId="{40ABBC2E-ED68-40F6-9080-A2AC6E748A1A}"/>
          </ac:spMkLst>
        </pc:spChg>
        <pc:spChg chg="mod">
          <ac:chgData name="Veniero Facchetti" userId="f2c6c99af91c4974" providerId="LiveId" clId="{DAD9FD6D-2D6E-4C01-98E0-D6103C78651C}" dt="2022-05-16T14:35:06.098" v="305" actId="1076"/>
          <ac:spMkLst>
            <pc:docMk/>
            <pc:sldMk cId="3345293028" sldId="4555"/>
            <ac:spMk id="69" creationId="{FB0BF516-78B6-4CFF-91EB-E858755B0F5E}"/>
          </ac:spMkLst>
        </pc:spChg>
        <pc:spChg chg="mod">
          <ac:chgData name="Veniero Facchetti" userId="f2c6c99af91c4974" providerId="LiveId" clId="{DAD9FD6D-2D6E-4C01-98E0-D6103C78651C}" dt="2022-05-16T14:35:06.098" v="305" actId="1076"/>
          <ac:spMkLst>
            <pc:docMk/>
            <pc:sldMk cId="3345293028" sldId="4555"/>
            <ac:spMk id="70" creationId="{EA25E056-129F-4AB6-A1D2-A0C6D2FF0E6A}"/>
          </ac:spMkLst>
        </pc:spChg>
        <pc:spChg chg="mod">
          <ac:chgData name="Veniero Facchetti" userId="f2c6c99af91c4974" providerId="LiveId" clId="{DAD9FD6D-2D6E-4C01-98E0-D6103C78651C}" dt="2022-05-16T14:35:06.098" v="305" actId="1076"/>
          <ac:spMkLst>
            <pc:docMk/>
            <pc:sldMk cId="3345293028" sldId="4555"/>
            <ac:spMk id="71" creationId="{2FDDC0D0-0D8A-40F2-9307-2603CA0E7BF9}"/>
          </ac:spMkLst>
        </pc:spChg>
        <pc:spChg chg="mod">
          <ac:chgData name="Veniero Facchetti" userId="f2c6c99af91c4974" providerId="LiveId" clId="{DAD9FD6D-2D6E-4C01-98E0-D6103C78651C}" dt="2022-05-16T14:35:06.098" v="305" actId="1076"/>
          <ac:spMkLst>
            <pc:docMk/>
            <pc:sldMk cId="3345293028" sldId="4555"/>
            <ac:spMk id="72" creationId="{E9350C35-BFA8-47BF-8CEB-F26545168D6E}"/>
          </ac:spMkLst>
        </pc:spChg>
        <pc:spChg chg="mod">
          <ac:chgData name="Veniero Facchetti" userId="f2c6c99af91c4974" providerId="LiveId" clId="{DAD9FD6D-2D6E-4C01-98E0-D6103C78651C}" dt="2022-05-16T14:35:06.098" v="305" actId="1076"/>
          <ac:spMkLst>
            <pc:docMk/>
            <pc:sldMk cId="3345293028" sldId="4555"/>
            <ac:spMk id="73" creationId="{0B4A165F-8A49-4E98-8CB7-191232E8D246}"/>
          </ac:spMkLst>
        </pc:spChg>
        <pc:spChg chg="mod">
          <ac:chgData name="Veniero Facchetti" userId="f2c6c99af91c4974" providerId="LiveId" clId="{DAD9FD6D-2D6E-4C01-98E0-D6103C78651C}" dt="2022-05-16T14:35:06.098" v="305" actId="1076"/>
          <ac:spMkLst>
            <pc:docMk/>
            <pc:sldMk cId="3345293028" sldId="4555"/>
            <ac:spMk id="74" creationId="{56E328FC-EAFF-4818-AA04-01C6B6337FAE}"/>
          </ac:spMkLst>
        </pc:spChg>
        <pc:spChg chg="mod">
          <ac:chgData name="Veniero Facchetti" userId="f2c6c99af91c4974" providerId="LiveId" clId="{DAD9FD6D-2D6E-4C01-98E0-D6103C78651C}" dt="2022-05-16T14:35:06.098" v="305" actId="1076"/>
          <ac:spMkLst>
            <pc:docMk/>
            <pc:sldMk cId="3345293028" sldId="4555"/>
            <ac:spMk id="75" creationId="{FC3F97B6-57E1-4DF7-A21D-AE1487269BEE}"/>
          </ac:spMkLst>
        </pc:spChg>
        <pc:spChg chg="mod">
          <ac:chgData name="Veniero Facchetti" userId="f2c6c99af91c4974" providerId="LiveId" clId="{DAD9FD6D-2D6E-4C01-98E0-D6103C78651C}" dt="2022-05-16T14:35:06.098" v="305" actId="1076"/>
          <ac:spMkLst>
            <pc:docMk/>
            <pc:sldMk cId="3345293028" sldId="4555"/>
            <ac:spMk id="76" creationId="{85478072-DE0B-4D33-B2F4-84E2E734ACB3}"/>
          </ac:spMkLst>
        </pc:spChg>
        <pc:spChg chg="mod">
          <ac:chgData name="Veniero Facchetti" userId="f2c6c99af91c4974" providerId="LiveId" clId="{DAD9FD6D-2D6E-4C01-98E0-D6103C78651C}" dt="2022-05-16T14:35:06.098" v="305" actId="1076"/>
          <ac:spMkLst>
            <pc:docMk/>
            <pc:sldMk cId="3345293028" sldId="4555"/>
            <ac:spMk id="77" creationId="{647258F3-CF93-4EE7-8CE0-04421665E93B}"/>
          </ac:spMkLst>
        </pc:spChg>
        <pc:spChg chg="mod">
          <ac:chgData name="Veniero Facchetti" userId="f2c6c99af91c4974" providerId="LiveId" clId="{DAD9FD6D-2D6E-4C01-98E0-D6103C78651C}" dt="2022-05-16T14:34:40.317" v="304" actId="1076"/>
          <ac:spMkLst>
            <pc:docMk/>
            <pc:sldMk cId="3345293028" sldId="4555"/>
            <ac:spMk id="78" creationId="{CF5A5870-A207-4B9A-9724-6FB3D3FE48E4}"/>
          </ac:spMkLst>
        </pc:spChg>
        <pc:spChg chg="mod">
          <ac:chgData name="Veniero Facchetti" userId="f2c6c99af91c4974" providerId="LiveId" clId="{DAD9FD6D-2D6E-4C01-98E0-D6103C78651C}" dt="2022-05-16T14:35:06.098" v="305" actId="1076"/>
          <ac:spMkLst>
            <pc:docMk/>
            <pc:sldMk cId="3345293028" sldId="4555"/>
            <ac:spMk id="79" creationId="{0EF9605A-CE57-4D6F-8395-059C178A716C}"/>
          </ac:spMkLst>
        </pc:spChg>
        <pc:spChg chg="mod">
          <ac:chgData name="Veniero Facchetti" userId="f2c6c99af91c4974" providerId="LiveId" clId="{DAD9FD6D-2D6E-4C01-98E0-D6103C78651C}" dt="2022-05-16T14:35:06.098" v="305" actId="1076"/>
          <ac:spMkLst>
            <pc:docMk/>
            <pc:sldMk cId="3345293028" sldId="4555"/>
            <ac:spMk id="80" creationId="{F34957AA-C9E4-440D-878B-9677C96AA026}"/>
          </ac:spMkLst>
        </pc:spChg>
        <pc:picChg chg="mod">
          <ac:chgData name="Veniero Facchetti" userId="f2c6c99af91c4974" providerId="LiveId" clId="{DAD9FD6D-2D6E-4C01-98E0-D6103C78651C}" dt="2022-05-16T14:35:06.098" v="305" actId="1076"/>
          <ac:picMkLst>
            <pc:docMk/>
            <pc:sldMk cId="3345293028" sldId="4555"/>
            <ac:picMk id="7" creationId="{B8E27B7F-B020-446E-8D74-3F13806D6387}"/>
          </ac:picMkLst>
        </pc:picChg>
        <pc:picChg chg="mod">
          <ac:chgData name="Veniero Facchetti" userId="f2c6c99af91c4974" providerId="LiveId" clId="{DAD9FD6D-2D6E-4C01-98E0-D6103C78651C}" dt="2022-05-16T14:35:20.913" v="309" actId="1076"/>
          <ac:picMkLst>
            <pc:docMk/>
            <pc:sldMk cId="3345293028" sldId="4555"/>
            <ac:picMk id="29" creationId="{4C7CAEF8-33C7-4EB6-85E2-FFC07E94854F}"/>
          </ac:picMkLst>
        </pc:picChg>
        <pc:picChg chg="mod">
          <ac:chgData name="Veniero Facchetti" userId="f2c6c99af91c4974" providerId="LiveId" clId="{DAD9FD6D-2D6E-4C01-98E0-D6103C78651C}" dt="2022-05-16T14:35:26.494" v="311" actId="1076"/>
          <ac:picMkLst>
            <pc:docMk/>
            <pc:sldMk cId="3345293028" sldId="4555"/>
            <ac:picMk id="40" creationId="{891D8C12-5A73-423F-89FB-7E886DBEF040}"/>
          </ac:picMkLst>
        </pc:picChg>
        <pc:picChg chg="mod">
          <ac:chgData name="Veniero Facchetti" userId="f2c6c99af91c4974" providerId="LiveId" clId="{DAD9FD6D-2D6E-4C01-98E0-D6103C78651C}" dt="2022-05-16T14:35:18.703" v="308" actId="1076"/>
          <ac:picMkLst>
            <pc:docMk/>
            <pc:sldMk cId="3345293028" sldId="4555"/>
            <ac:picMk id="45" creationId="{A4943D7E-CA04-4695-A546-7FAB644575AC}"/>
          </ac:picMkLst>
        </pc:picChg>
        <pc:cxnChg chg="mod">
          <ac:chgData name="Veniero Facchetti" userId="f2c6c99af91c4974" providerId="LiveId" clId="{DAD9FD6D-2D6E-4C01-98E0-D6103C78651C}" dt="2022-05-16T14:35:06.098" v="305" actId="1076"/>
          <ac:cxnSpMkLst>
            <pc:docMk/>
            <pc:sldMk cId="3345293028" sldId="4555"/>
            <ac:cxnSpMk id="2" creationId="{0D33B8E7-6C43-4CF0-9C92-D63FAE2727FE}"/>
          </ac:cxnSpMkLst>
        </pc:cxnChg>
        <pc:cxnChg chg="mod">
          <ac:chgData name="Veniero Facchetti" userId="f2c6c99af91c4974" providerId="LiveId" clId="{DAD9FD6D-2D6E-4C01-98E0-D6103C78651C}" dt="2022-05-16T14:35:06.098" v="305" actId="1076"/>
          <ac:cxnSpMkLst>
            <pc:docMk/>
            <pc:sldMk cId="3345293028" sldId="4555"/>
            <ac:cxnSpMk id="8" creationId="{858451DF-9201-4EB0-A27D-F8000D9E48D7}"/>
          </ac:cxnSpMkLst>
        </pc:cxnChg>
        <pc:cxnChg chg="mod">
          <ac:chgData name="Veniero Facchetti" userId="f2c6c99af91c4974" providerId="LiveId" clId="{DAD9FD6D-2D6E-4C01-98E0-D6103C78651C}" dt="2022-05-16T14:35:06.098" v="305" actId="1076"/>
          <ac:cxnSpMkLst>
            <pc:docMk/>
            <pc:sldMk cId="3345293028" sldId="4555"/>
            <ac:cxnSpMk id="9" creationId="{9E718C6D-AE26-4A73-A362-3F8B4E2E54F3}"/>
          </ac:cxnSpMkLst>
        </pc:cxnChg>
        <pc:cxnChg chg="mod">
          <ac:chgData name="Veniero Facchetti" userId="f2c6c99af91c4974" providerId="LiveId" clId="{DAD9FD6D-2D6E-4C01-98E0-D6103C78651C}" dt="2022-05-16T14:35:06.098" v="305" actId="1076"/>
          <ac:cxnSpMkLst>
            <pc:docMk/>
            <pc:sldMk cId="3345293028" sldId="4555"/>
            <ac:cxnSpMk id="10" creationId="{AC034905-1403-454F-A654-13236F46CD3D}"/>
          </ac:cxnSpMkLst>
        </pc:cxnChg>
        <pc:cxnChg chg="mod">
          <ac:chgData name="Veniero Facchetti" userId="f2c6c99af91c4974" providerId="LiveId" clId="{DAD9FD6D-2D6E-4C01-98E0-D6103C78651C}" dt="2022-05-16T14:35:06.098" v="305" actId="1076"/>
          <ac:cxnSpMkLst>
            <pc:docMk/>
            <pc:sldMk cId="3345293028" sldId="4555"/>
            <ac:cxnSpMk id="11" creationId="{5DF7B636-CBDE-4CFA-8C79-B628863AF5D0}"/>
          </ac:cxnSpMkLst>
        </pc:cxnChg>
        <pc:cxnChg chg="mod">
          <ac:chgData name="Veniero Facchetti" userId="f2c6c99af91c4974" providerId="LiveId" clId="{DAD9FD6D-2D6E-4C01-98E0-D6103C78651C}" dt="2022-05-16T14:35:06.098" v="305" actId="1076"/>
          <ac:cxnSpMkLst>
            <pc:docMk/>
            <pc:sldMk cId="3345293028" sldId="4555"/>
            <ac:cxnSpMk id="12" creationId="{BB4612C6-61EF-40C8-8B95-9C42DF4DE0C9}"/>
          </ac:cxnSpMkLst>
        </pc:cxnChg>
        <pc:cxnChg chg="mod">
          <ac:chgData name="Veniero Facchetti" userId="f2c6c99af91c4974" providerId="LiveId" clId="{DAD9FD6D-2D6E-4C01-98E0-D6103C78651C}" dt="2022-05-16T14:35:06.098" v="305" actId="1076"/>
          <ac:cxnSpMkLst>
            <pc:docMk/>
            <pc:sldMk cId="3345293028" sldId="4555"/>
            <ac:cxnSpMk id="13" creationId="{251833E2-0DB4-4F4D-B0A6-5F3E94484614}"/>
          </ac:cxnSpMkLst>
        </pc:cxnChg>
        <pc:cxnChg chg="mod">
          <ac:chgData name="Veniero Facchetti" userId="f2c6c99af91c4974" providerId="LiveId" clId="{DAD9FD6D-2D6E-4C01-98E0-D6103C78651C}" dt="2022-05-16T14:35:06.098" v="305" actId="1076"/>
          <ac:cxnSpMkLst>
            <pc:docMk/>
            <pc:sldMk cId="3345293028" sldId="4555"/>
            <ac:cxnSpMk id="14" creationId="{A56E8558-F12E-4AF0-92AE-C1AB3C133F19}"/>
          </ac:cxnSpMkLst>
        </pc:cxnChg>
        <pc:cxnChg chg="mod">
          <ac:chgData name="Veniero Facchetti" userId="f2c6c99af91c4974" providerId="LiveId" clId="{DAD9FD6D-2D6E-4C01-98E0-D6103C78651C}" dt="2022-05-16T14:35:06.098" v="305" actId="1076"/>
          <ac:cxnSpMkLst>
            <pc:docMk/>
            <pc:sldMk cId="3345293028" sldId="4555"/>
            <ac:cxnSpMk id="15" creationId="{728F7780-5840-4565-9A5A-5067DA3D3451}"/>
          </ac:cxnSpMkLst>
        </pc:cxnChg>
        <pc:cxnChg chg="mod">
          <ac:chgData name="Veniero Facchetti" userId="f2c6c99af91c4974" providerId="LiveId" clId="{DAD9FD6D-2D6E-4C01-98E0-D6103C78651C}" dt="2022-05-16T14:35:06.098" v="305" actId="1076"/>
          <ac:cxnSpMkLst>
            <pc:docMk/>
            <pc:sldMk cId="3345293028" sldId="4555"/>
            <ac:cxnSpMk id="16" creationId="{60540C7A-1AEF-4B6D-B5EE-CC8F47D35B0E}"/>
          </ac:cxnSpMkLst>
        </pc:cxnChg>
        <pc:cxnChg chg="mod">
          <ac:chgData name="Veniero Facchetti" userId="f2c6c99af91c4974" providerId="LiveId" clId="{DAD9FD6D-2D6E-4C01-98E0-D6103C78651C}" dt="2022-05-16T14:35:06.098" v="305" actId="1076"/>
          <ac:cxnSpMkLst>
            <pc:docMk/>
            <pc:sldMk cId="3345293028" sldId="4555"/>
            <ac:cxnSpMk id="17" creationId="{957D4435-DD94-4BC6-A6D1-EC360AF1579E}"/>
          </ac:cxnSpMkLst>
        </pc:cxnChg>
        <pc:cxnChg chg="mod">
          <ac:chgData name="Veniero Facchetti" userId="f2c6c99af91c4974" providerId="LiveId" clId="{DAD9FD6D-2D6E-4C01-98E0-D6103C78651C}" dt="2022-05-16T14:35:06.098" v="305" actId="1076"/>
          <ac:cxnSpMkLst>
            <pc:docMk/>
            <pc:sldMk cId="3345293028" sldId="4555"/>
            <ac:cxnSpMk id="18" creationId="{CE65021A-1DE4-43CB-9CF3-8D3480998BDE}"/>
          </ac:cxnSpMkLst>
        </pc:cxnChg>
        <pc:cxnChg chg="mod">
          <ac:chgData name="Veniero Facchetti" userId="f2c6c99af91c4974" providerId="LiveId" clId="{DAD9FD6D-2D6E-4C01-98E0-D6103C78651C}" dt="2022-05-16T14:35:06.098" v="305" actId="1076"/>
          <ac:cxnSpMkLst>
            <pc:docMk/>
            <pc:sldMk cId="3345293028" sldId="4555"/>
            <ac:cxnSpMk id="81" creationId="{38E5F8C3-2B97-4049-BD54-93708C0BB531}"/>
          </ac:cxnSpMkLst>
        </pc:cxnChg>
        <pc:cxnChg chg="add mod">
          <ac:chgData name="Veniero Facchetti" userId="f2c6c99af91c4974" providerId="LiveId" clId="{DAD9FD6D-2D6E-4C01-98E0-D6103C78651C}" dt="2022-05-16T14:34:33.346" v="301"/>
          <ac:cxnSpMkLst>
            <pc:docMk/>
            <pc:sldMk cId="3345293028" sldId="4555"/>
            <ac:cxnSpMk id="83" creationId="{916A0934-99EB-D7F6-FA89-7D30D732CA46}"/>
          </ac:cxnSpMkLst>
        </pc:cxnChg>
      </pc:sldChg>
      <pc:sldChg chg="addSp modSp mod">
        <pc:chgData name="Veniero Facchetti" userId="f2c6c99af91c4974" providerId="LiveId" clId="{DAD9FD6D-2D6E-4C01-98E0-D6103C78651C}" dt="2022-05-16T14:35:55.955" v="320" actId="12788"/>
        <pc:sldMkLst>
          <pc:docMk/>
          <pc:sldMk cId="1953290978" sldId="4556"/>
        </pc:sldMkLst>
        <pc:spChg chg="mod">
          <ac:chgData name="Veniero Facchetti" userId="f2c6c99af91c4974" providerId="LiveId" clId="{DAD9FD6D-2D6E-4C01-98E0-D6103C78651C}" dt="2022-05-16T14:35:44.439" v="317" actId="1076"/>
          <ac:spMkLst>
            <pc:docMk/>
            <pc:sldMk cId="1953290978" sldId="4556"/>
            <ac:spMk id="2" creationId="{61083DD9-8360-4520-AFE9-B85E7D23BF33}"/>
          </ac:spMkLst>
        </pc:spChg>
        <pc:graphicFrameChg chg="mod modGraphic">
          <ac:chgData name="Veniero Facchetti" userId="f2c6c99af91c4974" providerId="LiveId" clId="{DAD9FD6D-2D6E-4C01-98E0-D6103C78651C}" dt="2022-05-16T14:35:55.955" v="320" actId="12788"/>
          <ac:graphicFrameMkLst>
            <pc:docMk/>
            <pc:sldMk cId="1953290978" sldId="4556"/>
            <ac:graphicFrameMk id="3" creationId="{F91F3C1D-3EF4-4AFD-AA81-6A673AB107F1}"/>
          </ac:graphicFrameMkLst>
        </pc:graphicFrameChg>
        <pc:cxnChg chg="add mod">
          <ac:chgData name="Veniero Facchetti" userId="f2c6c99af91c4974" providerId="LiveId" clId="{DAD9FD6D-2D6E-4C01-98E0-D6103C78651C}" dt="2022-05-16T14:35:32.657" v="313"/>
          <ac:cxnSpMkLst>
            <pc:docMk/>
            <pc:sldMk cId="1953290978" sldId="4556"/>
            <ac:cxnSpMk id="5" creationId="{9BC94A0E-9E27-958A-4495-5219557AFE5C}"/>
          </ac:cxnSpMkLst>
        </pc:cxnChg>
      </pc:sldChg>
      <pc:sldChg chg="addSp modSp mod">
        <pc:chgData name="Veniero Facchetti" userId="f2c6c99af91c4974" providerId="LiveId" clId="{DAD9FD6D-2D6E-4C01-98E0-D6103C78651C}" dt="2022-05-16T14:36:13.406" v="326" actId="1076"/>
        <pc:sldMkLst>
          <pc:docMk/>
          <pc:sldMk cId="3785088063" sldId="4557"/>
        </pc:sldMkLst>
        <pc:spChg chg="mod">
          <ac:chgData name="Veniero Facchetti" userId="f2c6c99af91c4974" providerId="LiveId" clId="{DAD9FD6D-2D6E-4C01-98E0-D6103C78651C}" dt="2022-05-16T14:36:05.378" v="324" actId="1076"/>
          <ac:spMkLst>
            <pc:docMk/>
            <pc:sldMk cId="3785088063" sldId="4557"/>
            <ac:spMk id="2" creationId="{597664DB-65F3-4925-A889-FE678C783B55}"/>
          </ac:spMkLst>
        </pc:spChg>
        <pc:spChg chg="mod">
          <ac:chgData name="Veniero Facchetti" userId="f2c6c99af91c4974" providerId="LiveId" clId="{DAD9FD6D-2D6E-4C01-98E0-D6103C78651C}" dt="2022-05-16T14:36:13.406" v="326" actId="1076"/>
          <ac:spMkLst>
            <pc:docMk/>
            <pc:sldMk cId="3785088063" sldId="4557"/>
            <ac:spMk id="4" creationId="{7BCD27EC-260C-4AF6-9AC0-1784172C872A}"/>
          </ac:spMkLst>
        </pc:spChg>
        <pc:spChg chg="mod">
          <ac:chgData name="Veniero Facchetti" userId="f2c6c99af91c4974" providerId="LiveId" clId="{DAD9FD6D-2D6E-4C01-98E0-D6103C78651C}" dt="2022-05-16T14:36:10.190" v="325" actId="1076"/>
          <ac:spMkLst>
            <pc:docMk/>
            <pc:sldMk cId="3785088063" sldId="4557"/>
            <ac:spMk id="6" creationId="{BFF0B6C6-F825-4B00-B251-163038BF8FD4}"/>
          </ac:spMkLst>
        </pc:spChg>
        <pc:cxnChg chg="add mod">
          <ac:chgData name="Veniero Facchetti" userId="f2c6c99af91c4974" providerId="LiveId" clId="{DAD9FD6D-2D6E-4C01-98E0-D6103C78651C}" dt="2022-05-16T14:35:58.588" v="321"/>
          <ac:cxnSpMkLst>
            <pc:docMk/>
            <pc:sldMk cId="3785088063" sldId="4557"/>
            <ac:cxnSpMk id="7" creationId="{79810122-E501-29EB-5CD4-1CCA1B895FF0}"/>
          </ac:cxnSpMkLst>
        </pc:cxnChg>
      </pc:sldChg>
      <pc:sldChg chg="addSp modSp mod">
        <pc:chgData name="Veniero Facchetti" userId="f2c6c99af91c4974" providerId="LiveId" clId="{DAD9FD6D-2D6E-4C01-98E0-D6103C78651C}" dt="2022-05-16T14:36:42.566" v="332" actId="1076"/>
        <pc:sldMkLst>
          <pc:docMk/>
          <pc:sldMk cId="1983083660" sldId="4558"/>
        </pc:sldMkLst>
        <pc:spChg chg="mod">
          <ac:chgData name="Veniero Facchetti" userId="f2c6c99af91c4974" providerId="LiveId" clId="{DAD9FD6D-2D6E-4C01-98E0-D6103C78651C}" dt="2022-05-16T14:36:25.600" v="330" actId="1076"/>
          <ac:spMkLst>
            <pc:docMk/>
            <pc:sldMk cId="1983083660" sldId="4558"/>
            <ac:spMk id="2" creationId="{C4C12206-5294-46CD-A2A7-5E87975A59D8}"/>
          </ac:spMkLst>
        </pc:spChg>
        <pc:spChg chg="mod">
          <ac:chgData name="Veniero Facchetti" userId="f2c6c99af91c4974" providerId="LiveId" clId="{DAD9FD6D-2D6E-4C01-98E0-D6103C78651C}" dt="2022-05-16T14:36:37.254" v="331" actId="1076"/>
          <ac:spMkLst>
            <pc:docMk/>
            <pc:sldMk cId="1983083660" sldId="4558"/>
            <ac:spMk id="4" creationId="{DA181FB1-8E2D-482C-8364-50CC5EB96607}"/>
          </ac:spMkLst>
        </pc:spChg>
        <pc:spChg chg="mod">
          <ac:chgData name="Veniero Facchetti" userId="f2c6c99af91c4974" providerId="LiveId" clId="{DAD9FD6D-2D6E-4C01-98E0-D6103C78651C}" dt="2022-05-16T14:36:37.254" v="331" actId="1076"/>
          <ac:spMkLst>
            <pc:docMk/>
            <pc:sldMk cId="1983083660" sldId="4558"/>
            <ac:spMk id="5" creationId="{5FF5BFB2-EA58-4A41-83AC-1D13803AF926}"/>
          </ac:spMkLst>
        </pc:spChg>
        <pc:spChg chg="mod">
          <ac:chgData name="Veniero Facchetti" userId="f2c6c99af91c4974" providerId="LiveId" clId="{DAD9FD6D-2D6E-4C01-98E0-D6103C78651C}" dt="2022-05-16T14:36:42.566" v="332" actId="1076"/>
          <ac:spMkLst>
            <pc:docMk/>
            <pc:sldMk cId="1983083660" sldId="4558"/>
            <ac:spMk id="6" creationId="{B1522B57-1F9C-42E1-AC85-7FEF51B4D19B}"/>
          </ac:spMkLst>
        </pc:spChg>
        <pc:spChg chg="mod">
          <ac:chgData name="Veniero Facchetti" userId="f2c6c99af91c4974" providerId="LiveId" clId="{DAD9FD6D-2D6E-4C01-98E0-D6103C78651C}" dt="2022-05-16T14:36:37.254" v="331" actId="1076"/>
          <ac:spMkLst>
            <pc:docMk/>
            <pc:sldMk cId="1983083660" sldId="4558"/>
            <ac:spMk id="7" creationId="{E9760AAF-A505-4E6D-90D4-DE048DECB95A}"/>
          </ac:spMkLst>
        </pc:spChg>
        <pc:spChg chg="mod">
          <ac:chgData name="Veniero Facchetti" userId="f2c6c99af91c4974" providerId="LiveId" clId="{DAD9FD6D-2D6E-4C01-98E0-D6103C78651C}" dt="2022-05-16T14:36:37.254" v="331" actId="1076"/>
          <ac:spMkLst>
            <pc:docMk/>
            <pc:sldMk cId="1983083660" sldId="4558"/>
            <ac:spMk id="9" creationId="{C88171BD-C4A4-4BD7-9FD5-09655CBA843F}"/>
          </ac:spMkLst>
        </pc:spChg>
        <pc:spChg chg="mod">
          <ac:chgData name="Veniero Facchetti" userId="f2c6c99af91c4974" providerId="LiveId" clId="{DAD9FD6D-2D6E-4C01-98E0-D6103C78651C}" dt="2022-05-16T14:36:37.254" v="331" actId="1076"/>
          <ac:spMkLst>
            <pc:docMk/>
            <pc:sldMk cId="1983083660" sldId="4558"/>
            <ac:spMk id="10" creationId="{E72182AD-B57D-4BAE-984F-3CAFC13B2569}"/>
          </ac:spMkLst>
        </pc:spChg>
        <pc:spChg chg="mod">
          <ac:chgData name="Veniero Facchetti" userId="f2c6c99af91c4974" providerId="LiveId" clId="{DAD9FD6D-2D6E-4C01-98E0-D6103C78651C}" dt="2022-05-16T14:36:37.254" v="331" actId="1076"/>
          <ac:spMkLst>
            <pc:docMk/>
            <pc:sldMk cId="1983083660" sldId="4558"/>
            <ac:spMk id="11" creationId="{2EFAFA53-DCF3-49E1-BD96-42F7F625BF1A}"/>
          </ac:spMkLst>
        </pc:spChg>
        <pc:spChg chg="mod">
          <ac:chgData name="Veniero Facchetti" userId="f2c6c99af91c4974" providerId="LiveId" clId="{DAD9FD6D-2D6E-4C01-98E0-D6103C78651C}" dt="2022-05-16T14:36:37.254" v="331" actId="1076"/>
          <ac:spMkLst>
            <pc:docMk/>
            <pc:sldMk cId="1983083660" sldId="4558"/>
            <ac:spMk id="12" creationId="{A30ECC06-1688-4235-83F3-C5C1C37BBF5F}"/>
          </ac:spMkLst>
        </pc:spChg>
        <pc:spChg chg="mod">
          <ac:chgData name="Veniero Facchetti" userId="f2c6c99af91c4974" providerId="LiveId" clId="{DAD9FD6D-2D6E-4C01-98E0-D6103C78651C}" dt="2022-05-16T14:36:37.254" v="331" actId="1076"/>
          <ac:spMkLst>
            <pc:docMk/>
            <pc:sldMk cId="1983083660" sldId="4558"/>
            <ac:spMk id="13" creationId="{20A336A2-9A5F-4A56-B95E-1FFFAEFF60EE}"/>
          </ac:spMkLst>
        </pc:spChg>
        <pc:spChg chg="mod">
          <ac:chgData name="Veniero Facchetti" userId="f2c6c99af91c4974" providerId="LiveId" clId="{DAD9FD6D-2D6E-4C01-98E0-D6103C78651C}" dt="2022-05-16T14:36:37.254" v="331" actId="1076"/>
          <ac:spMkLst>
            <pc:docMk/>
            <pc:sldMk cId="1983083660" sldId="4558"/>
            <ac:spMk id="14" creationId="{7FE90D9E-0E15-4EFE-A91E-D4FF388A797D}"/>
          </ac:spMkLst>
        </pc:spChg>
        <pc:spChg chg="mod">
          <ac:chgData name="Veniero Facchetti" userId="f2c6c99af91c4974" providerId="LiveId" clId="{DAD9FD6D-2D6E-4C01-98E0-D6103C78651C}" dt="2022-05-16T14:36:37.254" v="331" actId="1076"/>
          <ac:spMkLst>
            <pc:docMk/>
            <pc:sldMk cId="1983083660" sldId="4558"/>
            <ac:spMk id="15" creationId="{ED692982-FF3D-4708-91AF-EC31BB36A37D}"/>
          </ac:spMkLst>
        </pc:spChg>
        <pc:spChg chg="mod">
          <ac:chgData name="Veniero Facchetti" userId="f2c6c99af91c4974" providerId="LiveId" clId="{DAD9FD6D-2D6E-4C01-98E0-D6103C78651C}" dt="2022-05-16T14:36:37.254" v="331" actId="1076"/>
          <ac:spMkLst>
            <pc:docMk/>
            <pc:sldMk cId="1983083660" sldId="4558"/>
            <ac:spMk id="16" creationId="{C0268BC9-634E-400C-A353-B43BEC28B703}"/>
          </ac:spMkLst>
        </pc:spChg>
        <pc:spChg chg="mod">
          <ac:chgData name="Veniero Facchetti" userId="f2c6c99af91c4974" providerId="LiveId" clId="{DAD9FD6D-2D6E-4C01-98E0-D6103C78651C}" dt="2022-05-16T14:36:37.254" v="331" actId="1076"/>
          <ac:spMkLst>
            <pc:docMk/>
            <pc:sldMk cId="1983083660" sldId="4558"/>
            <ac:spMk id="17" creationId="{3DA75116-38C2-49A8-9E07-80530192C556}"/>
          </ac:spMkLst>
        </pc:spChg>
        <pc:spChg chg="mod">
          <ac:chgData name="Veniero Facchetti" userId="f2c6c99af91c4974" providerId="LiveId" clId="{DAD9FD6D-2D6E-4C01-98E0-D6103C78651C}" dt="2022-05-16T14:36:37.254" v="331" actId="1076"/>
          <ac:spMkLst>
            <pc:docMk/>
            <pc:sldMk cId="1983083660" sldId="4558"/>
            <ac:spMk id="18" creationId="{0FC23C59-984E-47F8-ABDB-5A604C822F5F}"/>
          </ac:spMkLst>
        </pc:spChg>
        <pc:spChg chg="mod">
          <ac:chgData name="Veniero Facchetti" userId="f2c6c99af91c4974" providerId="LiveId" clId="{DAD9FD6D-2D6E-4C01-98E0-D6103C78651C}" dt="2022-05-16T14:36:37.254" v="331" actId="1076"/>
          <ac:spMkLst>
            <pc:docMk/>
            <pc:sldMk cId="1983083660" sldId="4558"/>
            <ac:spMk id="24" creationId="{D99FAA11-916F-435A-AA6D-8F270B9EB134}"/>
          </ac:spMkLst>
        </pc:spChg>
        <pc:spChg chg="mod">
          <ac:chgData name="Veniero Facchetti" userId="f2c6c99af91c4974" providerId="LiveId" clId="{DAD9FD6D-2D6E-4C01-98E0-D6103C78651C}" dt="2022-05-16T14:36:37.254" v="331" actId="1076"/>
          <ac:spMkLst>
            <pc:docMk/>
            <pc:sldMk cId="1983083660" sldId="4558"/>
            <ac:spMk id="25" creationId="{950921C1-C9D1-435D-ACE2-9880B1CF1AA4}"/>
          </ac:spMkLst>
        </pc:spChg>
        <pc:spChg chg="mod">
          <ac:chgData name="Veniero Facchetti" userId="f2c6c99af91c4974" providerId="LiveId" clId="{DAD9FD6D-2D6E-4C01-98E0-D6103C78651C}" dt="2022-05-16T14:36:37.254" v="331" actId="1076"/>
          <ac:spMkLst>
            <pc:docMk/>
            <pc:sldMk cId="1983083660" sldId="4558"/>
            <ac:spMk id="26" creationId="{47E6764A-671E-4F3F-AFA7-2520F0EBBA12}"/>
          </ac:spMkLst>
        </pc:spChg>
        <pc:spChg chg="mod">
          <ac:chgData name="Veniero Facchetti" userId="f2c6c99af91c4974" providerId="LiveId" clId="{DAD9FD6D-2D6E-4C01-98E0-D6103C78651C}" dt="2022-05-16T14:36:37.254" v="331" actId="1076"/>
          <ac:spMkLst>
            <pc:docMk/>
            <pc:sldMk cId="1983083660" sldId="4558"/>
            <ac:spMk id="27" creationId="{2EADDA52-6F56-4E0C-ADB4-614520F88BAC}"/>
          </ac:spMkLst>
        </pc:spChg>
        <pc:spChg chg="mod">
          <ac:chgData name="Veniero Facchetti" userId="f2c6c99af91c4974" providerId="LiveId" clId="{DAD9FD6D-2D6E-4C01-98E0-D6103C78651C}" dt="2022-05-16T14:36:37.254" v="331" actId="1076"/>
          <ac:spMkLst>
            <pc:docMk/>
            <pc:sldMk cId="1983083660" sldId="4558"/>
            <ac:spMk id="28" creationId="{EFDBB898-BC75-4881-9517-4A43833F9FD5}"/>
          </ac:spMkLst>
        </pc:spChg>
        <pc:spChg chg="mod">
          <ac:chgData name="Veniero Facchetti" userId="f2c6c99af91c4974" providerId="LiveId" clId="{DAD9FD6D-2D6E-4C01-98E0-D6103C78651C}" dt="2022-05-16T14:36:37.254" v="331" actId="1076"/>
          <ac:spMkLst>
            <pc:docMk/>
            <pc:sldMk cId="1983083660" sldId="4558"/>
            <ac:spMk id="29" creationId="{FFE77FFA-DE8B-4FB9-A0CB-4015D70C187A}"/>
          </ac:spMkLst>
        </pc:spChg>
        <pc:grpChg chg="mod">
          <ac:chgData name="Veniero Facchetti" userId="f2c6c99af91c4974" providerId="LiveId" clId="{DAD9FD6D-2D6E-4C01-98E0-D6103C78651C}" dt="2022-05-16T14:36:37.254" v="331" actId="1076"/>
          <ac:grpSpMkLst>
            <pc:docMk/>
            <pc:sldMk cId="1983083660" sldId="4558"/>
            <ac:grpSpMk id="3" creationId="{D6C1591E-08A0-4512-968F-C30D7B25D35C}"/>
          </ac:grpSpMkLst>
        </pc:grpChg>
        <pc:grpChg chg="mod">
          <ac:chgData name="Veniero Facchetti" userId="f2c6c99af91c4974" providerId="LiveId" clId="{DAD9FD6D-2D6E-4C01-98E0-D6103C78651C}" dt="2022-05-16T14:36:37.254" v="331" actId="1076"/>
          <ac:grpSpMkLst>
            <pc:docMk/>
            <pc:sldMk cId="1983083660" sldId="4558"/>
            <ac:grpSpMk id="8" creationId="{F1AD2C73-0A9C-4209-B5B6-AC46DB57F9A1}"/>
          </ac:grpSpMkLst>
        </pc:grpChg>
        <pc:grpChg chg="mod">
          <ac:chgData name="Veniero Facchetti" userId="f2c6c99af91c4974" providerId="LiveId" clId="{DAD9FD6D-2D6E-4C01-98E0-D6103C78651C}" dt="2022-05-16T14:36:37.254" v="331" actId="1076"/>
          <ac:grpSpMkLst>
            <pc:docMk/>
            <pc:sldMk cId="1983083660" sldId="4558"/>
            <ac:grpSpMk id="23" creationId="{14AA3B2C-C676-47CF-B0CF-A747B6E0C137}"/>
          </ac:grpSpMkLst>
        </pc:grpChg>
        <pc:cxnChg chg="mod">
          <ac:chgData name="Veniero Facchetti" userId="f2c6c99af91c4974" providerId="LiveId" clId="{DAD9FD6D-2D6E-4C01-98E0-D6103C78651C}" dt="2022-05-16T14:36:37.254" v="331" actId="1076"/>
          <ac:cxnSpMkLst>
            <pc:docMk/>
            <pc:sldMk cId="1983083660" sldId="4558"/>
            <ac:cxnSpMk id="19" creationId="{F333F6FD-DAF9-4E70-8705-AA7130F282E8}"/>
          </ac:cxnSpMkLst>
        </pc:cxnChg>
        <pc:cxnChg chg="mod">
          <ac:chgData name="Veniero Facchetti" userId="f2c6c99af91c4974" providerId="LiveId" clId="{DAD9FD6D-2D6E-4C01-98E0-D6103C78651C}" dt="2022-05-16T14:36:37.254" v="331" actId="1076"/>
          <ac:cxnSpMkLst>
            <pc:docMk/>
            <pc:sldMk cId="1983083660" sldId="4558"/>
            <ac:cxnSpMk id="20" creationId="{ED3631DC-4739-4BD4-A84D-9E77FF576AEF}"/>
          </ac:cxnSpMkLst>
        </pc:cxnChg>
        <pc:cxnChg chg="mod">
          <ac:chgData name="Veniero Facchetti" userId="f2c6c99af91c4974" providerId="LiveId" clId="{DAD9FD6D-2D6E-4C01-98E0-D6103C78651C}" dt="2022-05-16T14:36:37.254" v="331" actId="1076"/>
          <ac:cxnSpMkLst>
            <pc:docMk/>
            <pc:sldMk cId="1983083660" sldId="4558"/>
            <ac:cxnSpMk id="21" creationId="{F443D4C8-076E-472F-9BB2-E73DFE2D8674}"/>
          </ac:cxnSpMkLst>
        </pc:cxnChg>
        <pc:cxnChg chg="mod">
          <ac:chgData name="Veniero Facchetti" userId="f2c6c99af91c4974" providerId="LiveId" clId="{DAD9FD6D-2D6E-4C01-98E0-D6103C78651C}" dt="2022-05-16T14:36:37.254" v="331" actId="1076"/>
          <ac:cxnSpMkLst>
            <pc:docMk/>
            <pc:sldMk cId="1983083660" sldId="4558"/>
            <ac:cxnSpMk id="22" creationId="{05C1C85F-9B85-446D-BC13-343FACBC94E0}"/>
          </ac:cxnSpMkLst>
        </pc:cxnChg>
        <pc:cxnChg chg="add mod">
          <ac:chgData name="Veniero Facchetti" userId="f2c6c99af91c4974" providerId="LiveId" clId="{DAD9FD6D-2D6E-4C01-98E0-D6103C78651C}" dt="2022-05-16T14:36:17.510" v="327"/>
          <ac:cxnSpMkLst>
            <pc:docMk/>
            <pc:sldMk cId="1983083660" sldId="4558"/>
            <ac:cxnSpMk id="30" creationId="{30CB704B-9AFB-9AED-FC2E-6EE4A4DE8D9E}"/>
          </ac:cxnSpMkLst>
        </pc:cxnChg>
      </pc:sldChg>
      <pc:sldChg chg="addSp modSp mod">
        <pc:chgData name="Veniero Facchetti" userId="f2c6c99af91c4974" providerId="LiveId" clId="{DAD9FD6D-2D6E-4C01-98E0-D6103C78651C}" dt="2022-05-16T14:36:55.514" v="336" actId="1076"/>
        <pc:sldMkLst>
          <pc:docMk/>
          <pc:sldMk cId="3876710192" sldId="4559"/>
        </pc:sldMkLst>
        <pc:spChg chg="mod">
          <ac:chgData name="Veniero Facchetti" userId="f2c6c99af91c4974" providerId="LiveId" clId="{DAD9FD6D-2D6E-4C01-98E0-D6103C78651C}" dt="2022-05-16T14:36:55.514" v="336" actId="1076"/>
          <ac:spMkLst>
            <pc:docMk/>
            <pc:sldMk cId="3876710192" sldId="4559"/>
            <ac:spMk id="9" creationId="{480B17BD-D47B-49B9-9336-FD7130FCCF1C}"/>
          </ac:spMkLst>
        </pc:spChg>
        <pc:cxnChg chg="add mod">
          <ac:chgData name="Veniero Facchetti" userId="f2c6c99af91c4974" providerId="LiveId" clId="{DAD9FD6D-2D6E-4C01-98E0-D6103C78651C}" dt="2022-05-16T14:36:48.151" v="333"/>
          <ac:cxnSpMkLst>
            <pc:docMk/>
            <pc:sldMk cId="3876710192" sldId="4559"/>
            <ac:cxnSpMk id="18" creationId="{40AFB204-22DB-8248-E3DA-BBC1F7BFD937}"/>
          </ac:cxnSpMkLst>
        </pc:cxnChg>
      </pc:sldChg>
      <pc:sldChg chg="addSp modSp mod">
        <pc:chgData name="Veniero Facchetti" userId="f2c6c99af91c4974" providerId="LiveId" clId="{DAD9FD6D-2D6E-4C01-98E0-D6103C78651C}" dt="2022-05-16T14:37:12.168" v="343" actId="1076"/>
        <pc:sldMkLst>
          <pc:docMk/>
          <pc:sldMk cId="3900414517" sldId="4560"/>
        </pc:sldMkLst>
        <pc:spChg chg="mod">
          <ac:chgData name="Veniero Facchetti" userId="f2c6c99af91c4974" providerId="LiveId" clId="{DAD9FD6D-2D6E-4C01-98E0-D6103C78651C}" dt="2022-05-16T14:37:12.168" v="343" actId="1076"/>
          <ac:spMkLst>
            <pc:docMk/>
            <pc:sldMk cId="3900414517" sldId="4560"/>
            <ac:spMk id="2" creationId="{B666A857-C974-4B4F-B07F-0C149F65C92D}"/>
          </ac:spMkLst>
        </pc:spChg>
        <pc:cxnChg chg="add mod">
          <ac:chgData name="Veniero Facchetti" userId="f2c6c99af91c4974" providerId="LiveId" clId="{DAD9FD6D-2D6E-4C01-98E0-D6103C78651C}" dt="2022-05-16T14:36:57.694" v="337"/>
          <ac:cxnSpMkLst>
            <pc:docMk/>
            <pc:sldMk cId="3900414517" sldId="4560"/>
            <ac:cxnSpMk id="6" creationId="{4240F52B-181C-DF0B-8CCC-9C250434DC43}"/>
          </ac:cxnSpMkLst>
        </pc:cxnChg>
      </pc:sldChg>
      <pc:sldChg chg="addSp modSp mod">
        <pc:chgData name="Veniero Facchetti" userId="f2c6c99af91c4974" providerId="LiveId" clId="{DAD9FD6D-2D6E-4C01-98E0-D6103C78651C}" dt="2022-05-16T14:37:25.713" v="348" actId="14100"/>
        <pc:sldMkLst>
          <pc:docMk/>
          <pc:sldMk cId="1499703653" sldId="4561"/>
        </pc:sldMkLst>
        <pc:spChg chg="mod">
          <ac:chgData name="Veniero Facchetti" userId="f2c6c99af91c4974" providerId="LiveId" clId="{DAD9FD6D-2D6E-4C01-98E0-D6103C78651C}" dt="2022-05-16T14:37:21.793" v="347" actId="1076"/>
          <ac:spMkLst>
            <pc:docMk/>
            <pc:sldMk cId="1499703653" sldId="4561"/>
            <ac:spMk id="4" creationId="{07B1C83F-9797-4C8B-84A9-662CABCB6DAF}"/>
          </ac:spMkLst>
        </pc:spChg>
        <pc:picChg chg="mod">
          <ac:chgData name="Veniero Facchetti" userId="f2c6c99af91c4974" providerId="LiveId" clId="{DAD9FD6D-2D6E-4C01-98E0-D6103C78651C}" dt="2022-05-16T14:37:25.713" v="348" actId="14100"/>
          <ac:picMkLst>
            <pc:docMk/>
            <pc:sldMk cId="1499703653" sldId="4561"/>
            <ac:picMk id="2" creationId="{CB14F9A3-7B6D-41DF-96BF-C9C421AC3DFD}"/>
          </ac:picMkLst>
        </pc:picChg>
        <pc:cxnChg chg="add mod">
          <ac:chgData name="Veniero Facchetti" userId="f2c6c99af91c4974" providerId="LiveId" clId="{DAD9FD6D-2D6E-4C01-98E0-D6103C78651C}" dt="2022-05-16T14:37:14.191" v="344"/>
          <ac:cxnSpMkLst>
            <pc:docMk/>
            <pc:sldMk cId="1499703653" sldId="4561"/>
            <ac:cxnSpMk id="5" creationId="{A7530E17-B68F-7DB1-6B8E-9937062661A0}"/>
          </ac:cxnSpMkLst>
        </pc:cxnChg>
      </pc:sldChg>
      <pc:sldChg chg="addSp modSp mod">
        <pc:chgData name="Veniero Facchetti" userId="f2c6c99af91c4974" providerId="LiveId" clId="{DAD9FD6D-2D6E-4C01-98E0-D6103C78651C}" dt="2022-05-16T14:37:39.250" v="357" actId="1036"/>
        <pc:sldMkLst>
          <pc:docMk/>
          <pc:sldMk cId="672341853" sldId="4562"/>
        </pc:sldMkLst>
        <pc:spChg chg="mod">
          <ac:chgData name="Veniero Facchetti" userId="f2c6c99af91c4974" providerId="LiveId" clId="{DAD9FD6D-2D6E-4C01-98E0-D6103C78651C}" dt="2022-05-16T14:37:35.678" v="352" actId="1076"/>
          <ac:spMkLst>
            <pc:docMk/>
            <pc:sldMk cId="672341853" sldId="4562"/>
            <ac:spMk id="3" creationId="{2FECDA12-C3C8-4A54-937E-CD9B6D600DAF}"/>
          </ac:spMkLst>
        </pc:spChg>
        <pc:picChg chg="mod">
          <ac:chgData name="Veniero Facchetti" userId="f2c6c99af91c4974" providerId="LiveId" clId="{DAD9FD6D-2D6E-4C01-98E0-D6103C78651C}" dt="2022-05-16T14:37:39.250" v="357" actId="1036"/>
          <ac:picMkLst>
            <pc:docMk/>
            <pc:sldMk cId="672341853" sldId="4562"/>
            <ac:picMk id="2" creationId="{B322AFC3-86B1-49E5-BE3C-A6C3BBD5D256}"/>
          </ac:picMkLst>
        </pc:picChg>
        <pc:cxnChg chg="add mod">
          <ac:chgData name="Veniero Facchetti" userId="f2c6c99af91c4974" providerId="LiveId" clId="{DAD9FD6D-2D6E-4C01-98E0-D6103C78651C}" dt="2022-05-16T14:37:29.053" v="349"/>
          <ac:cxnSpMkLst>
            <pc:docMk/>
            <pc:sldMk cId="672341853" sldId="4562"/>
            <ac:cxnSpMk id="4" creationId="{1F5D5BA9-8FEF-A001-E3C6-982489EA1BF9}"/>
          </ac:cxnSpMkLst>
        </pc:cxnChg>
      </pc:sldChg>
      <pc:sldChg chg="addSp modSp mod">
        <pc:chgData name="Veniero Facchetti" userId="f2c6c99af91c4974" providerId="LiveId" clId="{DAD9FD6D-2D6E-4C01-98E0-D6103C78651C}" dt="2022-05-16T14:38:03.155" v="393" actId="14100"/>
        <pc:sldMkLst>
          <pc:docMk/>
          <pc:sldMk cId="3989053751" sldId="4563"/>
        </pc:sldMkLst>
        <pc:spChg chg="mod">
          <ac:chgData name="Veniero Facchetti" userId="f2c6c99af91c4974" providerId="LiveId" clId="{DAD9FD6D-2D6E-4C01-98E0-D6103C78651C}" dt="2022-05-16T14:37:50.056" v="361" actId="1076"/>
          <ac:spMkLst>
            <pc:docMk/>
            <pc:sldMk cId="3989053751" sldId="4563"/>
            <ac:spMk id="3" creationId="{80634DAF-B145-4CBB-977A-CBF5256EFD88}"/>
          </ac:spMkLst>
        </pc:spChg>
        <pc:picChg chg="mod">
          <ac:chgData name="Veniero Facchetti" userId="f2c6c99af91c4974" providerId="LiveId" clId="{DAD9FD6D-2D6E-4C01-98E0-D6103C78651C}" dt="2022-05-16T14:38:03.155" v="393" actId="14100"/>
          <ac:picMkLst>
            <pc:docMk/>
            <pc:sldMk cId="3989053751" sldId="4563"/>
            <ac:picMk id="2" creationId="{AFB62FE4-49EB-4A58-8D83-873972709904}"/>
          </ac:picMkLst>
        </pc:picChg>
        <pc:picChg chg="mod">
          <ac:chgData name="Veniero Facchetti" userId="f2c6c99af91c4974" providerId="LiveId" clId="{DAD9FD6D-2D6E-4C01-98E0-D6103C78651C}" dt="2022-05-16T14:38:03.155" v="393" actId="14100"/>
          <ac:picMkLst>
            <pc:docMk/>
            <pc:sldMk cId="3989053751" sldId="4563"/>
            <ac:picMk id="8" creationId="{9DFD3C32-D021-4F9D-9270-DE3D91411485}"/>
          </ac:picMkLst>
        </pc:picChg>
        <pc:cxnChg chg="add mod">
          <ac:chgData name="Veniero Facchetti" userId="f2c6c99af91c4974" providerId="LiveId" clId="{DAD9FD6D-2D6E-4C01-98E0-D6103C78651C}" dt="2022-05-16T14:37:42.680" v="358"/>
          <ac:cxnSpMkLst>
            <pc:docMk/>
            <pc:sldMk cId="3989053751" sldId="4563"/>
            <ac:cxnSpMk id="9" creationId="{ADE1F79F-8A2F-5589-DF22-5F92C1287522}"/>
          </ac:cxnSpMkLst>
        </pc:cxnChg>
      </pc:sldChg>
      <pc:sldChg chg="addSp modSp mod">
        <pc:chgData name="Veniero Facchetti" userId="f2c6c99af91c4974" providerId="LiveId" clId="{DAD9FD6D-2D6E-4C01-98E0-D6103C78651C}" dt="2022-05-16T14:38:35.746" v="399" actId="12788"/>
        <pc:sldMkLst>
          <pc:docMk/>
          <pc:sldMk cId="2356681555" sldId="4564"/>
        </pc:sldMkLst>
        <pc:spChg chg="mod">
          <ac:chgData name="Veniero Facchetti" userId="f2c6c99af91c4974" providerId="LiveId" clId="{DAD9FD6D-2D6E-4C01-98E0-D6103C78651C}" dt="2022-05-16T14:38:25.414" v="397" actId="1076"/>
          <ac:spMkLst>
            <pc:docMk/>
            <pc:sldMk cId="2356681555" sldId="4564"/>
            <ac:spMk id="4" creationId="{FB1850A9-2683-4B8B-91E7-18D7495B0CB7}"/>
          </ac:spMkLst>
        </pc:spChg>
        <pc:graphicFrameChg chg="mod modGraphic">
          <ac:chgData name="Veniero Facchetti" userId="f2c6c99af91c4974" providerId="LiveId" clId="{DAD9FD6D-2D6E-4C01-98E0-D6103C78651C}" dt="2022-05-16T14:38:35.746" v="399" actId="12788"/>
          <ac:graphicFrameMkLst>
            <pc:docMk/>
            <pc:sldMk cId="2356681555" sldId="4564"/>
            <ac:graphicFrameMk id="2" creationId="{15CF13FA-7C36-4F9D-8707-9601B8ED561C}"/>
          </ac:graphicFrameMkLst>
        </pc:graphicFrameChg>
        <pc:cxnChg chg="add mod">
          <ac:chgData name="Veniero Facchetti" userId="f2c6c99af91c4974" providerId="LiveId" clId="{DAD9FD6D-2D6E-4C01-98E0-D6103C78651C}" dt="2022-05-16T14:38:08.648" v="394"/>
          <ac:cxnSpMkLst>
            <pc:docMk/>
            <pc:sldMk cId="2356681555" sldId="4564"/>
            <ac:cxnSpMk id="5" creationId="{F6310398-6563-3DA0-0FC8-8F39E8550BF4}"/>
          </ac:cxnSpMkLst>
        </pc:cxnChg>
      </pc:sldChg>
      <pc:sldChg chg="addSp modSp mod">
        <pc:chgData name="Veniero Facchetti" userId="f2c6c99af91c4974" providerId="LiveId" clId="{DAD9FD6D-2D6E-4C01-98E0-D6103C78651C}" dt="2022-05-16T14:38:44.976" v="403" actId="1076"/>
        <pc:sldMkLst>
          <pc:docMk/>
          <pc:sldMk cId="361392805" sldId="4565"/>
        </pc:sldMkLst>
        <pc:spChg chg="mod">
          <ac:chgData name="Veniero Facchetti" userId="f2c6c99af91c4974" providerId="LiveId" clId="{DAD9FD6D-2D6E-4C01-98E0-D6103C78651C}" dt="2022-05-16T14:38:44.976" v="403" actId="1076"/>
          <ac:spMkLst>
            <pc:docMk/>
            <pc:sldMk cId="361392805" sldId="4565"/>
            <ac:spMk id="2" creationId="{0AACF988-5A68-42D4-86E0-D8950E9624E6}"/>
          </ac:spMkLst>
        </pc:spChg>
        <pc:cxnChg chg="add mod">
          <ac:chgData name="Veniero Facchetti" userId="f2c6c99af91c4974" providerId="LiveId" clId="{DAD9FD6D-2D6E-4C01-98E0-D6103C78651C}" dt="2022-05-16T14:38:38.457" v="400"/>
          <ac:cxnSpMkLst>
            <pc:docMk/>
            <pc:sldMk cId="361392805" sldId="4565"/>
            <ac:cxnSpMk id="4" creationId="{1F139999-40FF-9365-E1B9-2AEBF5DBB841}"/>
          </ac:cxnSpMkLst>
        </pc:cxnChg>
      </pc:sldChg>
      <pc:sldChg chg="addSp modSp mod">
        <pc:chgData name="Veniero Facchetti" userId="f2c6c99af91c4974" providerId="LiveId" clId="{DAD9FD6D-2D6E-4C01-98E0-D6103C78651C}" dt="2022-05-16T14:39:06.748" v="407" actId="1076"/>
        <pc:sldMkLst>
          <pc:docMk/>
          <pc:sldMk cId="3009797125" sldId="4566"/>
        </pc:sldMkLst>
        <pc:spChg chg="mod">
          <ac:chgData name="Veniero Facchetti" userId="f2c6c99af91c4974" providerId="LiveId" clId="{DAD9FD6D-2D6E-4C01-98E0-D6103C78651C}" dt="2022-05-16T14:39:06.748" v="407" actId="1076"/>
          <ac:spMkLst>
            <pc:docMk/>
            <pc:sldMk cId="3009797125" sldId="4566"/>
            <ac:spMk id="3" creationId="{4B86039D-586C-49D9-A4A7-1E653D9D0C31}"/>
          </ac:spMkLst>
        </pc:spChg>
        <pc:picChg chg="mod">
          <ac:chgData name="Veniero Facchetti" userId="f2c6c99af91c4974" providerId="LiveId" clId="{DAD9FD6D-2D6E-4C01-98E0-D6103C78651C}" dt="2022-05-16T14:38:59.745" v="406" actId="732"/>
          <ac:picMkLst>
            <pc:docMk/>
            <pc:sldMk cId="3009797125" sldId="4566"/>
            <ac:picMk id="2" creationId="{BBA44B9B-941C-45CA-A3F1-77187C2490B2}"/>
          </ac:picMkLst>
        </pc:picChg>
        <pc:cxnChg chg="add mod">
          <ac:chgData name="Veniero Facchetti" userId="f2c6c99af91c4974" providerId="LiveId" clId="{DAD9FD6D-2D6E-4C01-98E0-D6103C78651C}" dt="2022-05-16T14:38:47.343" v="404"/>
          <ac:cxnSpMkLst>
            <pc:docMk/>
            <pc:sldMk cId="3009797125" sldId="4566"/>
            <ac:cxnSpMk id="4" creationId="{A60F53BB-8857-5A43-E27A-560DBC1883D6}"/>
          </ac:cxnSpMkLst>
        </pc:cxnChg>
      </pc:sldChg>
      <pc:sldChg chg="addSp modSp mod">
        <pc:chgData name="Veniero Facchetti" userId="f2c6c99af91c4974" providerId="LiveId" clId="{DAD9FD6D-2D6E-4C01-98E0-D6103C78651C}" dt="2022-05-16T14:39:19.716" v="411" actId="1076"/>
        <pc:sldMkLst>
          <pc:docMk/>
          <pc:sldMk cId="1918681886" sldId="4567"/>
        </pc:sldMkLst>
        <pc:spChg chg="mod">
          <ac:chgData name="Veniero Facchetti" userId="f2c6c99af91c4974" providerId="LiveId" clId="{DAD9FD6D-2D6E-4C01-98E0-D6103C78651C}" dt="2022-05-16T14:39:19.716" v="411" actId="1076"/>
          <ac:spMkLst>
            <pc:docMk/>
            <pc:sldMk cId="1918681886" sldId="4567"/>
            <ac:spMk id="3" creationId="{5F41212D-754B-43B5-984A-E5C4AA6E503F}"/>
          </ac:spMkLst>
        </pc:spChg>
        <pc:cxnChg chg="add mod">
          <ac:chgData name="Veniero Facchetti" userId="f2c6c99af91c4974" providerId="LiveId" clId="{DAD9FD6D-2D6E-4C01-98E0-D6103C78651C}" dt="2022-05-16T14:39:09.715" v="408"/>
          <ac:cxnSpMkLst>
            <pc:docMk/>
            <pc:sldMk cId="1918681886" sldId="4567"/>
            <ac:cxnSpMk id="4" creationId="{6E33281F-C911-E0B7-FA6B-76E83276A929}"/>
          </ac:cxnSpMkLst>
        </pc:cxnChg>
      </pc:sldChg>
      <pc:sldChg chg="addSp modSp mod">
        <pc:chgData name="Veniero Facchetti" userId="f2c6c99af91c4974" providerId="LiveId" clId="{DAD9FD6D-2D6E-4C01-98E0-D6103C78651C}" dt="2022-05-16T14:39:28.308" v="414" actId="2711"/>
        <pc:sldMkLst>
          <pc:docMk/>
          <pc:sldMk cId="1380694630" sldId="4568"/>
        </pc:sldMkLst>
        <pc:spChg chg="mod">
          <ac:chgData name="Veniero Facchetti" userId="f2c6c99af91c4974" providerId="LiveId" clId="{DAD9FD6D-2D6E-4C01-98E0-D6103C78651C}" dt="2022-05-16T14:39:28.308" v="414" actId="2711"/>
          <ac:spMkLst>
            <pc:docMk/>
            <pc:sldMk cId="1380694630" sldId="4568"/>
            <ac:spMk id="2" creationId="{79D59125-0526-4508-96AA-76C776055CC4}"/>
          </ac:spMkLst>
        </pc:spChg>
        <pc:cxnChg chg="add mod">
          <ac:chgData name="Veniero Facchetti" userId="f2c6c99af91c4974" providerId="LiveId" clId="{DAD9FD6D-2D6E-4C01-98E0-D6103C78651C}" dt="2022-05-16T14:39:21.725" v="412"/>
          <ac:cxnSpMkLst>
            <pc:docMk/>
            <pc:sldMk cId="1380694630" sldId="4568"/>
            <ac:cxnSpMk id="13" creationId="{83D8C653-8050-AE93-8F25-0E4B1CF97AA3}"/>
          </ac:cxnSpMkLst>
        </pc:cxnChg>
      </pc:sldChg>
      <pc:sldChg chg="addSp delSp modSp mod modAnim">
        <pc:chgData name="Veniero Facchetti" userId="f2c6c99af91c4974" providerId="LiveId" clId="{DAD9FD6D-2D6E-4C01-98E0-D6103C78651C}" dt="2022-05-16T14:27:16.060" v="261" actId="1076"/>
        <pc:sldMkLst>
          <pc:docMk/>
          <pc:sldMk cId="4248053930" sldId="4569"/>
        </pc:sldMkLst>
        <pc:spChg chg="add del mod">
          <ac:chgData name="Veniero Facchetti" userId="f2c6c99af91c4974" providerId="LiveId" clId="{DAD9FD6D-2D6E-4C01-98E0-D6103C78651C}" dt="2022-05-16T14:26:00.022" v="244" actId="14100"/>
          <ac:spMkLst>
            <pc:docMk/>
            <pc:sldMk cId="4248053930" sldId="4569"/>
            <ac:spMk id="4" creationId="{52470B86-56CE-4E92-9F2D-9FC38D7A25CB}"/>
          </ac:spMkLst>
        </pc:spChg>
        <pc:spChg chg="add del mod">
          <ac:chgData name="Veniero Facchetti" userId="f2c6c99af91c4974" providerId="LiveId" clId="{DAD9FD6D-2D6E-4C01-98E0-D6103C78651C}" dt="2022-05-16T14:27:16.060" v="261" actId="1076"/>
          <ac:spMkLst>
            <pc:docMk/>
            <pc:sldMk cId="4248053930" sldId="4569"/>
            <ac:spMk id="6" creationId="{2075BB39-34AD-46C8-95B6-40620B5F99A4}"/>
          </ac:spMkLst>
        </pc:spChg>
        <pc:spChg chg="add del mod">
          <ac:chgData name="Veniero Facchetti" userId="f2c6c99af91c4974" providerId="LiveId" clId="{DAD9FD6D-2D6E-4C01-98E0-D6103C78651C}" dt="2022-05-16T14:27:13.252" v="260" actId="1076"/>
          <ac:spMkLst>
            <pc:docMk/>
            <pc:sldMk cId="4248053930" sldId="4569"/>
            <ac:spMk id="7" creationId="{76D80249-54B3-4EA5-84C6-93815712C04F}"/>
          </ac:spMkLst>
        </pc:spChg>
        <pc:spChg chg="add del mod">
          <ac:chgData name="Veniero Facchetti" userId="f2c6c99af91c4974" providerId="LiveId" clId="{DAD9FD6D-2D6E-4C01-98E0-D6103C78651C}" dt="2022-05-16T14:26:00.022" v="244" actId="14100"/>
          <ac:spMkLst>
            <pc:docMk/>
            <pc:sldMk cId="4248053930" sldId="4569"/>
            <ac:spMk id="8" creationId="{87475154-3596-44B9-9A64-2312A437DC6B}"/>
          </ac:spMkLst>
        </pc:spChg>
        <pc:spChg chg="add del mod">
          <ac:chgData name="Veniero Facchetti" userId="f2c6c99af91c4974" providerId="LiveId" clId="{DAD9FD6D-2D6E-4C01-98E0-D6103C78651C}" dt="2022-05-16T14:26:39.982" v="254" actId="1076"/>
          <ac:spMkLst>
            <pc:docMk/>
            <pc:sldMk cId="4248053930" sldId="4569"/>
            <ac:spMk id="9" creationId="{F4DECC0F-3EA5-4FCF-8CAC-65BCABCBAD02}"/>
          </ac:spMkLst>
        </pc:spChg>
        <pc:spChg chg="add del mod">
          <ac:chgData name="Veniero Facchetti" userId="f2c6c99af91c4974" providerId="LiveId" clId="{DAD9FD6D-2D6E-4C01-98E0-D6103C78651C}" dt="2022-05-16T14:26:00.022" v="244" actId="14100"/>
          <ac:spMkLst>
            <pc:docMk/>
            <pc:sldMk cId="4248053930" sldId="4569"/>
            <ac:spMk id="10" creationId="{827E8A9B-A5A6-40CF-9FD0-804468FFB922}"/>
          </ac:spMkLst>
        </pc:spChg>
        <pc:spChg chg="add del mod">
          <ac:chgData name="Veniero Facchetti" userId="f2c6c99af91c4974" providerId="LiveId" clId="{DAD9FD6D-2D6E-4C01-98E0-D6103C78651C}" dt="2022-05-16T14:26:00.022" v="244" actId="14100"/>
          <ac:spMkLst>
            <pc:docMk/>
            <pc:sldMk cId="4248053930" sldId="4569"/>
            <ac:spMk id="11" creationId="{E1C718BE-06AB-448C-86D0-E9A3FFAF4292}"/>
          </ac:spMkLst>
        </pc:spChg>
        <pc:spChg chg="mod ord">
          <ac:chgData name="Veniero Facchetti" userId="f2c6c99af91c4974" providerId="LiveId" clId="{DAD9FD6D-2D6E-4C01-98E0-D6103C78651C}" dt="2022-05-16T14:27:01.104" v="257" actId="171"/>
          <ac:spMkLst>
            <pc:docMk/>
            <pc:sldMk cId="4248053930" sldId="4569"/>
            <ac:spMk id="12" creationId="{7727C8CE-627C-4F39-BA50-E835D911D4E6}"/>
          </ac:spMkLst>
        </pc:spChg>
        <pc:spChg chg="add del mod">
          <ac:chgData name="Veniero Facchetti" userId="f2c6c99af91c4974" providerId="LiveId" clId="{DAD9FD6D-2D6E-4C01-98E0-D6103C78651C}" dt="2022-05-16T14:26:00.022" v="244" actId="14100"/>
          <ac:spMkLst>
            <pc:docMk/>
            <pc:sldMk cId="4248053930" sldId="4569"/>
            <ac:spMk id="13" creationId="{87034968-C9B1-40C9-9937-20DB3F664DC7}"/>
          </ac:spMkLst>
        </pc:spChg>
        <pc:spChg chg="add del mod">
          <ac:chgData name="Veniero Facchetti" userId="f2c6c99af91c4974" providerId="LiveId" clId="{DAD9FD6D-2D6E-4C01-98E0-D6103C78651C}" dt="2022-05-16T14:27:07.660" v="259" actId="1076"/>
          <ac:spMkLst>
            <pc:docMk/>
            <pc:sldMk cId="4248053930" sldId="4569"/>
            <ac:spMk id="14" creationId="{18210194-2254-45C6-B49B-ECD36A97A1B6}"/>
          </ac:spMkLst>
        </pc:spChg>
        <pc:spChg chg="add del mod">
          <ac:chgData name="Veniero Facchetti" userId="f2c6c99af91c4974" providerId="LiveId" clId="{DAD9FD6D-2D6E-4C01-98E0-D6103C78651C}" dt="2022-05-16T14:26:00.022" v="244" actId="14100"/>
          <ac:spMkLst>
            <pc:docMk/>
            <pc:sldMk cId="4248053930" sldId="4569"/>
            <ac:spMk id="15" creationId="{71E61980-3E09-42A2-858D-33E57682B3F4}"/>
          </ac:spMkLst>
        </pc:spChg>
        <pc:spChg chg="add del mod">
          <ac:chgData name="Veniero Facchetti" userId="f2c6c99af91c4974" providerId="LiveId" clId="{DAD9FD6D-2D6E-4C01-98E0-D6103C78651C}" dt="2022-05-16T14:26:00.022" v="244" actId="14100"/>
          <ac:spMkLst>
            <pc:docMk/>
            <pc:sldMk cId="4248053930" sldId="4569"/>
            <ac:spMk id="16" creationId="{F25A0EB6-544C-493F-8284-2600D653385A}"/>
          </ac:spMkLst>
        </pc:spChg>
        <pc:spChg chg="add del mod">
          <ac:chgData name="Veniero Facchetti" userId="f2c6c99af91c4974" providerId="LiveId" clId="{DAD9FD6D-2D6E-4C01-98E0-D6103C78651C}" dt="2022-05-16T14:26:31.688" v="252" actId="1076"/>
          <ac:spMkLst>
            <pc:docMk/>
            <pc:sldMk cId="4248053930" sldId="4569"/>
            <ac:spMk id="17" creationId="{05B24B67-9B5E-4954-B41E-48B773531985}"/>
          </ac:spMkLst>
        </pc:spChg>
        <pc:graphicFrameChg chg="add del mod">
          <ac:chgData name="Veniero Facchetti" userId="f2c6c99af91c4974" providerId="LiveId" clId="{DAD9FD6D-2D6E-4C01-98E0-D6103C78651C}" dt="2022-05-16T14:26:10.185" v="246" actId="1076"/>
          <ac:graphicFrameMkLst>
            <pc:docMk/>
            <pc:sldMk cId="4248053930" sldId="4569"/>
            <ac:graphicFrameMk id="5" creationId="{93B67C6F-0B39-4651-B844-3CEA79910C3A}"/>
          </ac:graphicFrameMkLst>
        </pc:graphicFrameChg>
        <pc:picChg chg="add del mod">
          <ac:chgData name="Veniero Facchetti" userId="f2c6c99af91c4974" providerId="LiveId" clId="{DAD9FD6D-2D6E-4C01-98E0-D6103C78651C}" dt="2022-05-16T14:26:00.022" v="244" actId="14100"/>
          <ac:picMkLst>
            <pc:docMk/>
            <pc:sldMk cId="4248053930" sldId="4569"/>
            <ac:picMk id="3" creationId="{6712D62D-B91D-4DA5-92FE-A8FC60519577}"/>
          </ac:picMkLst>
        </pc:picChg>
        <pc:cxnChg chg="add mod">
          <ac:chgData name="Veniero Facchetti" userId="f2c6c99af91c4974" providerId="LiveId" clId="{DAD9FD6D-2D6E-4C01-98E0-D6103C78651C}" dt="2022-05-16T14:25:34.132" v="237"/>
          <ac:cxnSpMkLst>
            <pc:docMk/>
            <pc:sldMk cId="4248053930" sldId="4569"/>
            <ac:cxnSpMk id="18" creationId="{0100BA03-16CF-EA32-B555-46AE9E5F525E}"/>
          </ac:cxnSpMkLst>
        </pc:cxn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w="25400">
          <a:noFill/>
        </a:ln>
      </c:spPr>
    </c:sideWall>
    <c:backWall>
      <c:thickness val="0"/>
      <c:spPr>
        <a:noFill/>
        <a:ln w="25400">
          <a:noFill/>
        </a:ln>
      </c:spPr>
    </c:backWall>
    <c:plotArea>
      <c:layout/>
      <c:bar3DChart>
        <c:barDir val="col"/>
        <c:grouping val="clustered"/>
        <c:varyColors val="0"/>
        <c:ser>
          <c:idx val="0"/>
          <c:order val="0"/>
          <c:tx>
            <c:strRef>
              <c:f>Sheet1!$B$1</c:f>
              <c:strCache>
                <c:ptCount val="1"/>
                <c:pt idx="0">
                  <c:v>Without Condition Monitoring</c:v>
                </c:pt>
              </c:strCache>
            </c:strRef>
          </c:tx>
          <c:spPr>
            <a:solidFill>
              <a:srgbClr val="FF0000">
                <a:alpha val="85000"/>
              </a:srgbClr>
            </a:solidFill>
            <a:ln w="9484" cap="flat" cmpd="sng" algn="ctr">
              <a:solidFill>
                <a:schemeClr val="accent1">
                  <a:lumMod val="75000"/>
                </a:schemeClr>
              </a:solidFill>
              <a:round/>
            </a:ln>
            <a:effectLst/>
            <a:sp3d contourW="9525">
              <a:contourClr>
                <a:schemeClr val="accent1">
                  <a:lumMod val="75000"/>
                </a:schemeClr>
              </a:contourClr>
            </a:sp3d>
          </c:spPr>
          <c:invertIfNegative val="0"/>
          <c:cat>
            <c:strRef>
              <c:f>Sheet1!$A$2:$A$4</c:f>
              <c:strCache>
                <c:ptCount val="3"/>
                <c:pt idx="0">
                  <c:v>Operating Costs</c:v>
                </c:pt>
                <c:pt idx="1">
                  <c:v>Exposure to Risk</c:v>
                </c:pt>
                <c:pt idx="2">
                  <c:v>Process Efficiency</c:v>
                </c:pt>
              </c:strCache>
            </c:strRef>
          </c:cat>
          <c:val>
            <c:numRef>
              <c:f>Sheet1!$B$2:$B$4</c:f>
              <c:numCache>
                <c:formatCode>General</c:formatCode>
                <c:ptCount val="3"/>
                <c:pt idx="0">
                  <c:v>10</c:v>
                </c:pt>
                <c:pt idx="1">
                  <c:v>10</c:v>
                </c:pt>
                <c:pt idx="2">
                  <c:v>3</c:v>
                </c:pt>
              </c:numCache>
            </c:numRef>
          </c:val>
          <c:shape val="cylinder"/>
          <c:extLst>
            <c:ext xmlns:c16="http://schemas.microsoft.com/office/drawing/2014/chart" uri="{C3380CC4-5D6E-409C-BE32-E72D297353CC}">
              <c16:uniqueId val="{00000000-B752-48B1-A3BC-631189F75427}"/>
            </c:ext>
          </c:extLst>
        </c:ser>
        <c:ser>
          <c:idx val="1"/>
          <c:order val="1"/>
          <c:tx>
            <c:strRef>
              <c:f>Sheet1!$C$1</c:f>
              <c:strCache>
                <c:ptCount val="1"/>
                <c:pt idx="0">
                  <c:v>With Condition Monitoring</c:v>
                </c:pt>
              </c:strCache>
            </c:strRef>
          </c:tx>
          <c:spPr>
            <a:solidFill>
              <a:srgbClr val="00FF00">
                <a:alpha val="85000"/>
              </a:srgbClr>
            </a:solidFill>
            <a:ln w="9484" cap="flat" cmpd="sng" algn="ctr">
              <a:solidFill>
                <a:schemeClr val="accent2">
                  <a:lumMod val="75000"/>
                </a:schemeClr>
              </a:solidFill>
              <a:round/>
            </a:ln>
            <a:effectLst/>
            <a:sp3d contourW="9525">
              <a:contourClr>
                <a:schemeClr val="accent2">
                  <a:lumMod val="75000"/>
                </a:schemeClr>
              </a:contourClr>
            </a:sp3d>
          </c:spPr>
          <c:invertIfNegative val="0"/>
          <c:cat>
            <c:strRef>
              <c:f>Sheet1!$A$2:$A$4</c:f>
              <c:strCache>
                <c:ptCount val="3"/>
                <c:pt idx="0">
                  <c:v>Operating Costs</c:v>
                </c:pt>
                <c:pt idx="1">
                  <c:v>Exposure to Risk</c:v>
                </c:pt>
                <c:pt idx="2">
                  <c:v>Process Efficiency</c:v>
                </c:pt>
              </c:strCache>
            </c:strRef>
          </c:cat>
          <c:val>
            <c:numRef>
              <c:f>Sheet1!$C$2:$C$4</c:f>
              <c:numCache>
                <c:formatCode>General</c:formatCode>
                <c:ptCount val="3"/>
                <c:pt idx="0">
                  <c:v>3</c:v>
                </c:pt>
                <c:pt idx="1">
                  <c:v>0.5</c:v>
                </c:pt>
                <c:pt idx="2">
                  <c:v>10</c:v>
                </c:pt>
              </c:numCache>
            </c:numRef>
          </c:val>
          <c:shape val="cylinder"/>
          <c:extLst>
            <c:ext xmlns:c16="http://schemas.microsoft.com/office/drawing/2014/chart" uri="{C3380CC4-5D6E-409C-BE32-E72D297353CC}">
              <c16:uniqueId val="{00000001-B752-48B1-A3BC-631189F75427}"/>
            </c:ext>
          </c:extLst>
        </c:ser>
        <c:dLbls>
          <c:showLegendKey val="0"/>
          <c:showVal val="0"/>
          <c:showCatName val="0"/>
          <c:showSerName val="0"/>
          <c:showPercent val="0"/>
          <c:showBubbleSize val="0"/>
        </c:dLbls>
        <c:gapWidth val="65"/>
        <c:shape val="box"/>
        <c:axId val="1525098911"/>
        <c:axId val="1"/>
        <c:axId val="0"/>
      </c:bar3DChart>
      <c:catAx>
        <c:axId val="1525098911"/>
        <c:scaling>
          <c:orientation val="minMax"/>
        </c:scaling>
        <c:delete val="0"/>
        <c:axPos val="b"/>
        <c:numFmt formatCode="General" sourceLinked="1"/>
        <c:majorTickMark val="none"/>
        <c:minorTickMark val="none"/>
        <c:tickLblPos val="nextTo"/>
        <c:spPr>
          <a:noFill/>
          <a:ln w="18967" cap="flat" cmpd="sng" algn="ctr">
            <a:solidFill>
              <a:schemeClr val="dk1">
                <a:lumMod val="75000"/>
                <a:lumOff val="25000"/>
              </a:schemeClr>
            </a:solidFill>
            <a:round/>
          </a:ln>
          <a:effectLst/>
        </c:spPr>
        <c:txPr>
          <a:bodyPr rot="-60000000" spcFirstLastPara="1" vertOverflow="ellipsis" vert="horz" wrap="square" anchor="ctr" anchorCtr="1"/>
          <a:lstStyle/>
          <a:p>
            <a:pPr>
              <a:defRPr sz="1195" b="1" i="0" u="none" strike="noStrike" kern="1200" cap="all" baseline="0">
                <a:solidFill>
                  <a:schemeClr val="dk1">
                    <a:lumMod val="75000"/>
                    <a:lumOff val="25000"/>
                  </a:schemeClr>
                </a:solidFill>
                <a:latin typeface="+mn-lt"/>
                <a:ea typeface="+mn-ea"/>
                <a:cs typeface="+mn-cs"/>
              </a:defRPr>
            </a:pPr>
            <a:endParaRPr lang="it-IT"/>
          </a:p>
        </c:txPr>
        <c:crossAx val="1"/>
        <c:crosses val="autoZero"/>
        <c:auto val="1"/>
        <c:lblAlgn val="ctr"/>
        <c:lblOffset val="100"/>
        <c:noMultiLvlLbl val="0"/>
      </c:catAx>
      <c:valAx>
        <c:axId val="1"/>
        <c:scaling>
          <c:orientation val="minMax"/>
        </c:scaling>
        <c:delete val="1"/>
        <c:axPos val="l"/>
        <c:majorGridlines>
          <c:spPr>
            <a:ln w="9484" cap="flat" cmpd="sng" algn="ctr">
              <a:solidFill>
                <a:schemeClr val="dk1">
                  <a:lumMod val="15000"/>
                  <a:lumOff val="85000"/>
                </a:schemeClr>
              </a:solidFill>
              <a:round/>
            </a:ln>
            <a:effectLst/>
          </c:spPr>
        </c:majorGridlines>
        <c:numFmt formatCode="General" sourceLinked="1"/>
        <c:majorTickMark val="out"/>
        <c:minorTickMark val="none"/>
        <c:tickLblPos val="nextTo"/>
        <c:crossAx val="1525098911"/>
        <c:crosses val="autoZero"/>
        <c:crossBetween val="between"/>
      </c:valAx>
      <c:spPr>
        <a:noFill/>
        <a:ln w="25352">
          <a:noFill/>
        </a:ln>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593" b="0" i="0" u="none" strike="noStrike" kern="1200" baseline="0">
              <a:solidFill>
                <a:schemeClr val="dk1">
                  <a:lumMod val="75000"/>
                  <a:lumOff val="25000"/>
                </a:schemeClr>
              </a:solidFill>
              <a:latin typeface="+mn-lt"/>
              <a:ea typeface="+mn-ea"/>
              <a:cs typeface="+mn-cs"/>
            </a:defRPr>
          </a:pPr>
          <a:endParaRPr lang="it-IT"/>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484" cap="flat" cmpd="sng" algn="ctr">
      <a:solidFill>
        <a:srgbClr val="000000"/>
      </a:solidFill>
      <a:round/>
    </a:ln>
    <a:effectLst/>
  </c:spPr>
  <c:txPr>
    <a:bodyPr/>
    <a:lstStyle/>
    <a:p>
      <a:pPr>
        <a:defRPr/>
      </a:pPr>
      <a:endParaRPr lang="it-IT"/>
    </a:p>
  </c:txPr>
  <c:externalData r:id="rId1">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image" Target="../media/image7.jpg"/></Relationships>
</file>

<file path=ppt/diagrams/_rels/drawing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image" Target="../media/image7.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BACD08-9990-46F2-A35F-E5878FA89967}" type="doc">
      <dgm:prSet loTypeId="urn:microsoft.com/office/officeart/2005/8/layout/pList2" loCatId="list" qsTypeId="urn:microsoft.com/office/officeart/2005/8/quickstyle/simple1" qsCatId="simple" csTypeId="urn:microsoft.com/office/officeart/2005/8/colors/accent1_2" csCatId="accent1" phldr="1"/>
      <dgm:spPr/>
    </dgm:pt>
    <dgm:pt modelId="{65A1A81E-BEDC-4E73-BE8B-7433F67E5A47}">
      <dgm:prSet phldrT="[Text]"/>
      <dgm:spPr>
        <a:solidFill>
          <a:srgbClr val="1B70B7"/>
        </a:solidFill>
      </dgm:spPr>
      <dgm:t>
        <a:bodyPr/>
        <a:lstStyle/>
        <a:p>
          <a:r>
            <a:rPr lang="en-GB" dirty="0">
              <a:effectLst>
                <a:outerShdw blurRad="38100" dist="38100" dir="2700000" algn="tl">
                  <a:srgbClr val="000000">
                    <a:alpha val="43137"/>
                  </a:srgbClr>
                </a:outerShdw>
              </a:effectLst>
            </a:rPr>
            <a:t>What decisions are process operators currently taking about valves / operators?</a:t>
          </a:r>
        </a:p>
      </dgm:t>
    </dgm:pt>
    <dgm:pt modelId="{D08692A3-141B-4C63-A16D-DECE48C0E96D}" type="parTrans" cxnId="{3803B2C6-3428-4852-91DD-8352A2E00C9C}">
      <dgm:prSet/>
      <dgm:spPr/>
      <dgm:t>
        <a:bodyPr/>
        <a:lstStyle/>
        <a:p>
          <a:endParaRPr lang="en-GB">
            <a:effectLst>
              <a:outerShdw blurRad="38100" dist="38100" dir="2700000" algn="tl">
                <a:srgbClr val="000000">
                  <a:alpha val="43137"/>
                </a:srgbClr>
              </a:outerShdw>
            </a:effectLst>
          </a:endParaRPr>
        </a:p>
      </dgm:t>
    </dgm:pt>
    <dgm:pt modelId="{AEE22513-4411-4C72-A68C-F6043B75C857}" type="sibTrans" cxnId="{3803B2C6-3428-4852-91DD-8352A2E00C9C}">
      <dgm:prSet/>
      <dgm:spPr/>
      <dgm:t>
        <a:bodyPr/>
        <a:lstStyle/>
        <a:p>
          <a:endParaRPr lang="en-GB">
            <a:effectLst>
              <a:outerShdw blurRad="38100" dist="38100" dir="2700000" algn="tl">
                <a:srgbClr val="000000">
                  <a:alpha val="43137"/>
                </a:srgbClr>
              </a:outerShdw>
            </a:effectLst>
          </a:endParaRPr>
        </a:p>
      </dgm:t>
    </dgm:pt>
    <dgm:pt modelId="{2610051A-6BD2-4001-8E19-10EA6287C323}">
      <dgm:prSet/>
      <dgm:spPr>
        <a:solidFill>
          <a:srgbClr val="1B70B7"/>
        </a:solidFill>
      </dgm:spPr>
      <dgm:t>
        <a:bodyPr/>
        <a:lstStyle/>
        <a:p>
          <a:r>
            <a:rPr lang="en-GB" dirty="0">
              <a:effectLst>
                <a:outerShdw blurRad="38100" dist="38100" dir="2700000" algn="tl">
                  <a:srgbClr val="000000">
                    <a:alpha val="43137"/>
                  </a:srgbClr>
                </a:outerShdw>
              </a:effectLst>
            </a:rPr>
            <a:t>What data or evidence supports,  informs, or drives these decisions?</a:t>
          </a:r>
        </a:p>
      </dgm:t>
    </dgm:pt>
    <dgm:pt modelId="{29DF0567-EFB8-453B-BA31-F3B71AC95549}" type="parTrans" cxnId="{AEE8F956-817C-4267-B3FE-9D61C7486F5F}">
      <dgm:prSet/>
      <dgm:spPr/>
      <dgm:t>
        <a:bodyPr/>
        <a:lstStyle/>
        <a:p>
          <a:endParaRPr lang="en-GB">
            <a:effectLst>
              <a:outerShdw blurRad="38100" dist="38100" dir="2700000" algn="tl">
                <a:srgbClr val="000000">
                  <a:alpha val="43137"/>
                </a:srgbClr>
              </a:outerShdw>
            </a:effectLst>
          </a:endParaRPr>
        </a:p>
      </dgm:t>
    </dgm:pt>
    <dgm:pt modelId="{8F2F2670-D6B5-49E6-8592-34CB95E0536A}" type="sibTrans" cxnId="{AEE8F956-817C-4267-B3FE-9D61C7486F5F}">
      <dgm:prSet/>
      <dgm:spPr/>
      <dgm:t>
        <a:bodyPr/>
        <a:lstStyle/>
        <a:p>
          <a:endParaRPr lang="en-GB">
            <a:effectLst>
              <a:outerShdw blurRad="38100" dist="38100" dir="2700000" algn="tl">
                <a:srgbClr val="000000">
                  <a:alpha val="43137"/>
                </a:srgbClr>
              </a:outerShdw>
            </a:effectLst>
          </a:endParaRPr>
        </a:p>
      </dgm:t>
    </dgm:pt>
    <dgm:pt modelId="{96BCF78F-02C7-4A56-ACBD-3719C55E7627}">
      <dgm:prSet/>
      <dgm:spPr>
        <a:solidFill>
          <a:srgbClr val="1B70B7"/>
        </a:solidFill>
      </dgm:spPr>
      <dgm:t>
        <a:bodyPr/>
        <a:lstStyle/>
        <a:p>
          <a:r>
            <a:rPr lang="en-GB" dirty="0">
              <a:effectLst>
                <a:outerShdw blurRad="38100" dist="38100" dir="2700000" algn="tl">
                  <a:srgbClr val="000000">
                    <a:alpha val="43137"/>
                  </a:srgbClr>
                </a:outerShdw>
              </a:effectLst>
            </a:rPr>
            <a:t>What could improve this decision making?</a:t>
          </a:r>
        </a:p>
      </dgm:t>
    </dgm:pt>
    <dgm:pt modelId="{0CFAE2B6-3BBB-4AE5-B93D-F34CDCF89430}" type="parTrans" cxnId="{9CBA9EC5-1B6F-4CA3-A229-C7AF575DA8E5}">
      <dgm:prSet/>
      <dgm:spPr/>
      <dgm:t>
        <a:bodyPr/>
        <a:lstStyle/>
        <a:p>
          <a:endParaRPr lang="en-GB">
            <a:effectLst>
              <a:outerShdw blurRad="38100" dist="38100" dir="2700000" algn="tl">
                <a:srgbClr val="000000">
                  <a:alpha val="43137"/>
                </a:srgbClr>
              </a:outerShdw>
            </a:effectLst>
          </a:endParaRPr>
        </a:p>
      </dgm:t>
    </dgm:pt>
    <dgm:pt modelId="{894A7156-E520-4611-ABEE-F7032C1BEE10}" type="sibTrans" cxnId="{9CBA9EC5-1B6F-4CA3-A229-C7AF575DA8E5}">
      <dgm:prSet/>
      <dgm:spPr/>
      <dgm:t>
        <a:bodyPr/>
        <a:lstStyle/>
        <a:p>
          <a:endParaRPr lang="en-GB">
            <a:effectLst>
              <a:outerShdw blurRad="38100" dist="38100" dir="2700000" algn="tl">
                <a:srgbClr val="000000">
                  <a:alpha val="43137"/>
                </a:srgbClr>
              </a:outerShdw>
            </a:effectLst>
          </a:endParaRPr>
        </a:p>
      </dgm:t>
    </dgm:pt>
    <dgm:pt modelId="{C4E8B5CB-595C-44FF-B10D-743C7D23DE37}" type="pres">
      <dgm:prSet presAssocID="{2BBACD08-9990-46F2-A35F-E5878FA89967}" presName="Name0" presStyleCnt="0">
        <dgm:presLayoutVars>
          <dgm:dir/>
          <dgm:resizeHandles val="exact"/>
        </dgm:presLayoutVars>
      </dgm:prSet>
      <dgm:spPr/>
    </dgm:pt>
    <dgm:pt modelId="{51B6BC71-217F-4629-8E56-1FC501057DD8}" type="pres">
      <dgm:prSet presAssocID="{2BBACD08-9990-46F2-A35F-E5878FA89967}" presName="bkgdShp" presStyleLbl="alignAccFollowNode1" presStyleIdx="0" presStyleCnt="1"/>
      <dgm:spPr>
        <a:solidFill>
          <a:schemeClr val="accent5">
            <a:lumMod val="40000"/>
            <a:lumOff val="60000"/>
            <a:alpha val="90000"/>
          </a:schemeClr>
        </a:solidFill>
      </dgm:spPr>
    </dgm:pt>
    <dgm:pt modelId="{8D129458-8C3C-4CDF-B5B2-649EC0218393}" type="pres">
      <dgm:prSet presAssocID="{2BBACD08-9990-46F2-A35F-E5878FA89967}" presName="linComp" presStyleCnt="0"/>
      <dgm:spPr/>
    </dgm:pt>
    <dgm:pt modelId="{389A4732-5175-41CD-AEFF-A14EB3195901}" type="pres">
      <dgm:prSet presAssocID="{65A1A81E-BEDC-4E73-BE8B-7433F67E5A47}" presName="compNode" presStyleCnt="0"/>
      <dgm:spPr/>
    </dgm:pt>
    <dgm:pt modelId="{F4B87C07-E64B-4426-9976-16041C2557E8}" type="pres">
      <dgm:prSet presAssocID="{65A1A81E-BEDC-4E73-BE8B-7433F67E5A47}" presName="node" presStyleLbl="node1" presStyleIdx="0" presStyleCnt="3">
        <dgm:presLayoutVars>
          <dgm:bulletEnabled val="1"/>
        </dgm:presLayoutVars>
      </dgm:prSet>
      <dgm:spPr/>
    </dgm:pt>
    <dgm:pt modelId="{7DB05CEB-596B-490E-A4C9-728D056F0DCF}" type="pres">
      <dgm:prSet presAssocID="{65A1A81E-BEDC-4E73-BE8B-7433F67E5A47}" presName="invisiNode" presStyleLbl="node1" presStyleIdx="0" presStyleCnt="3"/>
      <dgm:spPr/>
    </dgm:pt>
    <dgm:pt modelId="{EC9D6A19-5D03-4FCC-A3E6-CEDFC2BDCE96}" type="pres">
      <dgm:prSet presAssocID="{65A1A81E-BEDC-4E73-BE8B-7433F67E5A47}"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17000" b="-17000"/>
          </a:stretch>
        </a:blipFill>
      </dgm:spPr>
    </dgm:pt>
    <dgm:pt modelId="{6104C92D-4667-41D2-80CB-D17A0CFC5F46}" type="pres">
      <dgm:prSet presAssocID="{AEE22513-4411-4C72-A68C-F6043B75C857}" presName="sibTrans" presStyleLbl="sibTrans2D1" presStyleIdx="0" presStyleCnt="0"/>
      <dgm:spPr/>
    </dgm:pt>
    <dgm:pt modelId="{245A4C5F-FB10-4361-9782-CD20CDCA54FB}" type="pres">
      <dgm:prSet presAssocID="{2610051A-6BD2-4001-8E19-10EA6287C323}" presName="compNode" presStyleCnt="0"/>
      <dgm:spPr/>
    </dgm:pt>
    <dgm:pt modelId="{DDCCDA82-FC36-4495-AF60-2426B50951C1}" type="pres">
      <dgm:prSet presAssocID="{2610051A-6BD2-4001-8E19-10EA6287C323}" presName="node" presStyleLbl="node1" presStyleIdx="1" presStyleCnt="3">
        <dgm:presLayoutVars>
          <dgm:bulletEnabled val="1"/>
        </dgm:presLayoutVars>
      </dgm:prSet>
      <dgm:spPr/>
    </dgm:pt>
    <dgm:pt modelId="{2625009D-C301-42A4-8CF7-E46BA14CE2A8}" type="pres">
      <dgm:prSet presAssocID="{2610051A-6BD2-4001-8E19-10EA6287C323}" presName="invisiNode" presStyleLbl="node1" presStyleIdx="1" presStyleCnt="3"/>
      <dgm:spPr/>
    </dgm:pt>
    <dgm:pt modelId="{AF12938B-0D15-4721-B6B8-93C3B2665E15}" type="pres">
      <dgm:prSet presAssocID="{2610051A-6BD2-4001-8E19-10EA6287C323}" presName="imagNode"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948FAEBC-0FB2-43F1-B855-B9FA875DDEC2}" type="pres">
      <dgm:prSet presAssocID="{8F2F2670-D6B5-49E6-8592-34CB95E0536A}" presName="sibTrans" presStyleLbl="sibTrans2D1" presStyleIdx="0" presStyleCnt="0"/>
      <dgm:spPr/>
    </dgm:pt>
    <dgm:pt modelId="{56BCCE79-0B93-4764-81FF-4560F985F25A}" type="pres">
      <dgm:prSet presAssocID="{96BCF78F-02C7-4A56-ACBD-3719C55E7627}" presName="compNode" presStyleCnt="0"/>
      <dgm:spPr/>
    </dgm:pt>
    <dgm:pt modelId="{49E20152-A795-4781-89E6-D7130067751E}" type="pres">
      <dgm:prSet presAssocID="{96BCF78F-02C7-4A56-ACBD-3719C55E7627}" presName="node" presStyleLbl="node1" presStyleIdx="2" presStyleCnt="3">
        <dgm:presLayoutVars>
          <dgm:bulletEnabled val="1"/>
        </dgm:presLayoutVars>
      </dgm:prSet>
      <dgm:spPr/>
    </dgm:pt>
    <dgm:pt modelId="{844C242F-BDD7-47B6-A8C5-8DA02FF236F7}" type="pres">
      <dgm:prSet presAssocID="{96BCF78F-02C7-4A56-ACBD-3719C55E7627}" presName="invisiNode" presStyleLbl="node1" presStyleIdx="2" presStyleCnt="3"/>
      <dgm:spPr/>
    </dgm:pt>
    <dgm:pt modelId="{3F19CF18-FC41-4F35-BE43-90D791458851}" type="pres">
      <dgm:prSet presAssocID="{96BCF78F-02C7-4A56-ACBD-3719C55E7627}" presName="imagNode" presStyleLbl="fgImgPlace1" presStyleIdx="2" presStyleCnt="3"/>
      <dgm:spPr>
        <a:blipFill>
          <a:blip xmlns:r="http://schemas.openxmlformats.org/officeDocument/2006/relationships" r:embed="rId3"/>
          <a:srcRect/>
          <a:stretch>
            <a:fillRect t="-13000" b="-13000"/>
          </a:stretch>
        </a:blipFill>
      </dgm:spPr>
    </dgm:pt>
  </dgm:ptLst>
  <dgm:cxnLst>
    <dgm:cxn modelId="{EF0B7E31-8197-4D13-B728-69580E87D51E}" type="presOf" srcId="{AEE22513-4411-4C72-A68C-F6043B75C857}" destId="{6104C92D-4667-41D2-80CB-D17A0CFC5F46}" srcOrd="0" destOrd="0" presId="urn:microsoft.com/office/officeart/2005/8/layout/pList2"/>
    <dgm:cxn modelId="{AEE8F956-817C-4267-B3FE-9D61C7486F5F}" srcId="{2BBACD08-9990-46F2-A35F-E5878FA89967}" destId="{2610051A-6BD2-4001-8E19-10EA6287C323}" srcOrd="1" destOrd="0" parTransId="{29DF0567-EFB8-453B-BA31-F3B71AC95549}" sibTransId="{8F2F2670-D6B5-49E6-8592-34CB95E0536A}"/>
    <dgm:cxn modelId="{D386FE56-C2BB-4060-BC2D-35D4E4F5FDAE}" type="presOf" srcId="{2610051A-6BD2-4001-8E19-10EA6287C323}" destId="{DDCCDA82-FC36-4495-AF60-2426B50951C1}" srcOrd="0" destOrd="0" presId="urn:microsoft.com/office/officeart/2005/8/layout/pList2"/>
    <dgm:cxn modelId="{053D587F-B1BA-46C5-882E-F4158C081013}" type="presOf" srcId="{96BCF78F-02C7-4A56-ACBD-3719C55E7627}" destId="{49E20152-A795-4781-89E6-D7130067751E}" srcOrd="0" destOrd="0" presId="urn:microsoft.com/office/officeart/2005/8/layout/pList2"/>
    <dgm:cxn modelId="{27830D8B-12A6-486A-9DE9-8F19709509C6}" type="presOf" srcId="{8F2F2670-D6B5-49E6-8592-34CB95E0536A}" destId="{948FAEBC-0FB2-43F1-B855-B9FA875DDEC2}" srcOrd="0" destOrd="0" presId="urn:microsoft.com/office/officeart/2005/8/layout/pList2"/>
    <dgm:cxn modelId="{19A77EC5-9586-48BA-9151-2E4D9F336916}" type="presOf" srcId="{2BBACD08-9990-46F2-A35F-E5878FA89967}" destId="{C4E8B5CB-595C-44FF-B10D-743C7D23DE37}" srcOrd="0" destOrd="0" presId="urn:microsoft.com/office/officeart/2005/8/layout/pList2"/>
    <dgm:cxn modelId="{9CBA9EC5-1B6F-4CA3-A229-C7AF575DA8E5}" srcId="{2BBACD08-9990-46F2-A35F-E5878FA89967}" destId="{96BCF78F-02C7-4A56-ACBD-3719C55E7627}" srcOrd="2" destOrd="0" parTransId="{0CFAE2B6-3BBB-4AE5-B93D-F34CDCF89430}" sibTransId="{894A7156-E520-4611-ABEE-F7032C1BEE10}"/>
    <dgm:cxn modelId="{3803B2C6-3428-4852-91DD-8352A2E00C9C}" srcId="{2BBACD08-9990-46F2-A35F-E5878FA89967}" destId="{65A1A81E-BEDC-4E73-BE8B-7433F67E5A47}" srcOrd="0" destOrd="0" parTransId="{D08692A3-141B-4C63-A16D-DECE48C0E96D}" sibTransId="{AEE22513-4411-4C72-A68C-F6043B75C857}"/>
    <dgm:cxn modelId="{DD68CCCC-E731-4104-B62A-C0F77D7B8FAE}" type="presOf" srcId="{65A1A81E-BEDC-4E73-BE8B-7433F67E5A47}" destId="{F4B87C07-E64B-4426-9976-16041C2557E8}" srcOrd="0" destOrd="0" presId="urn:microsoft.com/office/officeart/2005/8/layout/pList2"/>
    <dgm:cxn modelId="{123BB963-B4CE-449B-A87F-ACBBA8C2629C}" type="presParOf" srcId="{C4E8B5CB-595C-44FF-B10D-743C7D23DE37}" destId="{51B6BC71-217F-4629-8E56-1FC501057DD8}" srcOrd="0" destOrd="0" presId="urn:microsoft.com/office/officeart/2005/8/layout/pList2"/>
    <dgm:cxn modelId="{37A5ACBC-598A-4B8E-B075-0E04D5114A11}" type="presParOf" srcId="{C4E8B5CB-595C-44FF-B10D-743C7D23DE37}" destId="{8D129458-8C3C-4CDF-B5B2-649EC0218393}" srcOrd="1" destOrd="0" presId="urn:microsoft.com/office/officeart/2005/8/layout/pList2"/>
    <dgm:cxn modelId="{148C7E04-4533-4F97-B872-F3ABBA0C79BD}" type="presParOf" srcId="{8D129458-8C3C-4CDF-B5B2-649EC0218393}" destId="{389A4732-5175-41CD-AEFF-A14EB3195901}" srcOrd="0" destOrd="0" presId="urn:microsoft.com/office/officeart/2005/8/layout/pList2"/>
    <dgm:cxn modelId="{1719CFF1-6E99-4717-B862-CEE63247CD3E}" type="presParOf" srcId="{389A4732-5175-41CD-AEFF-A14EB3195901}" destId="{F4B87C07-E64B-4426-9976-16041C2557E8}" srcOrd="0" destOrd="0" presId="urn:microsoft.com/office/officeart/2005/8/layout/pList2"/>
    <dgm:cxn modelId="{43AF391D-1094-4AD2-BCC4-48085D2CE0E5}" type="presParOf" srcId="{389A4732-5175-41CD-AEFF-A14EB3195901}" destId="{7DB05CEB-596B-490E-A4C9-728D056F0DCF}" srcOrd="1" destOrd="0" presId="urn:microsoft.com/office/officeart/2005/8/layout/pList2"/>
    <dgm:cxn modelId="{ABB7D462-6896-4707-9B18-8D88058091BD}" type="presParOf" srcId="{389A4732-5175-41CD-AEFF-A14EB3195901}" destId="{EC9D6A19-5D03-4FCC-A3E6-CEDFC2BDCE96}" srcOrd="2" destOrd="0" presId="urn:microsoft.com/office/officeart/2005/8/layout/pList2"/>
    <dgm:cxn modelId="{338B6ED7-382A-436A-B8C5-859D1BA7C2BC}" type="presParOf" srcId="{8D129458-8C3C-4CDF-B5B2-649EC0218393}" destId="{6104C92D-4667-41D2-80CB-D17A0CFC5F46}" srcOrd="1" destOrd="0" presId="urn:microsoft.com/office/officeart/2005/8/layout/pList2"/>
    <dgm:cxn modelId="{227E8A8F-0A07-49AB-8002-FEC1674A6B80}" type="presParOf" srcId="{8D129458-8C3C-4CDF-B5B2-649EC0218393}" destId="{245A4C5F-FB10-4361-9782-CD20CDCA54FB}" srcOrd="2" destOrd="0" presId="urn:microsoft.com/office/officeart/2005/8/layout/pList2"/>
    <dgm:cxn modelId="{D237CE7A-34A1-491D-B3F3-A31B95244ADE}" type="presParOf" srcId="{245A4C5F-FB10-4361-9782-CD20CDCA54FB}" destId="{DDCCDA82-FC36-4495-AF60-2426B50951C1}" srcOrd="0" destOrd="0" presId="urn:microsoft.com/office/officeart/2005/8/layout/pList2"/>
    <dgm:cxn modelId="{FD566E38-E454-4E13-83FC-0A74328DAB84}" type="presParOf" srcId="{245A4C5F-FB10-4361-9782-CD20CDCA54FB}" destId="{2625009D-C301-42A4-8CF7-E46BA14CE2A8}" srcOrd="1" destOrd="0" presId="urn:microsoft.com/office/officeart/2005/8/layout/pList2"/>
    <dgm:cxn modelId="{9C43CBA9-08FF-47FF-94D3-F01369287922}" type="presParOf" srcId="{245A4C5F-FB10-4361-9782-CD20CDCA54FB}" destId="{AF12938B-0D15-4721-B6B8-93C3B2665E15}" srcOrd="2" destOrd="0" presId="urn:microsoft.com/office/officeart/2005/8/layout/pList2"/>
    <dgm:cxn modelId="{AD7CEAC5-0A32-450A-88AC-E85CF98ACF62}" type="presParOf" srcId="{8D129458-8C3C-4CDF-B5B2-649EC0218393}" destId="{948FAEBC-0FB2-43F1-B855-B9FA875DDEC2}" srcOrd="3" destOrd="0" presId="urn:microsoft.com/office/officeart/2005/8/layout/pList2"/>
    <dgm:cxn modelId="{22D86FB1-0154-4906-80CE-C635BB3A0BF5}" type="presParOf" srcId="{8D129458-8C3C-4CDF-B5B2-649EC0218393}" destId="{56BCCE79-0B93-4764-81FF-4560F985F25A}" srcOrd="4" destOrd="0" presId="urn:microsoft.com/office/officeart/2005/8/layout/pList2"/>
    <dgm:cxn modelId="{8F27A0A4-D613-4D5E-AE95-EEDD49C5EE3D}" type="presParOf" srcId="{56BCCE79-0B93-4764-81FF-4560F985F25A}" destId="{49E20152-A795-4781-89E6-D7130067751E}" srcOrd="0" destOrd="0" presId="urn:microsoft.com/office/officeart/2005/8/layout/pList2"/>
    <dgm:cxn modelId="{51B95000-F256-4A1B-B5C6-A1F0625B1FE3}" type="presParOf" srcId="{56BCCE79-0B93-4764-81FF-4560F985F25A}" destId="{844C242F-BDD7-47B6-A8C5-8DA02FF236F7}" srcOrd="1" destOrd="0" presId="urn:microsoft.com/office/officeart/2005/8/layout/pList2"/>
    <dgm:cxn modelId="{DEDC52E0-4273-4749-B2BC-484330E8788A}" type="presParOf" srcId="{56BCCE79-0B93-4764-81FF-4560F985F25A}" destId="{3F19CF18-FC41-4F35-BE43-90D791458851}"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C60369-BD06-4671-A08E-0C9154AE4467}" type="doc">
      <dgm:prSet loTypeId="urn:microsoft.com/office/officeart/2005/8/layout/radial6" loCatId="relationship" qsTypeId="urn:microsoft.com/office/officeart/2005/8/quickstyle/3d1" qsCatId="3D" csTypeId="urn:microsoft.com/office/officeart/2005/8/colors/accent1_2" csCatId="accent1" phldr="1"/>
      <dgm:spPr/>
      <dgm:t>
        <a:bodyPr/>
        <a:lstStyle/>
        <a:p>
          <a:endParaRPr lang="en-GB"/>
        </a:p>
      </dgm:t>
    </dgm:pt>
    <dgm:pt modelId="{8F4E7D4F-1B86-4FE4-A135-07A788B9D0B4}">
      <dgm:prSet phldrT="[Text]" custT="1"/>
      <dgm:spPr>
        <a:solidFill>
          <a:srgbClr val="1B70B7"/>
        </a:solidFill>
      </dgm:spPr>
      <dgm:t>
        <a:bodyPr/>
        <a:lstStyle/>
        <a:p>
          <a:r>
            <a:rPr lang="en-GB" sz="1400" dirty="0">
              <a:effectLst>
                <a:outerShdw blurRad="38100" dist="38100" dir="2700000" algn="tl">
                  <a:srgbClr val="000000">
                    <a:alpha val="43137"/>
                  </a:srgbClr>
                </a:outerShdw>
              </a:effectLst>
            </a:rPr>
            <a:t>Score Group Intelligent Valve Management™</a:t>
          </a:r>
        </a:p>
      </dgm:t>
    </dgm:pt>
    <dgm:pt modelId="{764F71E5-DC80-4BB6-9FC5-A7FEAFD10FC6}" type="parTrans" cxnId="{0672376E-A972-491A-942B-4D1C030C76AE}">
      <dgm:prSet/>
      <dgm:spPr/>
      <dgm:t>
        <a:bodyPr/>
        <a:lstStyle/>
        <a:p>
          <a:endParaRPr lang="en-GB" sz="1050"/>
        </a:p>
      </dgm:t>
    </dgm:pt>
    <dgm:pt modelId="{0E9CDC43-3BB6-449B-9BC4-AFDD07F19B09}" type="sibTrans" cxnId="{0672376E-A972-491A-942B-4D1C030C76AE}">
      <dgm:prSet/>
      <dgm:spPr/>
      <dgm:t>
        <a:bodyPr/>
        <a:lstStyle/>
        <a:p>
          <a:endParaRPr lang="en-GB" sz="1050"/>
        </a:p>
      </dgm:t>
    </dgm:pt>
    <dgm:pt modelId="{1A32EFC1-82EC-43A8-8392-AD07CCAA4523}">
      <dgm:prSet phldrT="[Text]" custT="1"/>
      <dgm:spPr>
        <a:solidFill>
          <a:schemeClr val="accent5">
            <a:lumMod val="60000"/>
            <a:lumOff val="40000"/>
          </a:schemeClr>
        </a:solidFill>
      </dgm:spPr>
      <dgm:t>
        <a:bodyPr/>
        <a:lstStyle/>
        <a:p>
          <a:r>
            <a:rPr lang="en-GB" sz="1600" dirty="0">
              <a:solidFill>
                <a:schemeClr val="tx1"/>
              </a:solidFill>
              <a:effectLst>
                <a:outerShdw blurRad="38100" dist="38100" dir="2700000" algn="tl">
                  <a:srgbClr val="000000">
                    <a:alpha val="43137"/>
                  </a:srgbClr>
                </a:outerShdw>
              </a:effectLst>
            </a:rPr>
            <a:t>1 Engineer</a:t>
          </a:r>
        </a:p>
      </dgm:t>
    </dgm:pt>
    <dgm:pt modelId="{541EEF95-2498-4605-8A05-46331A208DE2}" type="parTrans" cxnId="{D412EA7B-936D-4959-82AB-6740B2E115D9}">
      <dgm:prSet/>
      <dgm:spPr/>
      <dgm:t>
        <a:bodyPr/>
        <a:lstStyle/>
        <a:p>
          <a:endParaRPr lang="en-GB" sz="1050"/>
        </a:p>
      </dgm:t>
    </dgm:pt>
    <dgm:pt modelId="{CDC1BF57-CBFB-46F0-8286-55EF0D2BB6CD}" type="sibTrans" cxnId="{D412EA7B-936D-4959-82AB-6740B2E115D9}">
      <dgm:prSet/>
      <dgm:spPr>
        <a:solidFill>
          <a:schemeClr val="accent5">
            <a:lumMod val="40000"/>
            <a:lumOff val="60000"/>
          </a:schemeClr>
        </a:solidFill>
      </dgm:spPr>
      <dgm:t>
        <a:bodyPr/>
        <a:lstStyle/>
        <a:p>
          <a:endParaRPr lang="en-GB" sz="1050"/>
        </a:p>
      </dgm:t>
    </dgm:pt>
    <dgm:pt modelId="{DD79C5A6-4362-4267-A03E-B256C49B21DF}">
      <dgm:prSet phldrT="[Text]" custT="1"/>
      <dgm:spPr>
        <a:solidFill>
          <a:schemeClr val="accent5">
            <a:lumMod val="60000"/>
            <a:lumOff val="40000"/>
          </a:schemeClr>
        </a:solidFill>
      </dgm:spPr>
      <dgm:t>
        <a:bodyPr/>
        <a:lstStyle/>
        <a:p>
          <a:pPr>
            <a:lnSpc>
              <a:spcPct val="100000"/>
            </a:lnSpc>
          </a:pPr>
          <a:r>
            <a:rPr lang="en-GB" sz="1600" dirty="0">
              <a:solidFill>
                <a:schemeClr val="tx1"/>
              </a:solidFill>
              <a:effectLst>
                <a:outerShdw blurRad="38100" dist="38100" dir="2700000" algn="tl">
                  <a:srgbClr val="000000">
                    <a:alpha val="43137"/>
                  </a:srgbClr>
                </a:outerShdw>
              </a:effectLst>
            </a:rPr>
            <a:t>2     Supply &amp; Install</a:t>
          </a:r>
        </a:p>
      </dgm:t>
    </dgm:pt>
    <dgm:pt modelId="{361C912B-3C49-4FE4-8F5C-09EED0F4FEF3}" type="parTrans" cxnId="{7AC56A68-4C0A-4C34-9958-ED38358C4710}">
      <dgm:prSet/>
      <dgm:spPr/>
      <dgm:t>
        <a:bodyPr/>
        <a:lstStyle/>
        <a:p>
          <a:endParaRPr lang="en-GB" sz="1050"/>
        </a:p>
      </dgm:t>
    </dgm:pt>
    <dgm:pt modelId="{43AC21A4-1B91-44B4-8898-0CE02D3CCD5B}" type="sibTrans" cxnId="{7AC56A68-4C0A-4C34-9958-ED38358C4710}">
      <dgm:prSet/>
      <dgm:spPr>
        <a:solidFill>
          <a:schemeClr val="accent5">
            <a:lumMod val="40000"/>
            <a:lumOff val="60000"/>
          </a:schemeClr>
        </a:solidFill>
      </dgm:spPr>
      <dgm:t>
        <a:bodyPr/>
        <a:lstStyle/>
        <a:p>
          <a:endParaRPr lang="en-GB" sz="1050"/>
        </a:p>
      </dgm:t>
    </dgm:pt>
    <dgm:pt modelId="{4C6380B2-47BA-4F99-856D-C62180261429}">
      <dgm:prSet phldrT="[Text]" custT="1"/>
      <dgm:spPr>
        <a:solidFill>
          <a:schemeClr val="accent5">
            <a:lumMod val="60000"/>
            <a:lumOff val="40000"/>
          </a:schemeClr>
        </a:solidFill>
      </dgm:spPr>
      <dgm:t>
        <a:bodyPr/>
        <a:lstStyle/>
        <a:p>
          <a:r>
            <a:rPr lang="en-GB" sz="1600" dirty="0">
              <a:solidFill>
                <a:schemeClr val="tx1"/>
              </a:solidFill>
              <a:effectLst>
                <a:outerShdw blurRad="38100" dist="38100" dir="2700000" algn="tl">
                  <a:srgbClr val="000000">
                    <a:alpha val="43137"/>
                  </a:srgbClr>
                </a:outerShdw>
              </a:effectLst>
            </a:rPr>
            <a:t>3 Monitor</a:t>
          </a:r>
        </a:p>
      </dgm:t>
    </dgm:pt>
    <dgm:pt modelId="{EC5FBDDA-3BBE-4E16-8A39-1A0F7C4B96F4}" type="parTrans" cxnId="{5CCB6FC9-E604-4D63-9CB2-10BAC354AF55}">
      <dgm:prSet/>
      <dgm:spPr/>
      <dgm:t>
        <a:bodyPr/>
        <a:lstStyle/>
        <a:p>
          <a:endParaRPr lang="en-GB" sz="1050"/>
        </a:p>
      </dgm:t>
    </dgm:pt>
    <dgm:pt modelId="{E41D4AAD-B42F-401A-AE5C-6C3FAFA163F9}" type="sibTrans" cxnId="{5CCB6FC9-E604-4D63-9CB2-10BAC354AF55}">
      <dgm:prSet/>
      <dgm:spPr>
        <a:solidFill>
          <a:schemeClr val="accent5">
            <a:lumMod val="40000"/>
            <a:lumOff val="60000"/>
          </a:schemeClr>
        </a:solidFill>
      </dgm:spPr>
      <dgm:t>
        <a:bodyPr/>
        <a:lstStyle/>
        <a:p>
          <a:endParaRPr lang="en-GB" sz="1050"/>
        </a:p>
      </dgm:t>
    </dgm:pt>
    <dgm:pt modelId="{CCCB3942-3718-41B9-AF9B-BB8FB26A385C}">
      <dgm:prSet phldrT="[Text]" custT="1"/>
      <dgm:spPr>
        <a:solidFill>
          <a:schemeClr val="accent5">
            <a:lumMod val="60000"/>
            <a:lumOff val="40000"/>
          </a:schemeClr>
        </a:solidFill>
      </dgm:spPr>
      <dgm:t>
        <a:bodyPr/>
        <a:lstStyle/>
        <a:p>
          <a:r>
            <a:rPr lang="en-GB" sz="1600" dirty="0">
              <a:solidFill>
                <a:schemeClr val="tx1"/>
              </a:solidFill>
              <a:effectLst>
                <a:outerShdw blurRad="38100" dist="38100" dir="2700000" algn="tl">
                  <a:srgbClr val="000000">
                    <a:alpha val="43137"/>
                  </a:srgbClr>
                </a:outerShdw>
              </a:effectLst>
            </a:rPr>
            <a:t>4 Maintain</a:t>
          </a:r>
        </a:p>
      </dgm:t>
    </dgm:pt>
    <dgm:pt modelId="{55C71817-495E-4797-BAF7-C0F3DD830DA1}" type="parTrans" cxnId="{A95F70E0-D378-4D9D-B3DD-219F27202692}">
      <dgm:prSet/>
      <dgm:spPr/>
      <dgm:t>
        <a:bodyPr/>
        <a:lstStyle/>
        <a:p>
          <a:endParaRPr lang="en-GB" sz="1050"/>
        </a:p>
      </dgm:t>
    </dgm:pt>
    <dgm:pt modelId="{F9DF8D74-0475-45AF-9F03-7D25DA6A0FAC}" type="sibTrans" cxnId="{A95F70E0-D378-4D9D-B3DD-219F27202692}">
      <dgm:prSet/>
      <dgm:spPr>
        <a:solidFill>
          <a:schemeClr val="accent5">
            <a:lumMod val="40000"/>
            <a:lumOff val="60000"/>
          </a:schemeClr>
        </a:solidFill>
      </dgm:spPr>
      <dgm:t>
        <a:bodyPr/>
        <a:lstStyle/>
        <a:p>
          <a:endParaRPr lang="en-GB" sz="1050"/>
        </a:p>
      </dgm:t>
    </dgm:pt>
    <dgm:pt modelId="{4BDF09A2-B1D4-4CA0-8EEF-2678594C5E53}">
      <dgm:prSet phldrT="[Text]" custT="1"/>
      <dgm:spPr>
        <a:solidFill>
          <a:schemeClr val="accent5">
            <a:lumMod val="60000"/>
            <a:lumOff val="40000"/>
          </a:schemeClr>
        </a:solidFill>
      </dgm:spPr>
      <dgm:t>
        <a:bodyPr/>
        <a:lstStyle/>
        <a:p>
          <a:r>
            <a:rPr lang="en-GB" sz="1600" dirty="0">
              <a:solidFill>
                <a:schemeClr val="tx1"/>
              </a:solidFill>
              <a:effectLst>
                <a:outerShdw blurRad="38100" dist="38100" dir="2700000" algn="tl">
                  <a:srgbClr val="000000">
                    <a:alpha val="43137"/>
                  </a:srgbClr>
                </a:outerShdw>
              </a:effectLst>
            </a:rPr>
            <a:t>5       Learn</a:t>
          </a:r>
        </a:p>
      </dgm:t>
    </dgm:pt>
    <dgm:pt modelId="{C11653E2-78D6-41E0-941E-A839306EA8C9}" type="parTrans" cxnId="{61C0121D-9BA1-47CD-916E-C41148A7A196}">
      <dgm:prSet/>
      <dgm:spPr/>
      <dgm:t>
        <a:bodyPr/>
        <a:lstStyle/>
        <a:p>
          <a:endParaRPr lang="en-GB" sz="1050"/>
        </a:p>
      </dgm:t>
    </dgm:pt>
    <dgm:pt modelId="{A7280630-FB51-4909-8CB4-2D7AA1A2B8B2}" type="sibTrans" cxnId="{61C0121D-9BA1-47CD-916E-C41148A7A196}">
      <dgm:prSet/>
      <dgm:spPr>
        <a:solidFill>
          <a:schemeClr val="accent5">
            <a:lumMod val="40000"/>
            <a:lumOff val="60000"/>
          </a:schemeClr>
        </a:solidFill>
      </dgm:spPr>
      <dgm:t>
        <a:bodyPr/>
        <a:lstStyle/>
        <a:p>
          <a:endParaRPr lang="en-GB" sz="1050"/>
        </a:p>
      </dgm:t>
    </dgm:pt>
    <dgm:pt modelId="{673AE237-2249-490F-98BA-6BDA3AB2E6F5}" type="pres">
      <dgm:prSet presAssocID="{13C60369-BD06-4671-A08E-0C9154AE4467}" presName="Name0" presStyleCnt="0">
        <dgm:presLayoutVars>
          <dgm:chMax val="1"/>
          <dgm:dir/>
          <dgm:animLvl val="ctr"/>
          <dgm:resizeHandles val="exact"/>
        </dgm:presLayoutVars>
      </dgm:prSet>
      <dgm:spPr/>
    </dgm:pt>
    <dgm:pt modelId="{977B6A17-5288-40ED-BB48-B90479134586}" type="pres">
      <dgm:prSet presAssocID="{8F4E7D4F-1B86-4FE4-A135-07A788B9D0B4}" presName="centerShape" presStyleLbl="node0" presStyleIdx="0" presStyleCnt="1" custScaleX="99236" custLinFactNeighborX="69" custLinFactNeighborY="-1061"/>
      <dgm:spPr/>
    </dgm:pt>
    <dgm:pt modelId="{7037070B-74AF-46EA-96DA-B026F962F4B8}" type="pres">
      <dgm:prSet presAssocID="{1A32EFC1-82EC-43A8-8392-AD07CCAA4523}" presName="node" presStyleLbl="node1" presStyleIdx="0" presStyleCnt="5">
        <dgm:presLayoutVars>
          <dgm:bulletEnabled val="1"/>
        </dgm:presLayoutVars>
      </dgm:prSet>
      <dgm:spPr/>
    </dgm:pt>
    <dgm:pt modelId="{8D178468-983B-4F1E-A831-2B0B27AE6FC7}" type="pres">
      <dgm:prSet presAssocID="{1A32EFC1-82EC-43A8-8392-AD07CCAA4523}" presName="dummy" presStyleCnt="0"/>
      <dgm:spPr/>
    </dgm:pt>
    <dgm:pt modelId="{239F9544-50E2-442C-A407-AE3A94452DFF}" type="pres">
      <dgm:prSet presAssocID="{CDC1BF57-CBFB-46F0-8286-55EF0D2BB6CD}" presName="sibTrans" presStyleLbl="sibTrans2D1" presStyleIdx="0" presStyleCnt="5"/>
      <dgm:spPr/>
    </dgm:pt>
    <dgm:pt modelId="{D7A3D0B8-E398-4AED-AB8C-0585C99E2903}" type="pres">
      <dgm:prSet presAssocID="{DD79C5A6-4362-4267-A03E-B256C49B21DF}" presName="node" presStyleLbl="node1" presStyleIdx="1" presStyleCnt="5">
        <dgm:presLayoutVars>
          <dgm:bulletEnabled val="1"/>
        </dgm:presLayoutVars>
      </dgm:prSet>
      <dgm:spPr/>
    </dgm:pt>
    <dgm:pt modelId="{9D0EB61B-E1D4-4C1D-9671-E451E3676B9C}" type="pres">
      <dgm:prSet presAssocID="{DD79C5A6-4362-4267-A03E-B256C49B21DF}" presName="dummy" presStyleCnt="0"/>
      <dgm:spPr/>
    </dgm:pt>
    <dgm:pt modelId="{E5D8D281-015C-42CC-933E-1B980DEAAA7F}" type="pres">
      <dgm:prSet presAssocID="{43AC21A4-1B91-44B4-8898-0CE02D3CCD5B}" presName="sibTrans" presStyleLbl="sibTrans2D1" presStyleIdx="1" presStyleCnt="5"/>
      <dgm:spPr/>
    </dgm:pt>
    <dgm:pt modelId="{07A05BAB-4D64-4C57-B3F6-15C7A04D607F}" type="pres">
      <dgm:prSet presAssocID="{4C6380B2-47BA-4F99-856D-C62180261429}" presName="node" presStyleLbl="node1" presStyleIdx="2" presStyleCnt="5">
        <dgm:presLayoutVars>
          <dgm:bulletEnabled val="1"/>
        </dgm:presLayoutVars>
      </dgm:prSet>
      <dgm:spPr/>
    </dgm:pt>
    <dgm:pt modelId="{B92E20E3-A16F-4F27-87A4-FFDA0B9A9BFF}" type="pres">
      <dgm:prSet presAssocID="{4C6380B2-47BA-4F99-856D-C62180261429}" presName="dummy" presStyleCnt="0"/>
      <dgm:spPr/>
    </dgm:pt>
    <dgm:pt modelId="{DB7C8291-BDFF-486C-85B4-C3AC81B09B03}" type="pres">
      <dgm:prSet presAssocID="{E41D4AAD-B42F-401A-AE5C-6C3FAFA163F9}" presName="sibTrans" presStyleLbl="sibTrans2D1" presStyleIdx="2" presStyleCnt="5" custLinFactNeighborX="-5030"/>
      <dgm:spPr/>
    </dgm:pt>
    <dgm:pt modelId="{075331C7-9B87-45DC-8286-06B9441F0A6A}" type="pres">
      <dgm:prSet presAssocID="{CCCB3942-3718-41B9-AF9B-BB8FB26A385C}" presName="node" presStyleLbl="node1" presStyleIdx="3" presStyleCnt="5">
        <dgm:presLayoutVars>
          <dgm:bulletEnabled val="1"/>
        </dgm:presLayoutVars>
      </dgm:prSet>
      <dgm:spPr/>
    </dgm:pt>
    <dgm:pt modelId="{14092492-229F-4449-9D47-B3A4AF39F9E7}" type="pres">
      <dgm:prSet presAssocID="{CCCB3942-3718-41B9-AF9B-BB8FB26A385C}" presName="dummy" presStyleCnt="0"/>
      <dgm:spPr/>
    </dgm:pt>
    <dgm:pt modelId="{C5949D39-A6D6-4F8D-B98A-8D84598998BD}" type="pres">
      <dgm:prSet presAssocID="{F9DF8D74-0475-45AF-9F03-7D25DA6A0FAC}" presName="sibTrans" presStyleLbl="sibTrans2D1" presStyleIdx="3" presStyleCnt="5"/>
      <dgm:spPr/>
    </dgm:pt>
    <dgm:pt modelId="{B74E0D87-F0D7-4AC0-8B6A-76CF52044F7A}" type="pres">
      <dgm:prSet presAssocID="{4BDF09A2-B1D4-4CA0-8EEF-2678594C5E53}" presName="node" presStyleLbl="node1" presStyleIdx="4" presStyleCnt="5">
        <dgm:presLayoutVars>
          <dgm:bulletEnabled val="1"/>
        </dgm:presLayoutVars>
      </dgm:prSet>
      <dgm:spPr/>
    </dgm:pt>
    <dgm:pt modelId="{541ED476-95A0-4E17-8066-CFC36F47BE97}" type="pres">
      <dgm:prSet presAssocID="{4BDF09A2-B1D4-4CA0-8EEF-2678594C5E53}" presName="dummy" presStyleCnt="0"/>
      <dgm:spPr/>
    </dgm:pt>
    <dgm:pt modelId="{B555C97B-6A7C-4059-8BE8-3073A3A412A5}" type="pres">
      <dgm:prSet presAssocID="{A7280630-FB51-4909-8CB4-2D7AA1A2B8B2}" presName="sibTrans" presStyleLbl="sibTrans2D1" presStyleIdx="4" presStyleCnt="5"/>
      <dgm:spPr/>
    </dgm:pt>
  </dgm:ptLst>
  <dgm:cxnLst>
    <dgm:cxn modelId="{61C0121D-9BA1-47CD-916E-C41148A7A196}" srcId="{8F4E7D4F-1B86-4FE4-A135-07A788B9D0B4}" destId="{4BDF09A2-B1D4-4CA0-8EEF-2678594C5E53}" srcOrd="4" destOrd="0" parTransId="{C11653E2-78D6-41E0-941E-A839306EA8C9}" sibTransId="{A7280630-FB51-4909-8CB4-2D7AA1A2B8B2}"/>
    <dgm:cxn modelId="{DCEC9265-A4AD-4FDB-AC03-6AD861F16FD4}" type="presOf" srcId="{CCCB3942-3718-41B9-AF9B-BB8FB26A385C}" destId="{075331C7-9B87-45DC-8286-06B9441F0A6A}" srcOrd="0" destOrd="0" presId="urn:microsoft.com/office/officeart/2005/8/layout/radial6"/>
    <dgm:cxn modelId="{2E4C0448-7B11-4697-94C1-E5D1700DD695}" type="presOf" srcId="{13C60369-BD06-4671-A08E-0C9154AE4467}" destId="{673AE237-2249-490F-98BA-6BDA3AB2E6F5}" srcOrd="0" destOrd="0" presId="urn:microsoft.com/office/officeart/2005/8/layout/radial6"/>
    <dgm:cxn modelId="{7AC56A68-4C0A-4C34-9958-ED38358C4710}" srcId="{8F4E7D4F-1B86-4FE4-A135-07A788B9D0B4}" destId="{DD79C5A6-4362-4267-A03E-B256C49B21DF}" srcOrd="1" destOrd="0" parTransId="{361C912B-3C49-4FE4-8F5C-09EED0F4FEF3}" sibTransId="{43AC21A4-1B91-44B4-8898-0CE02D3CCD5B}"/>
    <dgm:cxn modelId="{0672376E-A972-491A-942B-4D1C030C76AE}" srcId="{13C60369-BD06-4671-A08E-0C9154AE4467}" destId="{8F4E7D4F-1B86-4FE4-A135-07A788B9D0B4}" srcOrd="0" destOrd="0" parTransId="{764F71E5-DC80-4BB6-9FC5-A7FEAFD10FC6}" sibTransId="{0E9CDC43-3BB6-449B-9BC4-AFDD07F19B09}"/>
    <dgm:cxn modelId="{E3F90254-97C5-4AFB-BDEE-FBEB2F7A6684}" type="presOf" srcId="{43AC21A4-1B91-44B4-8898-0CE02D3CCD5B}" destId="{E5D8D281-015C-42CC-933E-1B980DEAAA7F}" srcOrd="0" destOrd="0" presId="urn:microsoft.com/office/officeart/2005/8/layout/radial6"/>
    <dgm:cxn modelId="{21FA1A54-4B6E-40E5-AED5-2C213BCFBAD1}" type="presOf" srcId="{1A32EFC1-82EC-43A8-8392-AD07CCAA4523}" destId="{7037070B-74AF-46EA-96DA-B026F962F4B8}" srcOrd="0" destOrd="0" presId="urn:microsoft.com/office/officeart/2005/8/layout/radial6"/>
    <dgm:cxn modelId="{D412EA7B-936D-4959-82AB-6740B2E115D9}" srcId="{8F4E7D4F-1B86-4FE4-A135-07A788B9D0B4}" destId="{1A32EFC1-82EC-43A8-8392-AD07CCAA4523}" srcOrd="0" destOrd="0" parTransId="{541EEF95-2498-4605-8A05-46331A208DE2}" sibTransId="{CDC1BF57-CBFB-46F0-8286-55EF0D2BB6CD}"/>
    <dgm:cxn modelId="{64B68C7E-0BFF-4698-8879-6E9668E4AA4D}" type="presOf" srcId="{DD79C5A6-4362-4267-A03E-B256C49B21DF}" destId="{D7A3D0B8-E398-4AED-AB8C-0585C99E2903}" srcOrd="0" destOrd="0" presId="urn:microsoft.com/office/officeart/2005/8/layout/radial6"/>
    <dgm:cxn modelId="{09154C82-7CA7-4FB6-9CAE-1D6702C9D51F}" type="presOf" srcId="{F9DF8D74-0475-45AF-9F03-7D25DA6A0FAC}" destId="{C5949D39-A6D6-4F8D-B98A-8D84598998BD}" srcOrd="0" destOrd="0" presId="urn:microsoft.com/office/officeart/2005/8/layout/radial6"/>
    <dgm:cxn modelId="{D54B418E-72C4-49E1-AB15-91C16C449ECF}" type="presOf" srcId="{8F4E7D4F-1B86-4FE4-A135-07A788B9D0B4}" destId="{977B6A17-5288-40ED-BB48-B90479134586}" srcOrd="0" destOrd="0" presId="urn:microsoft.com/office/officeart/2005/8/layout/radial6"/>
    <dgm:cxn modelId="{2F5AD8A2-7CD5-4083-B343-7FA9CBAD1866}" type="presOf" srcId="{A7280630-FB51-4909-8CB4-2D7AA1A2B8B2}" destId="{B555C97B-6A7C-4059-8BE8-3073A3A412A5}" srcOrd="0" destOrd="0" presId="urn:microsoft.com/office/officeart/2005/8/layout/radial6"/>
    <dgm:cxn modelId="{2959CDA3-8144-44C7-924C-C09D45F5BAFA}" type="presOf" srcId="{4BDF09A2-B1D4-4CA0-8EEF-2678594C5E53}" destId="{B74E0D87-F0D7-4AC0-8B6A-76CF52044F7A}" srcOrd="0" destOrd="0" presId="urn:microsoft.com/office/officeart/2005/8/layout/radial6"/>
    <dgm:cxn modelId="{5CCB6FC9-E604-4D63-9CB2-10BAC354AF55}" srcId="{8F4E7D4F-1B86-4FE4-A135-07A788B9D0B4}" destId="{4C6380B2-47BA-4F99-856D-C62180261429}" srcOrd="2" destOrd="0" parTransId="{EC5FBDDA-3BBE-4E16-8A39-1A0F7C4B96F4}" sibTransId="{E41D4AAD-B42F-401A-AE5C-6C3FAFA163F9}"/>
    <dgm:cxn modelId="{A4D76DCD-2669-4FA4-B9C5-1D18575169BD}" type="presOf" srcId="{4C6380B2-47BA-4F99-856D-C62180261429}" destId="{07A05BAB-4D64-4C57-B3F6-15C7A04D607F}" srcOrd="0" destOrd="0" presId="urn:microsoft.com/office/officeart/2005/8/layout/radial6"/>
    <dgm:cxn modelId="{FAF941DC-A2F4-4D22-8EED-EB0848B96683}" type="presOf" srcId="{CDC1BF57-CBFB-46F0-8286-55EF0D2BB6CD}" destId="{239F9544-50E2-442C-A407-AE3A94452DFF}" srcOrd="0" destOrd="0" presId="urn:microsoft.com/office/officeart/2005/8/layout/radial6"/>
    <dgm:cxn modelId="{A95F70E0-D378-4D9D-B3DD-219F27202692}" srcId="{8F4E7D4F-1B86-4FE4-A135-07A788B9D0B4}" destId="{CCCB3942-3718-41B9-AF9B-BB8FB26A385C}" srcOrd="3" destOrd="0" parTransId="{55C71817-495E-4797-BAF7-C0F3DD830DA1}" sibTransId="{F9DF8D74-0475-45AF-9F03-7D25DA6A0FAC}"/>
    <dgm:cxn modelId="{B8FC06F7-9C88-4BE4-916B-D5638CF211F5}" type="presOf" srcId="{E41D4AAD-B42F-401A-AE5C-6C3FAFA163F9}" destId="{DB7C8291-BDFF-486C-85B4-C3AC81B09B03}" srcOrd="0" destOrd="0" presId="urn:microsoft.com/office/officeart/2005/8/layout/radial6"/>
    <dgm:cxn modelId="{D85B0BA8-D89F-4F29-802D-A7D0C6CA581D}" type="presParOf" srcId="{673AE237-2249-490F-98BA-6BDA3AB2E6F5}" destId="{977B6A17-5288-40ED-BB48-B90479134586}" srcOrd="0" destOrd="0" presId="urn:microsoft.com/office/officeart/2005/8/layout/radial6"/>
    <dgm:cxn modelId="{032791ED-0859-4A2C-B598-96B82FCE3267}" type="presParOf" srcId="{673AE237-2249-490F-98BA-6BDA3AB2E6F5}" destId="{7037070B-74AF-46EA-96DA-B026F962F4B8}" srcOrd="1" destOrd="0" presId="urn:microsoft.com/office/officeart/2005/8/layout/radial6"/>
    <dgm:cxn modelId="{1B135A95-1D7E-4D47-9D5F-8688452AEAD1}" type="presParOf" srcId="{673AE237-2249-490F-98BA-6BDA3AB2E6F5}" destId="{8D178468-983B-4F1E-A831-2B0B27AE6FC7}" srcOrd="2" destOrd="0" presId="urn:microsoft.com/office/officeart/2005/8/layout/radial6"/>
    <dgm:cxn modelId="{425E2EF6-A375-42E6-AE27-31A73C8674A5}" type="presParOf" srcId="{673AE237-2249-490F-98BA-6BDA3AB2E6F5}" destId="{239F9544-50E2-442C-A407-AE3A94452DFF}" srcOrd="3" destOrd="0" presId="urn:microsoft.com/office/officeart/2005/8/layout/radial6"/>
    <dgm:cxn modelId="{96C9BE8F-B51F-4C83-AEA1-3B805B1BC6CD}" type="presParOf" srcId="{673AE237-2249-490F-98BA-6BDA3AB2E6F5}" destId="{D7A3D0B8-E398-4AED-AB8C-0585C99E2903}" srcOrd="4" destOrd="0" presId="urn:microsoft.com/office/officeart/2005/8/layout/radial6"/>
    <dgm:cxn modelId="{4431F65C-35F3-418F-89E1-427228D8F77C}" type="presParOf" srcId="{673AE237-2249-490F-98BA-6BDA3AB2E6F5}" destId="{9D0EB61B-E1D4-4C1D-9671-E451E3676B9C}" srcOrd="5" destOrd="0" presId="urn:microsoft.com/office/officeart/2005/8/layout/radial6"/>
    <dgm:cxn modelId="{7389F405-841B-48EE-BAFE-738C8D092E13}" type="presParOf" srcId="{673AE237-2249-490F-98BA-6BDA3AB2E6F5}" destId="{E5D8D281-015C-42CC-933E-1B980DEAAA7F}" srcOrd="6" destOrd="0" presId="urn:microsoft.com/office/officeart/2005/8/layout/radial6"/>
    <dgm:cxn modelId="{C4CBEBCB-7450-420A-AA9F-5CB0CC97B38C}" type="presParOf" srcId="{673AE237-2249-490F-98BA-6BDA3AB2E6F5}" destId="{07A05BAB-4D64-4C57-B3F6-15C7A04D607F}" srcOrd="7" destOrd="0" presId="urn:microsoft.com/office/officeart/2005/8/layout/radial6"/>
    <dgm:cxn modelId="{5F8452D6-B468-4E0B-85EE-33F20C649A84}" type="presParOf" srcId="{673AE237-2249-490F-98BA-6BDA3AB2E6F5}" destId="{B92E20E3-A16F-4F27-87A4-FFDA0B9A9BFF}" srcOrd="8" destOrd="0" presId="urn:microsoft.com/office/officeart/2005/8/layout/radial6"/>
    <dgm:cxn modelId="{8BAC1837-2A90-499B-9978-34C1AEB0AFE2}" type="presParOf" srcId="{673AE237-2249-490F-98BA-6BDA3AB2E6F5}" destId="{DB7C8291-BDFF-486C-85B4-C3AC81B09B03}" srcOrd="9" destOrd="0" presId="urn:microsoft.com/office/officeart/2005/8/layout/radial6"/>
    <dgm:cxn modelId="{DD250B00-982C-48C0-BE0F-2A96DD991BB1}" type="presParOf" srcId="{673AE237-2249-490F-98BA-6BDA3AB2E6F5}" destId="{075331C7-9B87-45DC-8286-06B9441F0A6A}" srcOrd="10" destOrd="0" presId="urn:microsoft.com/office/officeart/2005/8/layout/radial6"/>
    <dgm:cxn modelId="{0532C4B7-6B0F-4360-B9ED-459E5AF59790}" type="presParOf" srcId="{673AE237-2249-490F-98BA-6BDA3AB2E6F5}" destId="{14092492-229F-4449-9D47-B3A4AF39F9E7}" srcOrd="11" destOrd="0" presId="urn:microsoft.com/office/officeart/2005/8/layout/radial6"/>
    <dgm:cxn modelId="{D8E79E84-55BF-407F-BDD9-E137C70E3927}" type="presParOf" srcId="{673AE237-2249-490F-98BA-6BDA3AB2E6F5}" destId="{C5949D39-A6D6-4F8D-B98A-8D84598998BD}" srcOrd="12" destOrd="0" presId="urn:microsoft.com/office/officeart/2005/8/layout/radial6"/>
    <dgm:cxn modelId="{A292B370-8037-48BD-B1ED-26ED70492BF0}" type="presParOf" srcId="{673AE237-2249-490F-98BA-6BDA3AB2E6F5}" destId="{B74E0D87-F0D7-4AC0-8B6A-76CF52044F7A}" srcOrd="13" destOrd="0" presId="urn:microsoft.com/office/officeart/2005/8/layout/radial6"/>
    <dgm:cxn modelId="{9CDA6869-3D8E-4FA4-86C3-D8062274BDF1}" type="presParOf" srcId="{673AE237-2249-490F-98BA-6BDA3AB2E6F5}" destId="{541ED476-95A0-4E17-8066-CFC36F47BE97}" srcOrd="14" destOrd="0" presId="urn:microsoft.com/office/officeart/2005/8/layout/radial6"/>
    <dgm:cxn modelId="{78D18149-823E-4217-9E3E-A6B635D773F8}" type="presParOf" srcId="{673AE237-2249-490F-98BA-6BDA3AB2E6F5}" destId="{B555C97B-6A7C-4059-8BE8-3073A3A412A5}" srcOrd="15"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3C60369-BD06-4671-A08E-0C9154AE4467}" type="doc">
      <dgm:prSet loTypeId="urn:microsoft.com/office/officeart/2005/8/layout/radial6" loCatId="relationship" qsTypeId="urn:microsoft.com/office/officeart/2005/8/quickstyle/3d1" qsCatId="3D" csTypeId="urn:microsoft.com/office/officeart/2005/8/colors/accent1_2" csCatId="accent1" phldr="1"/>
      <dgm:spPr/>
      <dgm:t>
        <a:bodyPr/>
        <a:lstStyle/>
        <a:p>
          <a:endParaRPr lang="en-GB"/>
        </a:p>
      </dgm:t>
    </dgm:pt>
    <dgm:pt modelId="{8F4E7D4F-1B86-4FE4-A135-07A788B9D0B4}">
      <dgm:prSet phldrT="[Text]" custT="1"/>
      <dgm:spPr>
        <a:solidFill>
          <a:srgbClr val="1B70B7"/>
        </a:solidFill>
      </dgm:spPr>
      <dgm:t>
        <a:bodyPr/>
        <a:lstStyle/>
        <a:p>
          <a:r>
            <a:rPr lang="en-GB" sz="1400" dirty="0">
              <a:effectLst>
                <a:outerShdw blurRad="38100" dist="38100" dir="2700000" algn="tl">
                  <a:srgbClr val="000000">
                    <a:alpha val="43137"/>
                  </a:srgbClr>
                </a:outerShdw>
              </a:effectLst>
            </a:rPr>
            <a:t>Score Group Intelligent Valve Management™</a:t>
          </a:r>
        </a:p>
      </dgm:t>
    </dgm:pt>
    <dgm:pt modelId="{764F71E5-DC80-4BB6-9FC5-A7FEAFD10FC6}" type="parTrans" cxnId="{0672376E-A972-491A-942B-4D1C030C76AE}">
      <dgm:prSet/>
      <dgm:spPr/>
      <dgm:t>
        <a:bodyPr/>
        <a:lstStyle/>
        <a:p>
          <a:endParaRPr lang="en-GB" sz="1050"/>
        </a:p>
      </dgm:t>
    </dgm:pt>
    <dgm:pt modelId="{0E9CDC43-3BB6-449B-9BC4-AFDD07F19B09}" type="sibTrans" cxnId="{0672376E-A972-491A-942B-4D1C030C76AE}">
      <dgm:prSet/>
      <dgm:spPr/>
      <dgm:t>
        <a:bodyPr/>
        <a:lstStyle/>
        <a:p>
          <a:endParaRPr lang="en-GB" sz="1050"/>
        </a:p>
      </dgm:t>
    </dgm:pt>
    <dgm:pt modelId="{1A32EFC1-82EC-43A8-8392-AD07CCAA4523}">
      <dgm:prSet phldrT="[Text]" custT="1"/>
      <dgm:spPr>
        <a:solidFill>
          <a:schemeClr val="accent5">
            <a:lumMod val="60000"/>
            <a:lumOff val="40000"/>
          </a:schemeClr>
        </a:solidFill>
      </dgm:spPr>
      <dgm:t>
        <a:bodyPr/>
        <a:lstStyle/>
        <a:p>
          <a:r>
            <a:rPr lang="en-GB" sz="1600" dirty="0">
              <a:solidFill>
                <a:schemeClr val="tx1"/>
              </a:solidFill>
              <a:effectLst>
                <a:outerShdw blurRad="38100" dist="38100" dir="2700000" algn="tl">
                  <a:srgbClr val="000000">
                    <a:alpha val="43137"/>
                  </a:srgbClr>
                </a:outerShdw>
              </a:effectLst>
            </a:rPr>
            <a:t>1 Engineer</a:t>
          </a:r>
        </a:p>
      </dgm:t>
    </dgm:pt>
    <dgm:pt modelId="{541EEF95-2498-4605-8A05-46331A208DE2}" type="parTrans" cxnId="{D412EA7B-936D-4959-82AB-6740B2E115D9}">
      <dgm:prSet/>
      <dgm:spPr/>
      <dgm:t>
        <a:bodyPr/>
        <a:lstStyle/>
        <a:p>
          <a:endParaRPr lang="en-GB" sz="1050"/>
        </a:p>
      </dgm:t>
    </dgm:pt>
    <dgm:pt modelId="{CDC1BF57-CBFB-46F0-8286-55EF0D2BB6CD}" type="sibTrans" cxnId="{D412EA7B-936D-4959-82AB-6740B2E115D9}">
      <dgm:prSet/>
      <dgm:spPr>
        <a:solidFill>
          <a:schemeClr val="accent5">
            <a:lumMod val="40000"/>
            <a:lumOff val="60000"/>
          </a:schemeClr>
        </a:solidFill>
      </dgm:spPr>
      <dgm:t>
        <a:bodyPr/>
        <a:lstStyle/>
        <a:p>
          <a:endParaRPr lang="en-GB" sz="1050"/>
        </a:p>
      </dgm:t>
    </dgm:pt>
    <dgm:pt modelId="{DD79C5A6-4362-4267-A03E-B256C49B21DF}">
      <dgm:prSet phldrT="[Text]" custT="1"/>
      <dgm:spPr>
        <a:solidFill>
          <a:schemeClr val="accent5">
            <a:lumMod val="60000"/>
            <a:lumOff val="40000"/>
          </a:schemeClr>
        </a:solidFill>
      </dgm:spPr>
      <dgm:t>
        <a:bodyPr/>
        <a:lstStyle/>
        <a:p>
          <a:pPr>
            <a:lnSpc>
              <a:spcPct val="100000"/>
            </a:lnSpc>
          </a:pPr>
          <a:r>
            <a:rPr lang="en-GB" sz="1600" dirty="0">
              <a:solidFill>
                <a:schemeClr val="tx1"/>
              </a:solidFill>
              <a:effectLst>
                <a:outerShdw blurRad="38100" dist="38100" dir="2700000" algn="tl">
                  <a:srgbClr val="000000">
                    <a:alpha val="43137"/>
                  </a:srgbClr>
                </a:outerShdw>
              </a:effectLst>
            </a:rPr>
            <a:t>2     Supply &amp; Install</a:t>
          </a:r>
        </a:p>
      </dgm:t>
    </dgm:pt>
    <dgm:pt modelId="{361C912B-3C49-4FE4-8F5C-09EED0F4FEF3}" type="parTrans" cxnId="{7AC56A68-4C0A-4C34-9958-ED38358C4710}">
      <dgm:prSet/>
      <dgm:spPr/>
      <dgm:t>
        <a:bodyPr/>
        <a:lstStyle/>
        <a:p>
          <a:endParaRPr lang="en-GB" sz="1050"/>
        </a:p>
      </dgm:t>
    </dgm:pt>
    <dgm:pt modelId="{43AC21A4-1B91-44B4-8898-0CE02D3CCD5B}" type="sibTrans" cxnId="{7AC56A68-4C0A-4C34-9958-ED38358C4710}">
      <dgm:prSet/>
      <dgm:spPr>
        <a:solidFill>
          <a:schemeClr val="accent5">
            <a:lumMod val="40000"/>
            <a:lumOff val="60000"/>
          </a:schemeClr>
        </a:solidFill>
      </dgm:spPr>
      <dgm:t>
        <a:bodyPr/>
        <a:lstStyle/>
        <a:p>
          <a:endParaRPr lang="en-GB" sz="1050"/>
        </a:p>
      </dgm:t>
    </dgm:pt>
    <dgm:pt modelId="{4C6380B2-47BA-4F99-856D-C62180261429}">
      <dgm:prSet phldrT="[Text]" custT="1"/>
      <dgm:spPr>
        <a:solidFill>
          <a:schemeClr val="accent5">
            <a:lumMod val="60000"/>
            <a:lumOff val="40000"/>
          </a:schemeClr>
        </a:solidFill>
      </dgm:spPr>
      <dgm:t>
        <a:bodyPr/>
        <a:lstStyle/>
        <a:p>
          <a:r>
            <a:rPr lang="en-GB" sz="1600" dirty="0">
              <a:solidFill>
                <a:schemeClr val="tx1"/>
              </a:solidFill>
              <a:effectLst>
                <a:outerShdw blurRad="38100" dist="38100" dir="2700000" algn="tl">
                  <a:srgbClr val="000000">
                    <a:alpha val="43137"/>
                  </a:srgbClr>
                </a:outerShdw>
              </a:effectLst>
            </a:rPr>
            <a:t>3 Monitor</a:t>
          </a:r>
        </a:p>
      </dgm:t>
    </dgm:pt>
    <dgm:pt modelId="{EC5FBDDA-3BBE-4E16-8A39-1A0F7C4B96F4}" type="parTrans" cxnId="{5CCB6FC9-E604-4D63-9CB2-10BAC354AF55}">
      <dgm:prSet/>
      <dgm:spPr/>
      <dgm:t>
        <a:bodyPr/>
        <a:lstStyle/>
        <a:p>
          <a:endParaRPr lang="en-GB" sz="1050"/>
        </a:p>
      </dgm:t>
    </dgm:pt>
    <dgm:pt modelId="{E41D4AAD-B42F-401A-AE5C-6C3FAFA163F9}" type="sibTrans" cxnId="{5CCB6FC9-E604-4D63-9CB2-10BAC354AF55}">
      <dgm:prSet/>
      <dgm:spPr>
        <a:solidFill>
          <a:schemeClr val="accent5">
            <a:lumMod val="40000"/>
            <a:lumOff val="60000"/>
          </a:schemeClr>
        </a:solidFill>
      </dgm:spPr>
      <dgm:t>
        <a:bodyPr/>
        <a:lstStyle/>
        <a:p>
          <a:endParaRPr lang="en-GB" sz="1050"/>
        </a:p>
      </dgm:t>
    </dgm:pt>
    <dgm:pt modelId="{CCCB3942-3718-41B9-AF9B-BB8FB26A385C}">
      <dgm:prSet phldrT="[Text]" custT="1"/>
      <dgm:spPr>
        <a:solidFill>
          <a:schemeClr val="accent5">
            <a:lumMod val="60000"/>
            <a:lumOff val="40000"/>
          </a:schemeClr>
        </a:solidFill>
      </dgm:spPr>
      <dgm:t>
        <a:bodyPr/>
        <a:lstStyle/>
        <a:p>
          <a:r>
            <a:rPr lang="en-GB" sz="1600" dirty="0">
              <a:solidFill>
                <a:schemeClr val="tx1"/>
              </a:solidFill>
              <a:effectLst>
                <a:outerShdw blurRad="38100" dist="38100" dir="2700000" algn="tl">
                  <a:srgbClr val="000000">
                    <a:alpha val="43137"/>
                  </a:srgbClr>
                </a:outerShdw>
              </a:effectLst>
            </a:rPr>
            <a:t>4 Maintain</a:t>
          </a:r>
        </a:p>
      </dgm:t>
    </dgm:pt>
    <dgm:pt modelId="{55C71817-495E-4797-BAF7-C0F3DD830DA1}" type="parTrans" cxnId="{A95F70E0-D378-4D9D-B3DD-219F27202692}">
      <dgm:prSet/>
      <dgm:spPr/>
      <dgm:t>
        <a:bodyPr/>
        <a:lstStyle/>
        <a:p>
          <a:endParaRPr lang="en-GB" sz="1050"/>
        </a:p>
      </dgm:t>
    </dgm:pt>
    <dgm:pt modelId="{F9DF8D74-0475-45AF-9F03-7D25DA6A0FAC}" type="sibTrans" cxnId="{A95F70E0-D378-4D9D-B3DD-219F27202692}">
      <dgm:prSet/>
      <dgm:spPr>
        <a:solidFill>
          <a:schemeClr val="accent5">
            <a:lumMod val="40000"/>
            <a:lumOff val="60000"/>
          </a:schemeClr>
        </a:solidFill>
      </dgm:spPr>
      <dgm:t>
        <a:bodyPr/>
        <a:lstStyle/>
        <a:p>
          <a:endParaRPr lang="en-GB" sz="1050"/>
        </a:p>
      </dgm:t>
    </dgm:pt>
    <dgm:pt modelId="{4BDF09A2-B1D4-4CA0-8EEF-2678594C5E53}">
      <dgm:prSet phldrT="[Text]" custT="1"/>
      <dgm:spPr>
        <a:solidFill>
          <a:schemeClr val="accent5">
            <a:lumMod val="60000"/>
            <a:lumOff val="40000"/>
          </a:schemeClr>
        </a:solidFill>
      </dgm:spPr>
      <dgm:t>
        <a:bodyPr/>
        <a:lstStyle/>
        <a:p>
          <a:r>
            <a:rPr lang="en-GB" sz="1600" dirty="0">
              <a:solidFill>
                <a:schemeClr val="tx1"/>
              </a:solidFill>
              <a:effectLst>
                <a:outerShdw blurRad="38100" dist="38100" dir="2700000" algn="tl">
                  <a:srgbClr val="000000">
                    <a:alpha val="43137"/>
                  </a:srgbClr>
                </a:outerShdw>
              </a:effectLst>
            </a:rPr>
            <a:t>5       Learn</a:t>
          </a:r>
        </a:p>
      </dgm:t>
    </dgm:pt>
    <dgm:pt modelId="{C11653E2-78D6-41E0-941E-A839306EA8C9}" type="parTrans" cxnId="{61C0121D-9BA1-47CD-916E-C41148A7A196}">
      <dgm:prSet/>
      <dgm:spPr/>
      <dgm:t>
        <a:bodyPr/>
        <a:lstStyle/>
        <a:p>
          <a:endParaRPr lang="en-GB" sz="1050"/>
        </a:p>
      </dgm:t>
    </dgm:pt>
    <dgm:pt modelId="{A7280630-FB51-4909-8CB4-2D7AA1A2B8B2}" type="sibTrans" cxnId="{61C0121D-9BA1-47CD-916E-C41148A7A196}">
      <dgm:prSet/>
      <dgm:spPr>
        <a:solidFill>
          <a:schemeClr val="accent5">
            <a:lumMod val="40000"/>
            <a:lumOff val="60000"/>
          </a:schemeClr>
        </a:solidFill>
      </dgm:spPr>
      <dgm:t>
        <a:bodyPr/>
        <a:lstStyle/>
        <a:p>
          <a:endParaRPr lang="en-GB" sz="1050"/>
        </a:p>
      </dgm:t>
    </dgm:pt>
    <dgm:pt modelId="{673AE237-2249-490F-98BA-6BDA3AB2E6F5}" type="pres">
      <dgm:prSet presAssocID="{13C60369-BD06-4671-A08E-0C9154AE4467}" presName="Name0" presStyleCnt="0">
        <dgm:presLayoutVars>
          <dgm:chMax val="1"/>
          <dgm:dir/>
          <dgm:animLvl val="ctr"/>
          <dgm:resizeHandles val="exact"/>
        </dgm:presLayoutVars>
      </dgm:prSet>
      <dgm:spPr/>
    </dgm:pt>
    <dgm:pt modelId="{977B6A17-5288-40ED-BB48-B90479134586}" type="pres">
      <dgm:prSet presAssocID="{8F4E7D4F-1B86-4FE4-A135-07A788B9D0B4}" presName="centerShape" presStyleLbl="node0" presStyleIdx="0" presStyleCnt="1" custScaleX="99236" custLinFactNeighborX="69" custLinFactNeighborY="-1061"/>
      <dgm:spPr/>
    </dgm:pt>
    <dgm:pt modelId="{7037070B-74AF-46EA-96DA-B026F962F4B8}" type="pres">
      <dgm:prSet presAssocID="{1A32EFC1-82EC-43A8-8392-AD07CCAA4523}" presName="node" presStyleLbl="node1" presStyleIdx="0" presStyleCnt="5">
        <dgm:presLayoutVars>
          <dgm:bulletEnabled val="1"/>
        </dgm:presLayoutVars>
      </dgm:prSet>
      <dgm:spPr/>
    </dgm:pt>
    <dgm:pt modelId="{8D178468-983B-4F1E-A831-2B0B27AE6FC7}" type="pres">
      <dgm:prSet presAssocID="{1A32EFC1-82EC-43A8-8392-AD07CCAA4523}" presName="dummy" presStyleCnt="0"/>
      <dgm:spPr/>
    </dgm:pt>
    <dgm:pt modelId="{239F9544-50E2-442C-A407-AE3A94452DFF}" type="pres">
      <dgm:prSet presAssocID="{CDC1BF57-CBFB-46F0-8286-55EF0D2BB6CD}" presName="sibTrans" presStyleLbl="sibTrans2D1" presStyleIdx="0" presStyleCnt="5"/>
      <dgm:spPr/>
    </dgm:pt>
    <dgm:pt modelId="{D7A3D0B8-E398-4AED-AB8C-0585C99E2903}" type="pres">
      <dgm:prSet presAssocID="{DD79C5A6-4362-4267-A03E-B256C49B21DF}" presName="node" presStyleLbl="node1" presStyleIdx="1" presStyleCnt="5">
        <dgm:presLayoutVars>
          <dgm:bulletEnabled val="1"/>
        </dgm:presLayoutVars>
      </dgm:prSet>
      <dgm:spPr/>
    </dgm:pt>
    <dgm:pt modelId="{9D0EB61B-E1D4-4C1D-9671-E451E3676B9C}" type="pres">
      <dgm:prSet presAssocID="{DD79C5A6-4362-4267-A03E-B256C49B21DF}" presName="dummy" presStyleCnt="0"/>
      <dgm:spPr/>
    </dgm:pt>
    <dgm:pt modelId="{E5D8D281-015C-42CC-933E-1B980DEAAA7F}" type="pres">
      <dgm:prSet presAssocID="{43AC21A4-1B91-44B4-8898-0CE02D3CCD5B}" presName="sibTrans" presStyleLbl="sibTrans2D1" presStyleIdx="1" presStyleCnt="5"/>
      <dgm:spPr/>
    </dgm:pt>
    <dgm:pt modelId="{07A05BAB-4D64-4C57-B3F6-15C7A04D607F}" type="pres">
      <dgm:prSet presAssocID="{4C6380B2-47BA-4F99-856D-C62180261429}" presName="node" presStyleLbl="node1" presStyleIdx="2" presStyleCnt="5">
        <dgm:presLayoutVars>
          <dgm:bulletEnabled val="1"/>
        </dgm:presLayoutVars>
      </dgm:prSet>
      <dgm:spPr/>
    </dgm:pt>
    <dgm:pt modelId="{B92E20E3-A16F-4F27-87A4-FFDA0B9A9BFF}" type="pres">
      <dgm:prSet presAssocID="{4C6380B2-47BA-4F99-856D-C62180261429}" presName="dummy" presStyleCnt="0"/>
      <dgm:spPr/>
    </dgm:pt>
    <dgm:pt modelId="{DB7C8291-BDFF-486C-85B4-C3AC81B09B03}" type="pres">
      <dgm:prSet presAssocID="{E41D4AAD-B42F-401A-AE5C-6C3FAFA163F9}" presName="sibTrans" presStyleLbl="sibTrans2D1" presStyleIdx="2" presStyleCnt="5" custLinFactNeighborX="-5030"/>
      <dgm:spPr/>
    </dgm:pt>
    <dgm:pt modelId="{075331C7-9B87-45DC-8286-06B9441F0A6A}" type="pres">
      <dgm:prSet presAssocID="{CCCB3942-3718-41B9-AF9B-BB8FB26A385C}" presName="node" presStyleLbl="node1" presStyleIdx="3" presStyleCnt="5">
        <dgm:presLayoutVars>
          <dgm:bulletEnabled val="1"/>
        </dgm:presLayoutVars>
      </dgm:prSet>
      <dgm:spPr/>
    </dgm:pt>
    <dgm:pt modelId="{14092492-229F-4449-9D47-B3A4AF39F9E7}" type="pres">
      <dgm:prSet presAssocID="{CCCB3942-3718-41B9-AF9B-BB8FB26A385C}" presName="dummy" presStyleCnt="0"/>
      <dgm:spPr/>
    </dgm:pt>
    <dgm:pt modelId="{C5949D39-A6D6-4F8D-B98A-8D84598998BD}" type="pres">
      <dgm:prSet presAssocID="{F9DF8D74-0475-45AF-9F03-7D25DA6A0FAC}" presName="sibTrans" presStyleLbl="sibTrans2D1" presStyleIdx="3" presStyleCnt="5"/>
      <dgm:spPr/>
    </dgm:pt>
    <dgm:pt modelId="{B74E0D87-F0D7-4AC0-8B6A-76CF52044F7A}" type="pres">
      <dgm:prSet presAssocID="{4BDF09A2-B1D4-4CA0-8EEF-2678594C5E53}" presName="node" presStyleLbl="node1" presStyleIdx="4" presStyleCnt="5">
        <dgm:presLayoutVars>
          <dgm:bulletEnabled val="1"/>
        </dgm:presLayoutVars>
      </dgm:prSet>
      <dgm:spPr/>
    </dgm:pt>
    <dgm:pt modelId="{541ED476-95A0-4E17-8066-CFC36F47BE97}" type="pres">
      <dgm:prSet presAssocID="{4BDF09A2-B1D4-4CA0-8EEF-2678594C5E53}" presName="dummy" presStyleCnt="0"/>
      <dgm:spPr/>
    </dgm:pt>
    <dgm:pt modelId="{B555C97B-6A7C-4059-8BE8-3073A3A412A5}" type="pres">
      <dgm:prSet presAssocID="{A7280630-FB51-4909-8CB4-2D7AA1A2B8B2}" presName="sibTrans" presStyleLbl="sibTrans2D1" presStyleIdx="4" presStyleCnt="5"/>
      <dgm:spPr/>
    </dgm:pt>
  </dgm:ptLst>
  <dgm:cxnLst>
    <dgm:cxn modelId="{61C0121D-9BA1-47CD-916E-C41148A7A196}" srcId="{8F4E7D4F-1B86-4FE4-A135-07A788B9D0B4}" destId="{4BDF09A2-B1D4-4CA0-8EEF-2678594C5E53}" srcOrd="4" destOrd="0" parTransId="{C11653E2-78D6-41E0-941E-A839306EA8C9}" sibTransId="{A7280630-FB51-4909-8CB4-2D7AA1A2B8B2}"/>
    <dgm:cxn modelId="{DCEC9265-A4AD-4FDB-AC03-6AD861F16FD4}" type="presOf" srcId="{CCCB3942-3718-41B9-AF9B-BB8FB26A385C}" destId="{075331C7-9B87-45DC-8286-06B9441F0A6A}" srcOrd="0" destOrd="0" presId="urn:microsoft.com/office/officeart/2005/8/layout/radial6"/>
    <dgm:cxn modelId="{2E4C0448-7B11-4697-94C1-E5D1700DD695}" type="presOf" srcId="{13C60369-BD06-4671-A08E-0C9154AE4467}" destId="{673AE237-2249-490F-98BA-6BDA3AB2E6F5}" srcOrd="0" destOrd="0" presId="urn:microsoft.com/office/officeart/2005/8/layout/radial6"/>
    <dgm:cxn modelId="{7AC56A68-4C0A-4C34-9958-ED38358C4710}" srcId="{8F4E7D4F-1B86-4FE4-A135-07A788B9D0B4}" destId="{DD79C5A6-4362-4267-A03E-B256C49B21DF}" srcOrd="1" destOrd="0" parTransId="{361C912B-3C49-4FE4-8F5C-09EED0F4FEF3}" sibTransId="{43AC21A4-1B91-44B4-8898-0CE02D3CCD5B}"/>
    <dgm:cxn modelId="{0672376E-A972-491A-942B-4D1C030C76AE}" srcId="{13C60369-BD06-4671-A08E-0C9154AE4467}" destId="{8F4E7D4F-1B86-4FE4-A135-07A788B9D0B4}" srcOrd="0" destOrd="0" parTransId="{764F71E5-DC80-4BB6-9FC5-A7FEAFD10FC6}" sibTransId="{0E9CDC43-3BB6-449B-9BC4-AFDD07F19B09}"/>
    <dgm:cxn modelId="{E3F90254-97C5-4AFB-BDEE-FBEB2F7A6684}" type="presOf" srcId="{43AC21A4-1B91-44B4-8898-0CE02D3CCD5B}" destId="{E5D8D281-015C-42CC-933E-1B980DEAAA7F}" srcOrd="0" destOrd="0" presId="urn:microsoft.com/office/officeart/2005/8/layout/radial6"/>
    <dgm:cxn modelId="{21FA1A54-4B6E-40E5-AED5-2C213BCFBAD1}" type="presOf" srcId="{1A32EFC1-82EC-43A8-8392-AD07CCAA4523}" destId="{7037070B-74AF-46EA-96DA-B026F962F4B8}" srcOrd="0" destOrd="0" presId="urn:microsoft.com/office/officeart/2005/8/layout/radial6"/>
    <dgm:cxn modelId="{D412EA7B-936D-4959-82AB-6740B2E115D9}" srcId="{8F4E7D4F-1B86-4FE4-A135-07A788B9D0B4}" destId="{1A32EFC1-82EC-43A8-8392-AD07CCAA4523}" srcOrd="0" destOrd="0" parTransId="{541EEF95-2498-4605-8A05-46331A208DE2}" sibTransId="{CDC1BF57-CBFB-46F0-8286-55EF0D2BB6CD}"/>
    <dgm:cxn modelId="{64B68C7E-0BFF-4698-8879-6E9668E4AA4D}" type="presOf" srcId="{DD79C5A6-4362-4267-A03E-B256C49B21DF}" destId="{D7A3D0B8-E398-4AED-AB8C-0585C99E2903}" srcOrd="0" destOrd="0" presId="urn:microsoft.com/office/officeart/2005/8/layout/radial6"/>
    <dgm:cxn modelId="{09154C82-7CA7-4FB6-9CAE-1D6702C9D51F}" type="presOf" srcId="{F9DF8D74-0475-45AF-9F03-7D25DA6A0FAC}" destId="{C5949D39-A6D6-4F8D-B98A-8D84598998BD}" srcOrd="0" destOrd="0" presId="urn:microsoft.com/office/officeart/2005/8/layout/radial6"/>
    <dgm:cxn modelId="{D54B418E-72C4-49E1-AB15-91C16C449ECF}" type="presOf" srcId="{8F4E7D4F-1B86-4FE4-A135-07A788B9D0B4}" destId="{977B6A17-5288-40ED-BB48-B90479134586}" srcOrd="0" destOrd="0" presId="urn:microsoft.com/office/officeart/2005/8/layout/radial6"/>
    <dgm:cxn modelId="{2F5AD8A2-7CD5-4083-B343-7FA9CBAD1866}" type="presOf" srcId="{A7280630-FB51-4909-8CB4-2D7AA1A2B8B2}" destId="{B555C97B-6A7C-4059-8BE8-3073A3A412A5}" srcOrd="0" destOrd="0" presId="urn:microsoft.com/office/officeart/2005/8/layout/radial6"/>
    <dgm:cxn modelId="{2959CDA3-8144-44C7-924C-C09D45F5BAFA}" type="presOf" srcId="{4BDF09A2-B1D4-4CA0-8EEF-2678594C5E53}" destId="{B74E0D87-F0D7-4AC0-8B6A-76CF52044F7A}" srcOrd="0" destOrd="0" presId="urn:microsoft.com/office/officeart/2005/8/layout/radial6"/>
    <dgm:cxn modelId="{5CCB6FC9-E604-4D63-9CB2-10BAC354AF55}" srcId="{8F4E7D4F-1B86-4FE4-A135-07A788B9D0B4}" destId="{4C6380B2-47BA-4F99-856D-C62180261429}" srcOrd="2" destOrd="0" parTransId="{EC5FBDDA-3BBE-4E16-8A39-1A0F7C4B96F4}" sibTransId="{E41D4AAD-B42F-401A-AE5C-6C3FAFA163F9}"/>
    <dgm:cxn modelId="{A4D76DCD-2669-4FA4-B9C5-1D18575169BD}" type="presOf" srcId="{4C6380B2-47BA-4F99-856D-C62180261429}" destId="{07A05BAB-4D64-4C57-B3F6-15C7A04D607F}" srcOrd="0" destOrd="0" presId="urn:microsoft.com/office/officeart/2005/8/layout/radial6"/>
    <dgm:cxn modelId="{FAF941DC-A2F4-4D22-8EED-EB0848B96683}" type="presOf" srcId="{CDC1BF57-CBFB-46F0-8286-55EF0D2BB6CD}" destId="{239F9544-50E2-442C-A407-AE3A94452DFF}" srcOrd="0" destOrd="0" presId="urn:microsoft.com/office/officeart/2005/8/layout/radial6"/>
    <dgm:cxn modelId="{A95F70E0-D378-4D9D-B3DD-219F27202692}" srcId="{8F4E7D4F-1B86-4FE4-A135-07A788B9D0B4}" destId="{CCCB3942-3718-41B9-AF9B-BB8FB26A385C}" srcOrd="3" destOrd="0" parTransId="{55C71817-495E-4797-BAF7-C0F3DD830DA1}" sibTransId="{F9DF8D74-0475-45AF-9F03-7D25DA6A0FAC}"/>
    <dgm:cxn modelId="{B8FC06F7-9C88-4BE4-916B-D5638CF211F5}" type="presOf" srcId="{E41D4AAD-B42F-401A-AE5C-6C3FAFA163F9}" destId="{DB7C8291-BDFF-486C-85B4-C3AC81B09B03}" srcOrd="0" destOrd="0" presId="urn:microsoft.com/office/officeart/2005/8/layout/radial6"/>
    <dgm:cxn modelId="{D85B0BA8-D89F-4F29-802D-A7D0C6CA581D}" type="presParOf" srcId="{673AE237-2249-490F-98BA-6BDA3AB2E6F5}" destId="{977B6A17-5288-40ED-BB48-B90479134586}" srcOrd="0" destOrd="0" presId="urn:microsoft.com/office/officeart/2005/8/layout/radial6"/>
    <dgm:cxn modelId="{032791ED-0859-4A2C-B598-96B82FCE3267}" type="presParOf" srcId="{673AE237-2249-490F-98BA-6BDA3AB2E6F5}" destId="{7037070B-74AF-46EA-96DA-B026F962F4B8}" srcOrd="1" destOrd="0" presId="urn:microsoft.com/office/officeart/2005/8/layout/radial6"/>
    <dgm:cxn modelId="{1B135A95-1D7E-4D47-9D5F-8688452AEAD1}" type="presParOf" srcId="{673AE237-2249-490F-98BA-6BDA3AB2E6F5}" destId="{8D178468-983B-4F1E-A831-2B0B27AE6FC7}" srcOrd="2" destOrd="0" presId="urn:microsoft.com/office/officeart/2005/8/layout/radial6"/>
    <dgm:cxn modelId="{425E2EF6-A375-42E6-AE27-31A73C8674A5}" type="presParOf" srcId="{673AE237-2249-490F-98BA-6BDA3AB2E6F5}" destId="{239F9544-50E2-442C-A407-AE3A94452DFF}" srcOrd="3" destOrd="0" presId="urn:microsoft.com/office/officeart/2005/8/layout/radial6"/>
    <dgm:cxn modelId="{96C9BE8F-B51F-4C83-AEA1-3B805B1BC6CD}" type="presParOf" srcId="{673AE237-2249-490F-98BA-6BDA3AB2E6F5}" destId="{D7A3D0B8-E398-4AED-AB8C-0585C99E2903}" srcOrd="4" destOrd="0" presId="urn:microsoft.com/office/officeart/2005/8/layout/radial6"/>
    <dgm:cxn modelId="{4431F65C-35F3-418F-89E1-427228D8F77C}" type="presParOf" srcId="{673AE237-2249-490F-98BA-6BDA3AB2E6F5}" destId="{9D0EB61B-E1D4-4C1D-9671-E451E3676B9C}" srcOrd="5" destOrd="0" presId="urn:microsoft.com/office/officeart/2005/8/layout/radial6"/>
    <dgm:cxn modelId="{7389F405-841B-48EE-BAFE-738C8D092E13}" type="presParOf" srcId="{673AE237-2249-490F-98BA-6BDA3AB2E6F5}" destId="{E5D8D281-015C-42CC-933E-1B980DEAAA7F}" srcOrd="6" destOrd="0" presId="urn:microsoft.com/office/officeart/2005/8/layout/radial6"/>
    <dgm:cxn modelId="{C4CBEBCB-7450-420A-AA9F-5CB0CC97B38C}" type="presParOf" srcId="{673AE237-2249-490F-98BA-6BDA3AB2E6F5}" destId="{07A05BAB-4D64-4C57-B3F6-15C7A04D607F}" srcOrd="7" destOrd="0" presId="urn:microsoft.com/office/officeart/2005/8/layout/radial6"/>
    <dgm:cxn modelId="{5F8452D6-B468-4E0B-85EE-33F20C649A84}" type="presParOf" srcId="{673AE237-2249-490F-98BA-6BDA3AB2E6F5}" destId="{B92E20E3-A16F-4F27-87A4-FFDA0B9A9BFF}" srcOrd="8" destOrd="0" presId="urn:microsoft.com/office/officeart/2005/8/layout/radial6"/>
    <dgm:cxn modelId="{8BAC1837-2A90-499B-9978-34C1AEB0AFE2}" type="presParOf" srcId="{673AE237-2249-490F-98BA-6BDA3AB2E6F5}" destId="{DB7C8291-BDFF-486C-85B4-C3AC81B09B03}" srcOrd="9" destOrd="0" presId="urn:microsoft.com/office/officeart/2005/8/layout/radial6"/>
    <dgm:cxn modelId="{DD250B00-982C-48C0-BE0F-2A96DD991BB1}" type="presParOf" srcId="{673AE237-2249-490F-98BA-6BDA3AB2E6F5}" destId="{075331C7-9B87-45DC-8286-06B9441F0A6A}" srcOrd="10" destOrd="0" presId="urn:microsoft.com/office/officeart/2005/8/layout/radial6"/>
    <dgm:cxn modelId="{0532C4B7-6B0F-4360-B9ED-459E5AF59790}" type="presParOf" srcId="{673AE237-2249-490F-98BA-6BDA3AB2E6F5}" destId="{14092492-229F-4449-9D47-B3A4AF39F9E7}" srcOrd="11" destOrd="0" presId="urn:microsoft.com/office/officeart/2005/8/layout/radial6"/>
    <dgm:cxn modelId="{D8E79E84-55BF-407F-BDD9-E137C70E3927}" type="presParOf" srcId="{673AE237-2249-490F-98BA-6BDA3AB2E6F5}" destId="{C5949D39-A6D6-4F8D-B98A-8D84598998BD}" srcOrd="12" destOrd="0" presId="urn:microsoft.com/office/officeart/2005/8/layout/radial6"/>
    <dgm:cxn modelId="{A292B370-8037-48BD-B1ED-26ED70492BF0}" type="presParOf" srcId="{673AE237-2249-490F-98BA-6BDA3AB2E6F5}" destId="{B74E0D87-F0D7-4AC0-8B6A-76CF52044F7A}" srcOrd="13" destOrd="0" presId="urn:microsoft.com/office/officeart/2005/8/layout/radial6"/>
    <dgm:cxn modelId="{9CDA6869-3D8E-4FA4-86C3-D8062274BDF1}" type="presParOf" srcId="{673AE237-2249-490F-98BA-6BDA3AB2E6F5}" destId="{541ED476-95A0-4E17-8066-CFC36F47BE97}" srcOrd="14" destOrd="0" presId="urn:microsoft.com/office/officeart/2005/8/layout/radial6"/>
    <dgm:cxn modelId="{78D18149-823E-4217-9E3E-A6B635D773F8}" type="presParOf" srcId="{673AE237-2249-490F-98BA-6BDA3AB2E6F5}" destId="{B555C97B-6A7C-4059-8BE8-3073A3A412A5}" srcOrd="15"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B6BC71-217F-4629-8E56-1FC501057DD8}">
      <dsp:nvSpPr>
        <dsp:cNvPr id="0" name=""/>
        <dsp:cNvSpPr/>
      </dsp:nvSpPr>
      <dsp:spPr>
        <a:xfrm>
          <a:off x="0" y="0"/>
          <a:ext cx="8158514" cy="1835358"/>
        </a:xfrm>
        <a:prstGeom prst="roundRect">
          <a:avLst>
            <a:gd name="adj" fmla="val 10000"/>
          </a:avLst>
        </a:prstGeom>
        <a:solidFill>
          <a:schemeClr val="accent5">
            <a:lumMod val="40000"/>
            <a:lumOff val="6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9D6A19-5D03-4FCC-A3E6-CEDFC2BDCE96}">
      <dsp:nvSpPr>
        <dsp:cNvPr id="0" name=""/>
        <dsp:cNvSpPr/>
      </dsp:nvSpPr>
      <dsp:spPr>
        <a:xfrm>
          <a:off x="244755" y="244714"/>
          <a:ext cx="2396563" cy="1345929"/>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7000" b="-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4B87C07-E64B-4426-9976-16041C2557E8}">
      <dsp:nvSpPr>
        <dsp:cNvPr id="0" name=""/>
        <dsp:cNvSpPr/>
      </dsp:nvSpPr>
      <dsp:spPr>
        <a:xfrm rot="10800000">
          <a:off x="244755" y="1835358"/>
          <a:ext cx="2396563" cy="2243215"/>
        </a:xfrm>
        <a:prstGeom prst="round2SameRect">
          <a:avLst>
            <a:gd name="adj1" fmla="val 10500"/>
            <a:gd name="adj2" fmla="val 0"/>
          </a:avLst>
        </a:prstGeom>
        <a:solidFill>
          <a:srgbClr val="1B70B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t" anchorCtr="0">
          <a:noAutofit/>
        </a:bodyPr>
        <a:lstStyle/>
        <a:p>
          <a:pPr marL="0" lvl="0" indent="0" algn="ctr" defTabSz="977900">
            <a:lnSpc>
              <a:spcPct val="90000"/>
            </a:lnSpc>
            <a:spcBef>
              <a:spcPct val="0"/>
            </a:spcBef>
            <a:spcAft>
              <a:spcPct val="35000"/>
            </a:spcAft>
            <a:buNone/>
          </a:pPr>
          <a:r>
            <a:rPr lang="en-GB" sz="2200" kern="1200" dirty="0">
              <a:effectLst>
                <a:outerShdw blurRad="38100" dist="38100" dir="2700000" algn="tl">
                  <a:srgbClr val="000000">
                    <a:alpha val="43137"/>
                  </a:srgbClr>
                </a:outerShdw>
              </a:effectLst>
            </a:rPr>
            <a:t>What decisions are process operators currently taking about valves / operators?</a:t>
          </a:r>
        </a:p>
      </dsp:txBody>
      <dsp:txXfrm rot="10800000">
        <a:off x="313742" y="1835358"/>
        <a:ext cx="2258589" cy="2174228"/>
      </dsp:txXfrm>
    </dsp:sp>
    <dsp:sp modelId="{AF12938B-0D15-4721-B6B8-93C3B2665E15}">
      <dsp:nvSpPr>
        <dsp:cNvPr id="0" name=""/>
        <dsp:cNvSpPr/>
      </dsp:nvSpPr>
      <dsp:spPr>
        <a:xfrm>
          <a:off x="2880975" y="244714"/>
          <a:ext cx="2396563" cy="1345929"/>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CCDA82-FC36-4495-AF60-2426B50951C1}">
      <dsp:nvSpPr>
        <dsp:cNvPr id="0" name=""/>
        <dsp:cNvSpPr/>
      </dsp:nvSpPr>
      <dsp:spPr>
        <a:xfrm rot="10800000">
          <a:off x="2880975" y="1835358"/>
          <a:ext cx="2396563" cy="2243215"/>
        </a:xfrm>
        <a:prstGeom prst="round2SameRect">
          <a:avLst>
            <a:gd name="adj1" fmla="val 10500"/>
            <a:gd name="adj2" fmla="val 0"/>
          </a:avLst>
        </a:prstGeom>
        <a:solidFill>
          <a:srgbClr val="1B70B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t" anchorCtr="0">
          <a:noAutofit/>
        </a:bodyPr>
        <a:lstStyle/>
        <a:p>
          <a:pPr marL="0" lvl="0" indent="0" algn="ctr" defTabSz="977900">
            <a:lnSpc>
              <a:spcPct val="90000"/>
            </a:lnSpc>
            <a:spcBef>
              <a:spcPct val="0"/>
            </a:spcBef>
            <a:spcAft>
              <a:spcPct val="35000"/>
            </a:spcAft>
            <a:buNone/>
          </a:pPr>
          <a:r>
            <a:rPr lang="en-GB" sz="2200" kern="1200" dirty="0">
              <a:effectLst>
                <a:outerShdw blurRad="38100" dist="38100" dir="2700000" algn="tl">
                  <a:srgbClr val="000000">
                    <a:alpha val="43137"/>
                  </a:srgbClr>
                </a:outerShdw>
              </a:effectLst>
            </a:rPr>
            <a:t>What data or evidence supports,  informs, or drives these decisions?</a:t>
          </a:r>
        </a:p>
      </dsp:txBody>
      <dsp:txXfrm rot="10800000">
        <a:off x="2949962" y="1835358"/>
        <a:ext cx="2258589" cy="2174228"/>
      </dsp:txXfrm>
    </dsp:sp>
    <dsp:sp modelId="{3F19CF18-FC41-4F35-BE43-90D791458851}">
      <dsp:nvSpPr>
        <dsp:cNvPr id="0" name=""/>
        <dsp:cNvSpPr/>
      </dsp:nvSpPr>
      <dsp:spPr>
        <a:xfrm>
          <a:off x="5517195" y="244714"/>
          <a:ext cx="2396563" cy="1345929"/>
        </a:xfrm>
        <a:prstGeom prst="roundRect">
          <a:avLst>
            <a:gd name="adj" fmla="val 10000"/>
          </a:avLst>
        </a:prstGeom>
        <a:blipFill>
          <a:blip xmlns:r="http://schemas.openxmlformats.org/officeDocument/2006/relationships" r:embed="rId3"/>
          <a:srcRect/>
          <a:stretch>
            <a:fillRect t="-13000" b="-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9E20152-A795-4781-89E6-D7130067751E}">
      <dsp:nvSpPr>
        <dsp:cNvPr id="0" name=""/>
        <dsp:cNvSpPr/>
      </dsp:nvSpPr>
      <dsp:spPr>
        <a:xfrm rot="10800000">
          <a:off x="5517195" y="1835358"/>
          <a:ext cx="2396563" cy="2243215"/>
        </a:xfrm>
        <a:prstGeom prst="round2SameRect">
          <a:avLst>
            <a:gd name="adj1" fmla="val 10500"/>
            <a:gd name="adj2" fmla="val 0"/>
          </a:avLst>
        </a:prstGeom>
        <a:solidFill>
          <a:srgbClr val="1B70B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t" anchorCtr="0">
          <a:noAutofit/>
        </a:bodyPr>
        <a:lstStyle/>
        <a:p>
          <a:pPr marL="0" lvl="0" indent="0" algn="ctr" defTabSz="977900">
            <a:lnSpc>
              <a:spcPct val="90000"/>
            </a:lnSpc>
            <a:spcBef>
              <a:spcPct val="0"/>
            </a:spcBef>
            <a:spcAft>
              <a:spcPct val="35000"/>
            </a:spcAft>
            <a:buNone/>
          </a:pPr>
          <a:r>
            <a:rPr lang="en-GB" sz="2200" kern="1200" dirty="0">
              <a:effectLst>
                <a:outerShdw blurRad="38100" dist="38100" dir="2700000" algn="tl">
                  <a:srgbClr val="000000">
                    <a:alpha val="43137"/>
                  </a:srgbClr>
                </a:outerShdw>
              </a:effectLst>
            </a:rPr>
            <a:t>What could improve this decision making?</a:t>
          </a:r>
        </a:p>
      </dsp:txBody>
      <dsp:txXfrm rot="10800000">
        <a:off x="5586182" y="1835358"/>
        <a:ext cx="2258589" cy="21742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55C97B-6A7C-4059-8BE8-3073A3A412A5}">
      <dsp:nvSpPr>
        <dsp:cNvPr id="0" name=""/>
        <dsp:cNvSpPr/>
      </dsp:nvSpPr>
      <dsp:spPr>
        <a:xfrm>
          <a:off x="1730890" y="479010"/>
          <a:ext cx="3192832" cy="3192832"/>
        </a:xfrm>
        <a:prstGeom prst="blockArc">
          <a:avLst>
            <a:gd name="adj1" fmla="val 11880000"/>
            <a:gd name="adj2" fmla="val 16200000"/>
            <a:gd name="adj3" fmla="val 4642"/>
          </a:avLst>
        </a:prstGeom>
        <a:solidFill>
          <a:schemeClr val="accent5">
            <a:lumMod val="40000"/>
            <a:lumOff val="60000"/>
          </a:schemeClr>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C5949D39-A6D6-4F8D-B98A-8D84598998BD}">
      <dsp:nvSpPr>
        <dsp:cNvPr id="0" name=""/>
        <dsp:cNvSpPr/>
      </dsp:nvSpPr>
      <dsp:spPr>
        <a:xfrm>
          <a:off x="1730890" y="479010"/>
          <a:ext cx="3192832" cy="3192832"/>
        </a:xfrm>
        <a:prstGeom prst="blockArc">
          <a:avLst>
            <a:gd name="adj1" fmla="val 7560000"/>
            <a:gd name="adj2" fmla="val 11880000"/>
            <a:gd name="adj3" fmla="val 4642"/>
          </a:avLst>
        </a:prstGeom>
        <a:solidFill>
          <a:schemeClr val="accent5">
            <a:lumMod val="40000"/>
            <a:lumOff val="60000"/>
          </a:schemeClr>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DB7C8291-BDFF-486C-85B4-C3AC81B09B03}">
      <dsp:nvSpPr>
        <dsp:cNvPr id="0" name=""/>
        <dsp:cNvSpPr/>
      </dsp:nvSpPr>
      <dsp:spPr>
        <a:xfrm>
          <a:off x="1570291" y="479010"/>
          <a:ext cx="3192832" cy="3192832"/>
        </a:xfrm>
        <a:prstGeom prst="blockArc">
          <a:avLst>
            <a:gd name="adj1" fmla="val 3240000"/>
            <a:gd name="adj2" fmla="val 7560000"/>
            <a:gd name="adj3" fmla="val 4642"/>
          </a:avLst>
        </a:prstGeom>
        <a:solidFill>
          <a:schemeClr val="accent5">
            <a:lumMod val="40000"/>
            <a:lumOff val="60000"/>
          </a:schemeClr>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E5D8D281-015C-42CC-933E-1B980DEAAA7F}">
      <dsp:nvSpPr>
        <dsp:cNvPr id="0" name=""/>
        <dsp:cNvSpPr/>
      </dsp:nvSpPr>
      <dsp:spPr>
        <a:xfrm>
          <a:off x="1730890" y="479010"/>
          <a:ext cx="3192832" cy="3192832"/>
        </a:xfrm>
        <a:prstGeom prst="blockArc">
          <a:avLst>
            <a:gd name="adj1" fmla="val 20520000"/>
            <a:gd name="adj2" fmla="val 3240000"/>
            <a:gd name="adj3" fmla="val 4642"/>
          </a:avLst>
        </a:prstGeom>
        <a:solidFill>
          <a:schemeClr val="accent5">
            <a:lumMod val="40000"/>
            <a:lumOff val="60000"/>
          </a:schemeClr>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239F9544-50E2-442C-A407-AE3A94452DFF}">
      <dsp:nvSpPr>
        <dsp:cNvPr id="0" name=""/>
        <dsp:cNvSpPr/>
      </dsp:nvSpPr>
      <dsp:spPr>
        <a:xfrm>
          <a:off x="1730890" y="479010"/>
          <a:ext cx="3192832" cy="3192832"/>
        </a:xfrm>
        <a:prstGeom prst="blockArc">
          <a:avLst>
            <a:gd name="adj1" fmla="val 16200000"/>
            <a:gd name="adj2" fmla="val 20520000"/>
            <a:gd name="adj3" fmla="val 4642"/>
          </a:avLst>
        </a:prstGeom>
        <a:solidFill>
          <a:schemeClr val="accent5">
            <a:lumMod val="40000"/>
            <a:lumOff val="60000"/>
          </a:schemeClr>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977B6A17-5288-40ED-BB48-B90479134586}">
      <dsp:nvSpPr>
        <dsp:cNvPr id="0" name=""/>
        <dsp:cNvSpPr/>
      </dsp:nvSpPr>
      <dsp:spPr>
        <a:xfrm>
          <a:off x="2599916" y="1307177"/>
          <a:ext cx="1459085" cy="1470318"/>
        </a:xfrm>
        <a:prstGeom prst="ellipse">
          <a:avLst/>
        </a:prstGeom>
        <a:solidFill>
          <a:srgbClr val="1B70B7"/>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effectLst>
                <a:outerShdw blurRad="38100" dist="38100" dir="2700000" algn="tl">
                  <a:srgbClr val="000000">
                    <a:alpha val="43137"/>
                  </a:srgbClr>
                </a:outerShdw>
              </a:effectLst>
            </a:rPr>
            <a:t>Score Group Intelligent Valve Management™</a:t>
          </a:r>
        </a:p>
      </dsp:txBody>
      <dsp:txXfrm>
        <a:off x="2813594" y="1522500"/>
        <a:ext cx="1031729" cy="1039672"/>
      </dsp:txXfrm>
    </dsp:sp>
    <dsp:sp modelId="{7037070B-74AF-46EA-96DA-B026F962F4B8}">
      <dsp:nvSpPr>
        <dsp:cNvPr id="0" name=""/>
        <dsp:cNvSpPr/>
      </dsp:nvSpPr>
      <dsp:spPr>
        <a:xfrm>
          <a:off x="2812695" y="1450"/>
          <a:ext cx="1029223" cy="1029223"/>
        </a:xfrm>
        <a:prstGeom prst="ellipse">
          <a:avLst/>
        </a:prstGeom>
        <a:solidFill>
          <a:schemeClr val="accent5">
            <a:lumMod val="60000"/>
            <a:lumOff val="4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tx1"/>
              </a:solidFill>
              <a:effectLst>
                <a:outerShdw blurRad="38100" dist="38100" dir="2700000" algn="tl">
                  <a:srgbClr val="000000">
                    <a:alpha val="43137"/>
                  </a:srgbClr>
                </a:outerShdw>
              </a:effectLst>
            </a:rPr>
            <a:t>1 Engineer</a:t>
          </a:r>
        </a:p>
      </dsp:txBody>
      <dsp:txXfrm>
        <a:off x="2963421" y="152176"/>
        <a:ext cx="727771" cy="727771"/>
      </dsp:txXfrm>
    </dsp:sp>
    <dsp:sp modelId="{D7A3D0B8-E398-4AED-AB8C-0585C99E2903}">
      <dsp:nvSpPr>
        <dsp:cNvPr id="0" name=""/>
        <dsp:cNvSpPr/>
      </dsp:nvSpPr>
      <dsp:spPr>
        <a:xfrm>
          <a:off x="4295739" y="1078944"/>
          <a:ext cx="1029223" cy="1029223"/>
        </a:xfrm>
        <a:prstGeom prst="ellipse">
          <a:avLst/>
        </a:prstGeom>
        <a:solidFill>
          <a:schemeClr val="accent5">
            <a:lumMod val="60000"/>
            <a:lumOff val="4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100000"/>
            </a:lnSpc>
            <a:spcBef>
              <a:spcPct val="0"/>
            </a:spcBef>
            <a:spcAft>
              <a:spcPct val="35000"/>
            </a:spcAft>
            <a:buNone/>
          </a:pPr>
          <a:r>
            <a:rPr lang="en-GB" sz="1600" kern="1200" dirty="0">
              <a:solidFill>
                <a:schemeClr val="tx1"/>
              </a:solidFill>
              <a:effectLst>
                <a:outerShdw blurRad="38100" dist="38100" dir="2700000" algn="tl">
                  <a:srgbClr val="000000">
                    <a:alpha val="43137"/>
                  </a:srgbClr>
                </a:outerShdw>
              </a:effectLst>
            </a:rPr>
            <a:t>2     Supply &amp; Install</a:t>
          </a:r>
        </a:p>
      </dsp:txBody>
      <dsp:txXfrm>
        <a:off x="4446465" y="1229670"/>
        <a:ext cx="727771" cy="727771"/>
      </dsp:txXfrm>
    </dsp:sp>
    <dsp:sp modelId="{07A05BAB-4D64-4C57-B3F6-15C7A04D607F}">
      <dsp:nvSpPr>
        <dsp:cNvPr id="0" name=""/>
        <dsp:cNvSpPr/>
      </dsp:nvSpPr>
      <dsp:spPr>
        <a:xfrm>
          <a:off x="3729266" y="2822367"/>
          <a:ext cx="1029223" cy="1029223"/>
        </a:xfrm>
        <a:prstGeom prst="ellipse">
          <a:avLst/>
        </a:prstGeom>
        <a:solidFill>
          <a:schemeClr val="accent5">
            <a:lumMod val="60000"/>
            <a:lumOff val="4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tx1"/>
              </a:solidFill>
              <a:effectLst>
                <a:outerShdw blurRad="38100" dist="38100" dir="2700000" algn="tl">
                  <a:srgbClr val="000000">
                    <a:alpha val="43137"/>
                  </a:srgbClr>
                </a:outerShdw>
              </a:effectLst>
            </a:rPr>
            <a:t>3 Monitor</a:t>
          </a:r>
        </a:p>
      </dsp:txBody>
      <dsp:txXfrm>
        <a:off x="3879992" y="2973093"/>
        <a:ext cx="727771" cy="727771"/>
      </dsp:txXfrm>
    </dsp:sp>
    <dsp:sp modelId="{075331C7-9B87-45DC-8286-06B9441F0A6A}">
      <dsp:nvSpPr>
        <dsp:cNvPr id="0" name=""/>
        <dsp:cNvSpPr/>
      </dsp:nvSpPr>
      <dsp:spPr>
        <a:xfrm>
          <a:off x="1896124" y="2822367"/>
          <a:ext cx="1029223" cy="1029223"/>
        </a:xfrm>
        <a:prstGeom prst="ellipse">
          <a:avLst/>
        </a:prstGeom>
        <a:solidFill>
          <a:schemeClr val="accent5">
            <a:lumMod val="60000"/>
            <a:lumOff val="4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tx1"/>
              </a:solidFill>
              <a:effectLst>
                <a:outerShdw blurRad="38100" dist="38100" dir="2700000" algn="tl">
                  <a:srgbClr val="000000">
                    <a:alpha val="43137"/>
                  </a:srgbClr>
                </a:outerShdw>
              </a:effectLst>
            </a:rPr>
            <a:t>4 Maintain</a:t>
          </a:r>
        </a:p>
      </dsp:txBody>
      <dsp:txXfrm>
        <a:off x="2046850" y="2973093"/>
        <a:ext cx="727771" cy="727771"/>
      </dsp:txXfrm>
    </dsp:sp>
    <dsp:sp modelId="{B74E0D87-F0D7-4AC0-8B6A-76CF52044F7A}">
      <dsp:nvSpPr>
        <dsp:cNvPr id="0" name=""/>
        <dsp:cNvSpPr/>
      </dsp:nvSpPr>
      <dsp:spPr>
        <a:xfrm>
          <a:off x="1329651" y="1078944"/>
          <a:ext cx="1029223" cy="1029223"/>
        </a:xfrm>
        <a:prstGeom prst="ellipse">
          <a:avLst/>
        </a:prstGeom>
        <a:solidFill>
          <a:schemeClr val="accent5">
            <a:lumMod val="60000"/>
            <a:lumOff val="4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tx1"/>
              </a:solidFill>
              <a:effectLst>
                <a:outerShdw blurRad="38100" dist="38100" dir="2700000" algn="tl">
                  <a:srgbClr val="000000">
                    <a:alpha val="43137"/>
                  </a:srgbClr>
                </a:outerShdw>
              </a:effectLst>
            </a:rPr>
            <a:t>5       Learn</a:t>
          </a:r>
        </a:p>
      </dsp:txBody>
      <dsp:txXfrm>
        <a:off x="1480377" y="1229670"/>
        <a:ext cx="727771" cy="7277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55C97B-6A7C-4059-8BE8-3073A3A412A5}">
      <dsp:nvSpPr>
        <dsp:cNvPr id="0" name=""/>
        <dsp:cNvSpPr/>
      </dsp:nvSpPr>
      <dsp:spPr>
        <a:xfrm>
          <a:off x="1857627" y="509936"/>
          <a:ext cx="3399164" cy="3399164"/>
        </a:xfrm>
        <a:prstGeom prst="blockArc">
          <a:avLst>
            <a:gd name="adj1" fmla="val 11880000"/>
            <a:gd name="adj2" fmla="val 16200000"/>
            <a:gd name="adj3" fmla="val 4641"/>
          </a:avLst>
        </a:prstGeom>
        <a:solidFill>
          <a:schemeClr val="accent5">
            <a:lumMod val="40000"/>
            <a:lumOff val="60000"/>
          </a:schemeClr>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C5949D39-A6D6-4F8D-B98A-8D84598998BD}">
      <dsp:nvSpPr>
        <dsp:cNvPr id="0" name=""/>
        <dsp:cNvSpPr/>
      </dsp:nvSpPr>
      <dsp:spPr>
        <a:xfrm>
          <a:off x="1857627" y="509936"/>
          <a:ext cx="3399164" cy="3399164"/>
        </a:xfrm>
        <a:prstGeom prst="blockArc">
          <a:avLst>
            <a:gd name="adj1" fmla="val 7560000"/>
            <a:gd name="adj2" fmla="val 11880000"/>
            <a:gd name="adj3" fmla="val 4641"/>
          </a:avLst>
        </a:prstGeom>
        <a:solidFill>
          <a:schemeClr val="accent5">
            <a:lumMod val="40000"/>
            <a:lumOff val="60000"/>
          </a:schemeClr>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DB7C8291-BDFF-486C-85B4-C3AC81B09B03}">
      <dsp:nvSpPr>
        <dsp:cNvPr id="0" name=""/>
        <dsp:cNvSpPr/>
      </dsp:nvSpPr>
      <dsp:spPr>
        <a:xfrm>
          <a:off x="1686649" y="509936"/>
          <a:ext cx="3399164" cy="3399164"/>
        </a:xfrm>
        <a:prstGeom prst="blockArc">
          <a:avLst>
            <a:gd name="adj1" fmla="val 3240000"/>
            <a:gd name="adj2" fmla="val 7560000"/>
            <a:gd name="adj3" fmla="val 4641"/>
          </a:avLst>
        </a:prstGeom>
        <a:solidFill>
          <a:schemeClr val="accent5">
            <a:lumMod val="40000"/>
            <a:lumOff val="60000"/>
          </a:schemeClr>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E5D8D281-015C-42CC-933E-1B980DEAAA7F}">
      <dsp:nvSpPr>
        <dsp:cNvPr id="0" name=""/>
        <dsp:cNvSpPr/>
      </dsp:nvSpPr>
      <dsp:spPr>
        <a:xfrm>
          <a:off x="1857627" y="509936"/>
          <a:ext cx="3399164" cy="3399164"/>
        </a:xfrm>
        <a:prstGeom prst="blockArc">
          <a:avLst>
            <a:gd name="adj1" fmla="val 20520000"/>
            <a:gd name="adj2" fmla="val 3240000"/>
            <a:gd name="adj3" fmla="val 4641"/>
          </a:avLst>
        </a:prstGeom>
        <a:solidFill>
          <a:schemeClr val="accent5">
            <a:lumMod val="40000"/>
            <a:lumOff val="60000"/>
          </a:schemeClr>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239F9544-50E2-442C-A407-AE3A94452DFF}">
      <dsp:nvSpPr>
        <dsp:cNvPr id="0" name=""/>
        <dsp:cNvSpPr/>
      </dsp:nvSpPr>
      <dsp:spPr>
        <a:xfrm>
          <a:off x="1857627" y="509936"/>
          <a:ext cx="3399164" cy="3399164"/>
        </a:xfrm>
        <a:prstGeom prst="blockArc">
          <a:avLst>
            <a:gd name="adj1" fmla="val 16200000"/>
            <a:gd name="adj2" fmla="val 20520000"/>
            <a:gd name="adj3" fmla="val 4641"/>
          </a:avLst>
        </a:prstGeom>
        <a:solidFill>
          <a:schemeClr val="accent5">
            <a:lumMod val="40000"/>
            <a:lumOff val="60000"/>
          </a:schemeClr>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977B6A17-5288-40ED-BB48-B90479134586}">
      <dsp:nvSpPr>
        <dsp:cNvPr id="0" name=""/>
        <dsp:cNvSpPr/>
      </dsp:nvSpPr>
      <dsp:spPr>
        <a:xfrm>
          <a:off x="2782996" y="1391808"/>
          <a:ext cx="1553007" cy="1564963"/>
        </a:xfrm>
        <a:prstGeom prst="ellipse">
          <a:avLst/>
        </a:prstGeom>
        <a:solidFill>
          <a:srgbClr val="1B70B7"/>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effectLst>
                <a:outerShdw blurRad="38100" dist="38100" dir="2700000" algn="tl">
                  <a:srgbClr val="000000">
                    <a:alpha val="43137"/>
                  </a:srgbClr>
                </a:outerShdw>
              </a:effectLst>
            </a:rPr>
            <a:t>Score Group Intelligent Valve Management™</a:t>
          </a:r>
        </a:p>
      </dsp:txBody>
      <dsp:txXfrm>
        <a:off x="3010429" y="1620992"/>
        <a:ext cx="1098141" cy="1106595"/>
      </dsp:txXfrm>
    </dsp:sp>
    <dsp:sp modelId="{7037070B-74AF-46EA-96DA-B026F962F4B8}">
      <dsp:nvSpPr>
        <dsp:cNvPr id="0" name=""/>
        <dsp:cNvSpPr/>
      </dsp:nvSpPr>
      <dsp:spPr>
        <a:xfrm>
          <a:off x="3009472" y="1635"/>
          <a:ext cx="1095474" cy="1095474"/>
        </a:xfrm>
        <a:prstGeom prst="ellipse">
          <a:avLst/>
        </a:prstGeom>
        <a:solidFill>
          <a:schemeClr val="accent5">
            <a:lumMod val="60000"/>
            <a:lumOff val="4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tx1"/>
              </a:solidFill>
              <a:effectLst>
                <a:outerShdw blurRad="38100" dist="38100" dir="2700000" algn="tl">
                  <a:srgbClr val="000000">
                    <a:alpha val="43137"/>
                  </a:srgbClr>
                </a:outerShdw>
              </a:effectLst>
            </a:rPr>
            <a:t>1 Engineer</a:t>
          </a:r>
        </a:p>
      </dsp:txBody>
      <dsp:txXfrm>
        <a:off x="3169900" y="162063"/>
        <a:ext cx="774618" cy="774618"/>
      </dsp:txXfrm>
    </dsp:sp>
    <dsp:sp modelId="{D7A3D0B8-E398-4AED-AB8C-0585C99E2903}">
      <dsp:nvSpPr>
        <dsp:cNvPr id="0" name=""/>
        <dsp:cNvSpPr/>
      </dsp:nvSpPr>
      <dsp:spPr>
        <a:xfrm>
          <a:off x="4588364" y="1148768"/>
          <a:ext cx="1095474" cy="1095474"/>
        </a:xfrm>
        <a:prstGeom prst="ellipse">
          <a:avLst/>
        </a:prstGeom>
        <a:solidFill>
          <a:schemeClr val="accent5">
            <a:lumMod val="60000"/>
            <a:lumOff val="4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100000"/>
            </a:lnSpc>
            <a:spcBef>
              <a:spcPct val="0"/>
            </a:spcBef>
            <a:spcAft>
              <a:spcPct val="35000"/>
            </a:spcAft>
            <a:buNone/>
          </a:pPr>
          <a:r>
            <a:rPr lang="en-GB" sz="1600" kern="1200" dirty="0">
              <a:solidFill>
                <a:schemeClr val="tx1"/>
              </a:solidFill>
              <a:effectLst>
                <a:outerShdw blurRad="38100" dist="38100" dir="2700000" algn="tl">
                  <a:srgbClr val="000000">
                    <a:alpha val="43137"/>
                  </a:srgbClr>
                </a:outerShdw>
              </a:effectLst>
            </a:rPr>
            <a:t>2     Supply &amp; Install</a:t>
          </a:r>
        </a:p>
      </dsp:txBody>
      <dsp:txXfrm>
        <a:off x="4748792" y="1309196"/>
        <a:ext cx="774618" cy="774618"/>
      </dsp:txXfrm>
    </dsp:sp>
    <dsp:sp modelId="{07A05BAB-4D64-4C57-B3F6-15C7A04D607F}">
      <dsp:nvSpPr>
        <dsp:cNvPr id="0" name=""/>
        <dsp:cNvSpPr/>
      </dsp:nvSpPr>
      <dsp:spPr>
        <a:xfrm>
          <a:off x="3985281" y="3004866"/>
          <a:ext cx="1095474" cy="1095474"/>
        </a:xfrm>
        <a:prstGeom prst="ellipse">
          <a:avLst/>
        </a:prstGeom>
        <a:solidFill>
          <a:schemeClr val="accent5">
            <a:lumMod val="60000"/>
            <a:lumOff val="4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tx1"/>
              </a:solidFill>
              <a:effectLst>
                <a:outerShdw blurRad="38100" dist="38100" dir="2700000" algn="tl">
                  <a:srgbClr val="000000">
                    <a:alpha val="43137"/>
                  </a:srgbClr>
                </a:outerShdw>
              </a:effectLst>
            </a:rPr>
            <a:t>3 Monitor</a:t>
          </a:r>
        </a:p>
      </dsp:txBody>
      <dsp:txXfrm>
        <a:off x="4145709" y="3165294"/>
        <a:ext cx="774618" cy="774618"/>
      </dsp:txXfrm>
    </dsp:sp>
    <dsp:sp modelId="{075331C7-9B87-45DC-8286-06B9441F0A6A}">
      <dsp:nvSpPr>
        <dsp:cNvPr id="0" name=""/>
        <dsp:cNvSpPr/>
      </dsp:nvSpPr>
      <dsp:spPr>
        <a:xfrm>
          <a:off x="2033663" y="3004866"/>
          <a:ext cx="1095474" cy="1095474"/>
        </a:xfrm>
        <a:prstGeom prst="ellipse">
          <a:avLst/>
        </a:prstGeom>
        <a:solidFill>
          <a:schemeClr val="accent5">
            <a:lumMod val="60000"/>
            <a:lumOff val="4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tx1"/>
              </a:solidFill>
              <a:effectLst>
                <a:outerShdw blurRad="38100" dist="38100" dir="2700000" algn="tl">
                  <a:srgbClr val="000000">
                    <a:alpha val="43137"/>
                  </a:srgbClr>
                </a:outerShdw>
              </a:effectLst>
            </a:rPr>
            <a:t>4 Maintain</a:t>
          </a:r>
        </a:p>
      </dsp:txBody>
      <dsp:txXfrm>
        <a:off x="2194091" y="3165294"/>
        <a:ext cx="774618" cy="774618"/>
      </dsp:txXfrm>
    </dsp:sp>
    <dsp:sp modelId="{B74E0D87-F0D7-4AC0-8B6A-76CF52044F7A}">
      <dsp:nvSpPr>
        <dsp:cNvPr id="0" name=""/>
        <dsp:cNvSpPr/>
      </dsp:nvSpPr>
      <dsp:spPr>
        <a:xfrm>
          <a:off x="1430580" y="1148768"/>
          <a:ext cx="1095474" cy="1095474"/>
        </a:xfrm>
        <a:prstGeom prst="ellipse">
          <a:avLst/>
        </a:prstGeom>
        <a:solidFill>
          <a:schemeClr val="accent5">
            <a:lumMod val="60000"/>
            <a:lumOff val="4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tx1"/>
              </a:solidFill>
              <a:effectLst>
                <a:outerShdw blurRad="38100" dist="38100" dir="2700000" algn="tl">
                  <a:srgbClr val="000000">
                    <a:alpha val="43137"/>
                  </a:srgbClr>
                </a:outerShdw>
              </a:effectLst>
            </a:rPr>
            <a:t>5       Learn</a:t>
          </a:r>
        </a:p>
      </dsp:txBody>
      <dsp:txXfrm>
        <a:off x="1591008" y="1309196"/>
        <a:ext cx="774618" cy="774618"/>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charset="0"/>
              </a:defRPr>
            </a:lvl1pPr>
          </a:lstStyle>
          <a:p>
            <a:endParaRPr lang="it-IT"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charset="0"/>
              </a:defRPr>
            </a:lvl1pPr>
          </a:lstStyle>
          <a:p>
            <a:fld id="{681FA45A-0882-2E42-BB65-D4E30275D77E}" type="datetimeFigureOut">
              <a:rPr lang="it-IT" smtClean="0"/>
              <a:pPr/>
              <a:t>16/05/2022</a:t>
            </a:fld>
            <a:endParaRPr lang="it-IT"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charset="0"/>
              </a:defRPr>
            </a:lvl1pPr>
          </a:lstStyle>
          <a:p>
            <a:endParaRPr lang="it-IT"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charset="0"/>
              </a:defRPr>
            </a:lvl1pPr>
          </a:lstStyle>
          <a:p>
            <a:fld id="{B1370D63-9158-BD4D-9276-0D6B11293BFA}" type="slidenum">
              <a:rPr lang="it-IT" smtClean="0"/>
              <a:pPr/>
              <a:t>‹N›</a:t>
            </a:fld>
            <a:endParaRPr lang="it-IT" dirty="0"/>
          </a:p>
        </p:txBody>
      </p:sp>
    </p:spTree>
    <p:extLst>
      <p:ext uri="{BB962C8B-B14F-4D97-AF65-F5344CB8AC3E}">
        <p14:creationId xmlns:p14="http://schemas.microsoft.com/office/powerpoint/2010/main" val="109096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charset="0"/>
        <a:ea typeface="+mn-ea"/>
        <a:cs typeface="+mn-cs"/>
      </a:defRPr>
    </a:lvl1pPr>
    <a:lvl2pPr marL="457200" algn="l" defTabSz="914400" rtl="0" eaLnBrk="1" latinLnBrk="0" hangingPunct="1">
      <a:defRPr sz="1200" kern="1200">
        <a:solidFill>
          <a:schemeClr val="tx1"/>
        </a:solidFill>
        <a:latin typeface="Arial" charset="0"/>
        <a:ea typeface="+mn-ea"/>
        <a:cs typeface="+mn-cs"/>
      </a:defRPr>
    </a:lvl2pPr>
    <a:lvl3pPr marL="914400" algn="l" defTabSz="914400" rtl="0" eaLnBrk="1" latinLnBrk="0" hangingPunct="1">
      <a:defRPr sz="1200" kern="1200">
        <a:solidFill>
          <a:schemeClr val="tx1"/>
        </a:solidFill>
        <a:latin typeface="Arial" charset="0"/>
        <a:ea typeface="+mn-ea"/>
        <a:cs typeface="+mn-cs"/>
      </a:defRPr>
    </a:lvl3pPr>
    <a:lvl4pPr marL="1371600" algn="l" defTabSz="914400" rtl="0" eaLnBrk="1" latinLnBrk="0" hangingPunct="1">
      <a:defRPr sz="1200" kern="1200">
        <a:solidFill>
          <a:schemeClr val="tx1"/>
        </a:solidFill>
        <a:latin typeface="Arial" charset="0"/>
        <a:ea typeface="+mn-ea"/>
        <a:cs typeface="+mn-cs"/>
      </a:defRPr>
    </a:lvl4pPr>
    <a:lvl5pPr marL="1828800" algn="l" defTabSz="914400" rtl="0" eaLnBrk="1" latinLnBrk="0" hangingPunct="1">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B1370D63-9158-BD4D-9276-0D6B11293BFA}" type="slidenum">
              <a:rPr lang="it-IT" smtClean="0"/>
              <a:pPr/>
              <a:t>21</a:t>
            </a:fld>
            <a:endParaRPr lang="it-IT" dirty="0"/>
          </a:p>
        </p:txBody>
      </p:sp>
    </p:spTree>
    <p:extLst>
      <p:ext uri="{BB962C8B-B14F-4D97-AF65-F5344CB8AC3E}">
        <p14:creationId xmlns:p14="http://schemas.microsoft.com/office/powerpoint/2010/main" val="3082184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B1370D63-9158-BD4D-9276-0D6B11293BFA}" type="slidenum">
              <a:rPr lang="it-IT" smtClean="0"/>
              <a:pPr/>
              <a:t>38</a:t>
            </a:fld>
            <a:endParaRPr lang="it-IT" dirty="0"/>
          </a:p>
        </p:txBody>
      </p:sp>
    </p:spTree>
    <p:extLst>
      <p:ext uri="{BB962C8B-B14F-4D97-AF65-F5344CB8AC3E}">
        <p14:creationId xmlns:p14="http://schemas.microsoft.com/office/powerpoint/2010/main" val="3070759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5A512F8B-AFAB-7E42-8432-A5F8E3AC75DC}" type="datetime1">
              <a:rPr lang="it-IT" smtClean="0"/>
              <a:pPr/>
              <a:t>16/05/2022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2A8214C-FA1D-6847-9EEC-AC2A1036FCC5}" type="slidenum">
              <a:rPr lang="it-IT" smtClean="0"/>
              <a:pPr/>
              <a:t>‹N›</a:t>
            </a:fld>
            <a:endParaRPr lang="it-IT"/>
          </a:p>
        </p:txBody>
      </p:sp>
    </p:spTree>
    <p:extLst>
      <p:ext uri="{BB962C8B-B14F-4D97-AF65-F5344CB8AC3E}">
        <p14:creationId xmlns:p14="http://schemas.microsoft.com/office/powerpoint/2010/main" val="232261519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554069B7-FCD2-9D4B-8E75-10DF5796BEF1}" type="datetime1">
              <a:rPr lang="it-IT" smtClean="0"/>
              <a:pPr/>
              <a:t>16/05/2022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2A8214C-FA1D-6847-9EEC-AC2A1036FCC5}" type="slidenum">
              <a:rPr lang="it-IT" smtClean="0"/>
              <a:pPr/>
              <a:t>‹N›</a:t>
            </a:fld>
            <a:endParaRPr lang="it-IT"/>
          </a:p>
        </p:txBody>
      </p:sp>
    </p:spTree>
    <p:extLst>
      <p:ext uri="{BB962C8B-B14F-4D97-AF65-F5344CB8AC3E}">
        <p14:creationId xmlns:p14="http://schemas.microsoft.com/office/powerpoint/2010/main" val="426674804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C9F79D0E-62E7-9D41-A949-6C06B82E1EE1}" type="datetime1">
              <a:rPr lang="it-IT" smtClean="0"/>
              <a:pPr/>
              <a:t>16/05/2022</a:t>
            </a:fld>
            <a:endParaRPr lang="it-IT" dirty="0"/>
          </a:p>
        </p:txBody>
      </p:sp>
      <p:sp>
        <p:nvSpPr>
          <p:cNvPr id="5" name="Footer Placeholder 4"/>
          <p:cNvSpPr>
            <a:spLocks noGrp="1"/>
          </p:cNvSpPr>
          <p:nvPr>
            <p:ph type="ftr" sz="quarter" idx="11"/>
          </p:nvPr>
        </p:nvSpPr>
        <p:spPr/>
        <p:txBody>
          <a:bodyPr/>
          <a:lstStyle/>
          <a:p>
            <a:endParaRPr lang="it-IT" dirty="0"/>
          </a:p>
        </p:txBody>
      </p:sp>
      <p:sp>
        <p:nvSpPr>
          <p:cNvPr id="6" name="Slide Number Placeholder 5"/>
          <p:cNvSpPr>
            <a:spLocks noGrp="1"/>
          </p:cNvSpPr>
          <p:nvPr>
            <p:ph type="sldNum" sz="quarter" idx="12"/>
          </p:nvPr>
        </p:nvSpPr>
        <p:spPr/>
        <p:txBody>
          <a:bodyPr/>
          <a:lstStyle/>
          <a:p>
            <a:fld id="{D2A8214C-FA1D-6847-9EEC-AC2A1036FCC5}" type="slidenum">
              <a:rPr lang="it-IT" smtClean="0"/>
              <a:pPr/>
              <a:t>‹N›</a:t>
            </a:fld>
            <a:endParaRPr lang="it-IT" dirty="0"/>
          </a:p>
        </p:txBody>
      </p:sp>
    </p:spTree>
    <p:extLst>
      <p:ext uri="{BB962C8B-B14F-4D97-AF65-F5344CB8AC3E}">
        <p14:creationId xmlns:p14="http://schemas.microsoft.com/office/powerpoint/2010/main" val="288878487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1CB79F79-F40C-1C42-BBD2-2273A9E9FECE}" type="datetime1">
              <a:rPr lang="it-IT" smtClean="0"/>
              <a:pPr/>
              <a:t>16/05/2022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2A8214C-FA1D-6847-9EEC-AC2A1036FCC5}" type="slidenum">
              <a:rPr lang="it-IT" smtClean="0"/>
              <a:pPr/>
              <a:t>‹N›</a:t>
            </a:fld>
            <a:endParaRPr lang="it-IT"/>
          </a:p>
        </p:txBody>
      </p:sp>
    </p:spTree>
    <p:extLst>
      <p:ext uri="{BB962C8B-B14F-4D97-AF65-F5344CB8AC3E}">
        <p14:creationId xmlns:p14="http://schemas.microsoft.com/office/powerpoint/2010/main" val="293450790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28B1125-DD4A-BD4C-95A1-F24081310AA1}" type="datetime1">
              <a:rPr lang="it-IT" smtClean="0"/>
              <a:pPr/>
              <a:t>16/05/2022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2A8214C-FA1D-6847-9EEC-AC2A1036FCC5}" type="slidenum">
              <a:rPr lang="it-IT" smtClean="0"/>
              <a:pPr/>
              <a:t>‹N›</a:t>
            </a:fld>
            <a:endParaRPr lang="it-IT"/>
          </a:p>
        </p:txBody>
      </p:sp>
    </p:spTree>
    <p:extLst>
      <p:ext uri="{BB962C8B-B14F-4D97-AF65-F5344CB8AC3E}">
        <p14:creationId xmlns:p14="http://schemas.microsoft.com/office/powerpoint/2010/main" val="201393492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C9F79D0E-62E7-9D41-A949-6C06B82E1EE1}" type="datetime1">
              <a:rPr lang="it-IT" smtClean="0"/>
              <a:pPr/>
              <a:t>16/05/2022</a:t>
            </a:fld>
            <a:endParaRPr lang="it-IT" dirty="0"/>
          </a:p>
        </p:txBody>
      </p:sp>
      <p:sp>
        <p:nvSpPr>
          <p:cNvPr id="6" name="Footer Placeholder 5"/>
          <p:cNvSpPr>
            <a:spLocks noGrp="1"/>
          </p:cNvSpPr>
          <p:nvPr>
            <p:ph type="ftr" sz="quarter" idx="11"/>
          </p:nvPr>
        </p:nvSpPr>
        <p:spPr/>
        <p:txBody>
          <a:bodyPr/>
          <a:lstStyle/>
          <a:p>
            <a:endParaRPr lang="it-IT" dirty="0"/>
          </a:p>
        </p:txBody>
      </p:sp>
      <p:sp>
        <p:nvSpPr>
          <p:cNvPr id="7" name="Slide Number Placeholder 6"/>
          <p:cNvSpPr>
            <a:spLocks noGrp="1"/>
          </p:cNvSpPr>
          <p:nvPr>
            <p:ph type="sldNum" sz="quarter" idx="12"/>
          </p:nvPr>
        </p:nvSpPr>
        <p:spPr/>
        <p:txBody>
          <a:bodyPr/>
          <a:lstStyle/>
          <a:p>
            <a:fld id="{D2A8214C-FA1D-6847-9EEC-AC2A1036FCC5}" type="slidenum">
              <a:rPr lang="it-IT" smtClean="0"/>
              <a:pPr/>
              <a:t>‹N›</a:t>
            </a:fld>
            <a:endParaRPr lang="it-IT" dirty="0"/>
          </a:p>
        </p:txBody>
      </p:sp>
    </p:spTree>
    <p:extLst>
      <p:ext uri="{BB962C8B-B14F-4D97-AF65-F5344CB8AC3E}">
        <p14:creationId xmlns:p14="http://schemas.microsoft.com/office/powerpoint/2010/main" val="161878839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36465700-0F78-7B49-B17F-4EBCED624A69}" type="datetime1">
              <a:rPr lang="it-IT" smtClean="0"/>
              <a:pPr/>
              <a:t>16/05/2022</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D2A8214C-FA1D-6847-9EEC-AC2A1036FCC5}" type="slidenum">
              <a:rPr lang="it-IT" smtClean="0"/>
              <a:pPr/>
              <a:t>‹N›</a:t>
            </a:fld>
            <a:endParaRPr lang="it-IT"/>
          </a:p>
        </p:txBody>
      </p:sp>
    </p:spTree>
    <p:extLst>
      <p:ext uri="{BB962C8B-B14F-4D97-AF65-F5344CB8AC3E}">
        <p14:creationId xmlns:p14="http://schemas.microsoft.com/office/powerpoint/2010/main" val="89591762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D4DE49B7-2E22-4247-A272-39BC49D836DB}" type="datetime1">
              <a:rPr lang="it-IT" smtClean="0"/>
              <a:pPr/>
              <a:t>16/05/2022</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D2A8214C-FA1D-6847-9EEC-AC2A1036FCC5}" type="slidenum">
              <a:rPr lang="it-IT" smtClean="0"/>
              <a:pPr/>
              <a:t>‹N›</a:t>
            </a:fld>
            <a:endParaRPr lang="it-IT"/>
          </a:p>
        </p:txBody>
      </p:sp>
    </p:spTree>
    <p:extLst>
      <p:ext uri="{BB962C8B-B14F-4D97-AF65-F5344CB8AC3E}">
        <p14:creationId xmlns:p14="http://schemas.microsoft.com/office/powerpoint/2010/main" val="211816776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pic>
        <p:nvPicPr>
          <p:cNvPr id="8" name="Immagine 14">
            <a:extLst>
              <a:ext uri="{FF2B5EF4-FFF2-40B4-BE49-F238E27FC236}">
                <a16:creationId xmlns:a16="http://schemas.microsoft.com/office/drawing/2014/main" id="{6687FCB6-6C2B-4BDD-BDF1-2E5AFDE44A6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6107" b="27482"/>
          <a:stretch/>
        </p:blipFill>
        <p:spPr>
          <a:xfrm>
            <a:off x="-1" y="6579704"/>
            <a:ext cx="12191999" cy="278295"/>
          </a:xfrm>
          <a:prstGeom prst="rect">
            <a:avLst/>
          </a:prstGeom>
        </p:spPr>
      </p:pic>
      <p:pic>
        <p:nvPicPr>
          <p:cNvPr id="10" name="Immagine 14">
            <a:extLst>
              <a:ext uri="{FF2B5EF4-FFF2-40B4-BE49-F238E27FC236}">
                <a16:creationId xmlns:a16="http://schemas.microsoft.com/office/drawing/2014/main" id="{F83035ED-2617-492A-BF19-2B61D00B60C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6107" b="27482"/>
          <a:stretch/>
        </p:blipFill>
        <p:spPr>
          <a:xfrm>
            <a:off x="-1" y="6579704"/>
            <a:ext cx="12191999" cy="278295"/>
          </a:xfrm>
          <a:prstGeom prst="rect">
            <a:avLst/>
          </a:prstGeom>
        </p:spPr>
      </p:pic>
      <p:pic>
        <p:nvPicPr>
          <p:cNvPr id="12" name="Grafik 11" descr="Ein Bild, das Text enthält.&#10;&#10;Automatisch generierte Beschreibung">
            <a:extLst>
              <a:ext uri="{FF2B5EF4-FFF2-40B4-BE49-F238E27FC236}">
                <a16:creationId xmlns:a16="http://schemas.microsoft.com/office/drawing/2014/main" id="{E23D5558-1291-45BB-AE33-1EEDDD168CCA}"/>
              </a:ext>
            </a:extLst>
          </p:cNvPr>
          <p:cNvPicPr>
            <a:picLocks noChangeAspect="1"/>
          </p:cNvPicPr>
          <p:nvPr userDrawn="1"/>
        </p:nvPicPr>
        <p:blipFill>
          <a:blip r:embed="rId3"/>
          <a:stretch>
            <a:fillRect/>
          </a:stretch>
        </p:blipFill>
        <p:spPr>
          <a:xfrm>
            <a:off x="0" y="0"/>
            <a:ext cx="4658087" cy="864000"/>
          </a:xfrm>
          <a:prstGeom prst="rect">
            <a:avLst/>
          </a:prstGeom>
        </p:spPr>
      </p:pic>
      <p:sp>
        <p:nvSpPr>
          <p:cNvPr id="14" name="Textfeld 13">
            <a:extLst>
              <a:ext uri="{FF2B5EF4-FFF2-40B4-BE49-F238E27FC236}">
                <a16:creationId xmlns:a16="http://schemas.microsoft.com/office/drawing/2014/main" id="{A2769634-78C8-46C9-BCDB-8C40A027EC6D}"/>
              </a:ext>
            </a:extLst>
          </p:cNvPr>
          <p:cNvSpPr txBox="1"/>
          <p:nvPr userDrawn="1"/>
        </p:nvSpPr>
        <p:spPr>
          <a:xfrm>
            <a:off x="-57551" y="6530932"/>
            <a:ext cx="12184232" cy="369332"/>
          </a:xfrm>
          <a:prstGeom prst="rect">
            <a:avLst/>
          </a:prstGeom>
          <a:noFill/>
        </p:spPr>
        <p:txBody>
          <a:bodyPr wrap="square" rtlCol="0">
            <a:spAutoFit/>
          </a:bodyPr>
          <a:lstStyle/>
          <a:p>
            <a:pPr algn="ctr"/>
            <a:r>
              <a:rPr lang="de-DE" b="1" dirty="0">
                <a:solidFill>
                  <a:schemeClr val="bg1"/>
                </a:solidFill>
                <a:latin typeface="Arial" panose="020B0604020202020204" pitchFamily="34" charset="0"/>
                <a:cs typeface="Arial" panose="020B0604020202020204" pitchFamily="34" charset="0"/>
              </a:rPr>
              <a:t>IVS 2022 |  </a:t>
            </a:r>
            <a:r>
              <a:rPr lang="en-US" sz="1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Technical Conference</a:t>
            </a:r>
            <a:endParaRPr lang="it-IT" dirty="0"/>
          </a:p>
        </p:txBody>
      </p:sp>
      <p:sp>
        <p:nvSpPr>
          <p:cNvPr id="15" name="Foliennummernplatzhalter 1">
            <a:extLst>
              <a:ext uri="{FF2B5EF4-FFF2-40B4-BE49-F238E27FC236}">
                <a16:creationId xmlns:a16="http://schemas.microsoft.com/office/drawing/2014/main" id="{083B619A-91A7-4544-B8B9-36BEC83F6F54}"/>
              </a:ext>
            </a:extLst>
          </p:cNvPr>
          <p:cNvSpPr txBox="1">
            <a:spLocks/>
          </p:cNvSpPr>
          <p:nvPr userDrawn="1"/>
        </p:nvSpPr>
        <p:spPr>
          <a:xfrm>
            <a:off x="9027555" y="6567523"/>
            <a:ext cx="2743200" cy="365125"/>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2A8214C-FA1D-6847-9EEC-AC2A1036FCC5}" type="slidenum">
              <a:rPr lang="it-IT" sz="1400" b="1" smtClean="0">
                <a:solidFill>
                  <a:schemeClr val="bg1"/>
                </a:solidFill>
                <a:latin typeface="Arial" panose="020B0604020202020204" pitchFamily="34" charset="0"/>
                <a:cs typeface="Arial" panose="020B0604020202020204" pitchFamily="34" charset="0"/>
              </a:rPr>
              <a:pPr algn="r"/>
              <a:t>‹N›</a:t>
            </a:fld>
            <a:endParaRPr lang="it-IT" sz="1400" b="1" dirty="0">
              <a:solidFill>
                <a:schemeClr val="bg1"/>
              </a:solidFill>
              <a:latin typeface="Arial" panose="020B0604020202020204" pitchFamily="34" charset="0"/>
              <a:cs typeface="Arial" panose="020B0604020202020204" pitchFamily="34" charset="0"/>
            </a:endParaRPr>
          </a:p>
        </p:txBody>
      </p:sp>
      <p:grpSp>
        <p:nvGrpSpPr>
          <p:cNvPr id="9" name="Gruppieren 19">
            <a:extLst>
              <a:ext uri="{FF2B5EF4-FFF2-40B4-BE49-F238E27FC236}">
                <a16:creationId xmlns:a16="http://schemas.microsoft.com/office/drawing/2014/main" id="{6C9AEA64-804D-4BF8-AB37-1AEC2CDF45A5}"/>
              </a:ext>
            </a:extLst>
          </p:cNvPr>
          <p:cNvGrpSpPr/>
          <p:nvPr userDrawn="1"/>
        </p:nvGrpSpPr>
        <p:grpSpPr>
          <a:xfrm>
            <a:off x="7634941" y="279245"/>
            <a:ext cx="1757109" cy="534102"/>
            <a:chOff x="7773004" y="383063"/>
            <a:chExt cx="1757109" cy="534102"/>
          </a:xfrm>
        </p:grpSpPr>
        <p:grpSp>
          <p:nvGrpSpPr>
            <p:cNvPr id="11" name="Gruppo 10">
              <a:extLst>
                <a:ext uri="{FF2B5EF4-FFF2-40B4-BE49-F238E27FC236}">
                  <a16:creationId xmlns:a16="http://schemas.microsoft.com/office/drawing/2014/main" id="{404111AD-6CC6-45C9-B429-944EC79BD2F3}"/>
                </a:ext>
              </a:extLst>
            </p:cNvPr>
            <p:cNvGrpSpPr/>
            <p:nvPr/>
          </p:nvGrpSpPr>
          <p:grpSpPr>
            <a:xfrm>
              <a:off x="7773004" y="557961"/>
              <a:ext cx="1757109" cy="100583"/>
              <a:chOff x="611187" y="1916113"/>
              <a:chExt cx="7921626" cy="593005"/>
            </a:xfrm>
          </p:grpSpPr>
          <p:cxnSp>
            <p:nvCxnSpPr>
              <p:cNvPr id="20" name="Connettore 1 10">
                <a:extLst>
                  <a:ext uri="{FF2B5EF4-FFF2-40B4-BE49-F238E27FC236}">
                    <a16:creationId xmlns:a16="http://schemas.microsoft.com/office/drawing/2014/main" id="{FE862046-0300-4185-B5F7-1F8A16B00167}"/>
                  </a:ext>
                </a:extLst>
              </p:cNvPr>
              <p:cNvCxnSpPr/>
              <p:nvPr/>
            </p:nvCxnSpPr>
            <p:spPr>
              <a:xfrm flipV="1">
                <a:off x="616952" y="1916113"/>
                <a:ext cx="0" cy="593005"/>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21" name="Connettore 1 11">
                <a:extLst>
                  <a:ext uri="{FF2B5EF4-FFF2-40B4-BE49-F238E27FC236}">
                    <a16:creationId xmlns:a16="http://schemas.microsoft.com/office/drawing/2014/main" id="{9EA38701-7F6D-4F38-8D8A-9AAFD6580123}"/>
                  </a:ext>
                </a:extLst>
              </p:cNvPr>
              <p:cNvCxnSpPr/>
              <p:nvPr/>
            </p:nvCxnSpPr>
            <p:spPr>
              <a:xfrm flipV="1">
                <a:off x="611187" y="1916113"/>
                <a:ext cx="7921626" cy="3862"/>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22" name="Connettore 1 15">
                <a:extLst>
                  <a:ext uri="{FF2B5EF4-FFF2-40B4-BE49-F238E27FC236}">
                    <a16:creationId xmlns:a16="http://schemas.microsoft.com/office/drawing/2014/main" id="{2DB8F119-EDB1-4C30-9F63-12766702BC58}"/>
                  </a:ext>
                </a:extLst>
              </p:cNvPr>
              <p:cNvCxnSpPr/>
              <p:nvPr/>
            </p:nvCxnSpPr>
            <p:spPr>
              <a:xfrm flipV="1">
                <a:off x="8529724" y="1916113"/>
                <a:ext cx="0" cy="593005"/>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grpSp>
        <p:sp>
          <p:nvSpPr>
            <p:cNvPr id="16" name="CasellaDiTesto 15">
              <a:extLst>
                <a:ext uri="{FF2B5EF4-FFF2-40B4-BE49-F238E27FC236}">
                  <a16:creationId xmlns:a16="http://schemas.microsoft.com/office/drawing/2014/main" id="{B158A2BE-10C8-44FF-A767-1DDB173E1E32}"/>
                </a:ext>
              </a:extLst>
            </p:cNvPr>
            <p:cNvSpPr txBox="1"/>
            <p:nvPr/>
          </p:nvSpPr>
          <p:spPr>
            <a:xfrm>
              <a:off x="7773088" y="383063"/>
              <a:ext cx="1598739" cy="123111"/>
            </a:xfrm>
            <a:prstGeom prst="rect">
              <a:avLst/>
            </a:prstGeom>
            <a:noFill/>
          </p:spPr>
          <p:txBody>
            <a:bodyPr wrap="square" lIns="0" tIns="0" rIns="0" bIns="0" rtlCol="0">
              <a:spAutoFit/>
            </a:bodyPr>
            <a:lstStyle/>
            <a:p>
              <a:r>
                <a:rPr lang="it-IT" sz="800" b="1" dirty="0">
                  <a:solidFill>
                    <a:srgbClr val="343433"/>
                  </a:solidFill>
                  <a:latin typeface="Arial" charset="0"/>
                </a:rPr>
                <a:t>ORGANIZERS</a:t>
              </a:r>
            </a:p>
          </p:txBody>
        </p:sp>
        <p:grpSp>
          <p:nvGrpSpPr>
            <p:cNvPr id="17" name="Gruppo 16">
              <a:extLst>
                <a:ext uri="{FF2B5EF4-FFF2-40B4-BE49-F238E27FC236}">
                  <a16:creationId xmlns:a16="http://schemas.microsoft.com/office/drawing/2014/main" id="{F8FA77F6-844E-4337-BA07-9D03C5F0964F}"/>
                </a:ext>
              </a:extLst>
            </p:cNvPr>
            <p:cNvGrpSpPr/>
            <p:nvPr/>
          </p:nvGrpSpPr>
          <p:grpSpPr>
            <a:xfrm>
              <a:off x="7854356" y="676765"/>
              <a:ext cx="1594402" cy="240400"/>
              <a:chOff x="6874403" y="603438"/>
              <a:chExt cx="1594402" cy="240400"/>
            </a:xfrm>
          </p:grpSpPr>
          <p:pic>
            <p:nvPicPr>
              <p:cNvPr id="18" name="Immagine 17">
                <a:extLst>
                  <a:ext uri="{FF2B5EF4-FFF2-40B4-BE49-F238E27FC236}">
                    <a16:creationId xmlns:a16="http://schemas.microsoft.com/office/drawing/2014/main" id="{D8406FC3-5222-4EC2-B7B4-ECAB9506E3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3904" y="603438"/>
                <a:ext cx="724901" cy="240399"/>
              </a:xfrm>
              <a:prstGeom prst="rect">
                <a:avLst/>
              </a:prstGeom>
            </p:spPr>
          </p:pic>
          <p:pic>
            <p:nvPicPr>
              <p:cNvPr id="19" name="Immagine 18">
                <a:extLst>
                  <a:ext uri="{FF2B5EF4-FFF2-40B4-BE49-F238E27FC236}">
                    <a16:creationId xmlns:a16="http://schemas.microsoft.com/office/drawing/2014/main" id="{85C2F3FA-AA53-489B-83D8-172B59AF90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4403" y="616909"/>
                <a:ext cx="789886" cy="226929"/>
              </a:xfrm>
              <a:prstGeom prst="rect">
                <a:avLst/>
              </a:prstGeom>
            </p:spPr>
          </p:pic>
        </p:grpSp>
      </p:grpSp>
      <p:grpSp>
        <p:nvGrpSpPr>
          <p:cNvPr id="23" name="Gruppieren 28">
            <a:extLst>
              <a:ext uri="{FF2B5EF4-FFF2-40B4-BE49-F238E27FC236}">
                <a16:creationId xmlns:a16="http://schemas.microsoft.com/office/drawing/2014/main" id="{AC8C9E71-405F-40BD-914D-087E3424908D}"/>
              </a:ext>
            </a:extLst>
          </p:cNvPr>
          <p:cNvGrpSpPr/>
          <p:nvPr userDrawn="1"/>
        </p:nvGrpSpPr>
        <p:grpSpPr>
          <a:xfrm>
            <a:off x="9876712" y="454143"/>
            <a:ext cx="1757109" cy="100583"/>
            <a:chOff x="10014775" y="557961"/>
            <a:chExt cx="1757109" cy="100583"/>
          </a:xfrm>
        </p:grpSpPr>
        <p:cxnSp>
          <p:nvCxnSpPr>
            <p:cNvPr id="24" name="Connettore 1 10">
              <a:extLst>
                <a:ext uri="{FF2B5EF4-FFF2-40B4-BE49-F238E27FC236}">
                  <a16:creationId xmlns:a16="http://schemas.microsoft.com/office/drawing/2014/main" id="{B9CE54E5-7C47-47B4-ADC9-66441AB60306}"/>
                </a:ext>
              </a:extLst>
            </p:cNvPr>
            <p:cNvCxnSpPr/>
            <p:nvPr/>
          </p:nvCxnSpPr>
          <p:spPr>
            <a:xfrm flipV="1">
              <a:off x="10016054" y="557961"/>
              <a:ext cx="0" cy="100583"/>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25" name="Connettore 1 11">
              <a:extLst>
                <a:ext uri="{FF2B5EF4-FFF2-40B4-BE49-F238E27FC236}">
                  <a16:creationId xmlns:a16="http://schemas.microsoft.com/office/drawing/2014/main" id="{EBEFE5D9-D42F-4ED9-9E67-69D096B693ED}"/>
                </a:ext>
              </a:extLst>
            </p:cNvPr>
            <p:cNvCxnSpPr/>
            <p:nvPr/>
          </p:nvCxnSpPr>
          <p:spPr>
            <a:xfrm flipV="1">
              <a:off x="10014775" y="557961"/>
              <a:ext cx="1757109" cy="655"/>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26" name="Connettore 1 15">
              <a:extLst>
                <a:ext uri="{FF2B5EF4-FFF2-40B4-BE49-F238E27FC236}">
                  <a16:creationId xmlns:a16="http://schemas.microsoft.com/office/drawing/2014/main" id="{D3E25A83-083F-432F-A83B-85595F08B8FF}"/>
                </a:ext>
              </a:extLst>
            </p:cNvPr>
            <p:cNvCxnSpPr/>
            <p:nvPr/>
          </p:nvCxnSpPr>
          <p:spPr>
            <a:xfrm flipV="1">
              <a:off x="11771199" y="557961"/>
              <a:ext cx="0" cy="100583"/>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grpSp>
      <p:sp>
        <p:nvSpPr>
          <p:cNvPr id="27" name="CasellaDiTesto 16">
            <a:extLst>
              <a:ext uri="{FF2B5EF4-FFF2-40B4-BE49-F238E27FC236}">
                <a16:creationId xmlns:a16="http://schemas.microsoft.com/office/drawing/2014/main" id="{F060DCB3-1895-42BD-BBDF-F66FAAC8B9D3}"/>
              </a:ext>
            </a:extLst>
          </p:cNvPr>
          <p:cNvSpPr txBox="1"/>
          <p:nvPr userDrawn="1"/>
        </p:nvSpPr>
        <p:spPr>
          <a:xfrm>
            <a:off x="9876796" y="279245"/>
            <a:ext cx="1598739" cy="123111"/>
          </a:xfrm>
          <a:prstGeom prst="rect">
            <a:avLst/>
          </a:prstGeom>
          <a:noFill/>
        </p:spPr>
        <p:txBody>
          <a:bodyPr wrap="square" lIns="0" tIns="0" rIns="0" bIns="0" rtlCol="0">
            <a:spAutoFit/>
          </a:bodyPr>
          <a:lstStyle/>
          <a:p>
            <a:r>
              <a:rPr lang="it-IT" sz="800" b="1" dirty="0">
                <a:solidFill>
                  <a:srgbClr val="343433"/>
                </a:solidFill>
                <a:latin typeface="Arial" charset="0"/>
              </a:rPr>
              <a:t>SCIENTIFIC COMMITTEE</a:t>
            </a:r>
          </a:p>
        </p:txBody>
      </p:sp>
      <p:pic>
        <p:nvPicPr>
          <p:cNvPr id="28" name="Grafik 5">
            <a:extLst>
              <a:ext uri="{FF2B5EF4-FFF2-40B4-BE49-F238E27FC236}">
                <a16:creationId xmlns:a16="http://schemas.microsoft.com/office/drawing/2014/main" id="{4EB0F078-0226-4D14-8CCF-8CBF2FC208AC}"/>
              </a:ext>
            </a:extLst>
          </p:cNvPr>
          <p:cNvPicPr>
            <a:picLocks noChangeAspect="1"/>
          </p:cNvPicPr>
          <p:nvPr userDrawn="1"/>
        </p:nvPicPr>
        <p:blipFill>
          <a:blip r:embed="rId6"/>
          <a:stretch>
            <a:fillRect/>
          </a:stretch>
        </p:blipFill>
        <p:spPr>
          <a:xfrm>
            <a:off x="10395266" y="409061"/>
            <a:ext cx="720000" cy="720000"/>
          </a:xfrm>
          <a:prstGeom prst="rect">
            <a:avLst/>
          </a:prstGeom>
        </p:spPr>
      </p:pic>
    </p:spTree>
    <p:extLst>
      <p:ext uri="{BB962C8B-B14F-4D97-AF65-F5344CB8AC3E}">
        <p14:creationId xmlns:p14="http://schemas.microsoft.com/office/powerpoint/2010/main" val="222017535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hf hdr="0" ftr="0" dt="0"/>
  <p:extLst>
    <p:ext uri="{DCECCB84-F9BA-43D5-87BE-67443E8EF086}">
      <p15:sldGuideLst xmlns:p15="http://schemas.microsoft.com/office/powerpoint/2012/main">
        <p15:guide id="1" orient="horz" pos="2160" userDrawn="1">
          <p15:clr>
            <a:srgbClr val="FBAE40"/>
          </p15:clr>
        </p15:guide>
        <p15:guide id="2" pos="733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91B9DC60-1757-E045-A478-19FC60330ECF}" type="datetime1">
              <a:rPr lang="it-IT" smtClean="0"/>
              <a:pPr/>
              <a:t>16/05/2022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D2A8214C-FA1D-6847-9EEC-AC2A1036FCC5}" type="slidenum">
              <a:rPr lang="it-IT" smtClean="0"/>
              <a:pPr/>
              <a:t>‹N›</a:t>
            </a:fld>
            <a:endParaRPr lang="it-IT"/>
          </a:p>
        </p:txBody>
      </p:sp>
    </p:spTree>
    <p:extLst>
      <p:ext uri="{BB962C8B-B14F-4D97-AF65-F5344CB8AC3E}">
        <p14:creationId xmlns:p14="http://schemas.microsoft.com/office/powerpoint/2010/main" val="193850674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8EA245C5-A38B-CE46-A06F-3B82732EFF6E}" type="datetime1">
              <a:rPr lang="it-IT" smtClean="0"/>
              <a:pPr/>
              <a:t>16/05/2022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D2A8214C-FA1D-6847-9EEC-AC2A1036FCC5}" type="slidenum">
              <a:rPr lang="it-IT" smtClean="0"/>
              <a:pPr/>
              <a:t>‹N›</a:t>
            </a:fld>
            <a:endParaRPr lang="it-IT"/>
          </a:p>
        </p:txBody>
      </p:sp>
    </p:spTree>
    <p:extLst>
      <p:ext uri="{BB962C8B-B14F-4D97-AF65-F5344CB8AC3E}">
        <p14:creationId xmlns:p14="http://schemas.microsoft.com/office/powerpoint/2010/main" val="274692951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F79D0E-62E7-9D41-A949-6C06B82E1EE1}" type="datetime1">
              <a:rPr lang="it-IT" smtClean="0"/>
              <a:pPr/>
              <a:t>16/05/2022</a:t>
            </a:fld>
            <a:endParaRPr lang="it-IT"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A8214C-FA1D-6847-9EEC-AC2A1036FCC5}" type="slidenum">
              <a:rPr lang="it-IT" smtClean="0"/>
              <a:pPr/>
              <a:t>‹N›</a:t>
            </a:fld>
            <a:endParaRPr lang="it-IT" dirty="0"/>
          </a:p>
        </p:txBody>
      </p:sp>
    </p:spTree>
    <p:extLst>
      <p:ext uri="{BB962C8B-B14F-4D97-AF65-F5344CB8AC3E}">
        <p14:creationId xmlns:p14="http://schemas.microsoft.com/office/powerpoint/2010/main" val="5737650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p14:dur="250"/>
    </mc:Choice>
    <mc:Fallback xmlns="">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2.jp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 Id="rId9" Type="http://schemas.openxmlformats.org/officeDocument/2006/relationships/image" Target="../media/image3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jpeg"/></Relationships>
</file>

<file path=ppt/slides/_rels/slide37.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jpeg"/><Relationship Id="rId3" Type="http://schemas.openxmlformats.org/officeDocument/2006/relationships/image" Target="../media/image57.jpeg"/><Relationship Id="rId7" Type="http://schemas.openxmlformats.org/officeDocument/2006/relationships/image" Target="../media/image61.jpeg"/><Relationship Id="rId12" Type="http://schemas.openxmlformats.org/officeDocument/2006/relationships/image" Target="../media/image66.jpe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5.jpeg"/><Relationship Id="rId5" Type="http://schemas.openxmlformats.org/officeDocument/2006/relationships/image" Target="../media/image59.jpeg"/><Relationship Id="rId10" Type="http://schemas.openxmlformats.org/officeDocument/2006/relationships/image" Target="../media/image64.jpeg"/><Relationship Id="rId4" Type="http://schemas.openxmlformats.org/officeDocument/2006/relationships/image" Target="../media/image58.jpeg"/><Relationship Id="rId9" Type="http://schemas.openxmlformats.org/officeDocument/2006/relationships/image" Target="../media/image63.jpeg"/><Relationship Id="rId14" Type="http://schemas.openxmlformats.org/officeDocument/2006/relationships/image" Target="../media/image68.png"/></Relationships>
</file>

<file path=ppt/slides/_rels/slide3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jpeg"/><Relationship Id="rId4" Type="http://schemas.openxmlformats.org/officeDocument/2006/relationships/image" Target="../media/image7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83.jpg"/><Relationship Id="rId5" Type="http://schemas.openxmlformats.org/officeDocument/2006/relationships/image" Target="../media/image2.jp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590698" y="2087891"/>
            <a:ext cx="7874229" cy="1111055"/>
          </a:xfrm>
        </p:spPr>
        <p:txBody>
          <a:bodyPr vert="horz" lIns="0" tIns="0" rIns="0" bIns="0" rtlCol="0" anchor="b">
            <a:noAutofit/>
          </a:bodyPr>
          <a:lstStyle/>
          <a:p>
            <a:pPr algn="l"/>
            <a:r>
              <a:rPr lang="it-IT" sz="4800" b="1" dirty="0">
                <a:solidFill>
                  <a:srgbClr val="286AA6"/>
                </a:solidFill>
                <a:latin typeface="Arial" panose="020B0604020202020204" pitchFamily="34" charset="0"/>
                <a:ea typeface="Arial" charset="0"/>
                <a:cs typeface="Arial" panose="020B0604020202020204" pitchFamily="34" charset="0"/>
              </a:rPr>
              <a:t>Dave Anderson</a:t>
            </a:r>
          </a:p>
        </p:txBody>
      </p:sp>
      <p:pic>
        <p:nvPicPr>
          <p:cNvPr id="15" name="Immagine 14"/>
          <p:cNvPicPr>
            <a:picLocks noChangeAspect="1"/>
          </p:cNvPicPr>
          <p:nvPr/>
        </p:nvPicPr>
        <p:blipFill rotWithShape="1">
          <a:blip r:embed="rId2">
            <a:extLst>
              <a:ext uri="{28A0092B-C50C-407E-A947-70E740481C1C}">
                <a14:useLocalDpi xmlns:a14="http://schemas.microsoft.com/office/drawing/2010/main" val="0"/>
              </a:ext>
            </a:extLst>
          </a:blip>
          <a:srcRect t="20235" b="27482"/>
          <a:stretch/>
        </p:blipFill>
        <p:spPr>
          <a:xfrm>
            <a:off x="1240" y="3126528"/>
            <a:ext cx="12191999" cy="2883853"/>
          </a:xfrm>
          <a:prstGeom prst="rect">
            <a:avLst/>
          </a:prstGeom>
        </p:spPr>
      </p:pic>
      <p:sp>
        <p:nvSpPr>
          <p:cNvPr id="21" name="Titolo 1"/>
          <p:cNvSpPr txBox="1">
            <a:spLocks/>
          </p:cNvSpPr>
          <p:nvPr/>
        </p:nvSpPr>
        <p:spPr>
          <a:xfrm>
            <a:off x="590697" y="3287030"/>
            <a:ext cx="11180501" cy="2380420"/>
          </a:xfrm>
          <a:prstGeom prst="rect">
            <a:avLst/>
          </a:prstGeom>
        </p:spPr>
        <p:txBody>
          <a:bodyPr vert="horz" lIns="0" tIns="0" rIns="0" bIns="0" rtlCol="0" anchor="b">
            <a:noAutofit/>
          </a:bodyPr>
          <a:lstStyle>
            <a:lvl1pPr algn="ctr" defTabSz="914400" rtl="0" eaLnBrk="1" latinLnBrk="0" hangingPunct="1">
              <a:lnSpc>
                <a:spcPct val="90000"/>
              </a:lnSpc>
              <a:spcBef>
                <a:spcPct val="0"/>
              </a:spcBef>
              <a:buNone/>
              <a:defRPr sz="6000" kern="1200">
                <a:solidFill>
                  <a:schemeClr val="tx1"/>
                </a:solidFill>
                <a:latin typeface="Arial" charset="0"/>
                <a:ea typeface="+mj-ea"/>
                <a:cs typeface="+mj-cs"/>
              </a:defRPr>
            </a:lvl1pPr>
          </a:lstStyle>
          <a:p>
            <a:pPr algn="l"/>
            <a:r>
              <a:rPr lang="en-GB" sz="4800" b="1" spc="-200" dirty="0">
                <a:solidFill>
                  <a:schemeClr val="bg1"/>
                </a:solidFill>
                <a:ea typeface="Arial" charset="0"/>
                <a:cs typeface="Arial" charset="0"/>
              </a:rPr>
              <a:t>The </a:t>
            </a:r>
            <a:r>
              <a:rPr lang="en-GB" sz="4800" b="1" spc="-200" dirty="0" err="1">
                <a:solidFill>
                  <a:schemeClr val="bg1"/>
                </a:solidFill>
                <a:ea typeface="Arial" charset="0"/>
                <a:cs typeface="Arial" charset="0"/>
              </a:rPr>
              <a:t>Convergance</a:t>
            </a:r>
            <a:r>
              <a:rPr lang="en-GB" sz="4800" b="1" spc="-200" dirty="0">
                <a:solidFill>
                  <a:schemeClr val="bg1"/>
                </a:solidFill>
                <a:ea typeface="Arial" charset="0"/>
                <a:cs typeface="Arial" charset="0"/>
              </a:rPr>
              <a:t> of </a:t>
            </a:r>
            <a:r>
              <a:rPr lang="en-GB" sz="4800" b="1" spc="-200" dirty="0" err="1">
                <a:solidFill>
                  <a:schemeClr val="bg1"/>
                </a:solidFill>
                <a:ea typeface="Arial" charset="0"/>
                <a:cs typeface="Arial" charset="0"/>
              </a:rPr>
              <a:t>IIoT</a:t>
            </a:r>
            <a:r>
              <a:rPr lang="en-GB" sz="4800" b="1" spc="-200" dirty="0">
                <a:solidFill>
                  <a:schemeClr val="bg1"/>
                </a:solidFill>
                <a:ea typeface="Arial" charset="0"/>
                <a:cs typeface="Arial" charset="0"/>
              </a:rPr>
              <a:t>, Data Analytics and Asset Integrity Management / Reliability in the Valve Industry</a:t>
            </a:r>
          </a:p>
        </p:txBody>
      </p:sp>
      <p:sp>
        <p:nvSpPr>
          <p:cNvPr id="3" name="CasellaDiTesto 2">
            <a:extLst>
              <a:ext uri="{FF2B5EF4-FFF2-40B4-BE49-F238E27FC236}">
                <a16:creationId xmlns:a16="http://schemas.microsoft.com/office/drawing/2014/main" id="{AA77FEA0-2101-4BA5-919E-B2A8A4FE1440}"/>
              </a:ext>
            </a:extLst>
          </p:cNvPr>
          <p:cNvSpPr txBox="1"/>
          <p:nvPr/>
        </p:nvSpPr>
        <p:spPr>
          <a:xfrm>
            <a:off x="506200" y="3213694"/>
            <a:ext cx="8454615" cy="461665"/>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Director in Score Group</a:t>
            </a:r>
            <a:endParaRPr lang="it-IT" sz="2400" dirty="0">
              <a:solidFill>
                <a:schemeClr val="bg1"/>
              </a:solidFill>
              <a:latin typeface="Arial" panose="020B0604020202020204" pitchFamily="34" charset="0"/>
              <a:cs typeface="Arial" panose="020B0604020202020204" pitchFamily="34" charset="0"/>
            </a:endParaRPr>
          </a:p>
        </p:txBody>
      </p:sp>
      <p:grpSp>
        <p:nvGrpSpPr>
          <p:cNvPr id="20" name="Gruppieren 19">
            <a:extLst>
              <a:ext uri="{FF2B5EF4-FFF2-40B4-BE49-F238E27FC236}">
                <a16:creationId xmlns:a16="http://schemas.microsoft.com/office/drawing/2014/main" id="{7CF0A007-FE5B-4383-A915-E799E06BFD80}"/>
              </a:ext>
            </a:extLst>
          </p:cNvPr>
          <p:cNvGrpSpPr/>
          <p:nvPr/>
        </p:nvGrpSpPr>
        <p:grpSpPr>
          <a:xfrm>
            <a:off x="7773004" y="383063"/>
            <a:ext cx="1757109" cy="534102"/>
            <a:chOff x="7773004" y="383063"/>
            <a:chExt cx="1757109" cy="534102"/>
          </a:xfrm>
        </p:grpSpPr>
        <p:grpSp>
          <p:nvGrpSpPr>
            <p:cNvPr id="10" name="Gruppo 9"/>
            <p:cNvGrpSpPr/>
            <p:nvPr/>
          </p:nvGrpSpPr>
          <p:grpSpPr>
            <a:xfrm>
              <a:off x="7773004" y="557961"/>
              <a:ext cx="1757109" cy="100583"/>
              <a:chOff x="611187" y="1916113"/>
              <a:chExt cx="7921626" cy="593005"/>
            </a:xfrm>
          </p:grpSpPr>
          <p:cxnSp>
            <p:nvCxnSpPr>
              <p:cNvPr id="11" name="Connettore 1 10"/>
              <p:cNvCxnSpPr/>
              <p:nvPr/>
            </p:nvCxnSpPr>
            <p:spPr>
              <a:xfrm flipV="1">
                <a:off x="616952" y="1916113"/>
                <a:ext cx="0" cy="593005"/>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12" name="Connettore 1 11"/>
              <p:cNvCxnSpPr/>
              <p:nvPr/>
            </p:nvCxnSpPr>
            <p:spPr>
              <a:xfrm flipV="1">
                <a:off x="611187" y="1916113"/>
                <a:ext cx="7921626" cy="3862"/>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16" name="Connettore 1 15"/>
              <p:cNvCxnSpPr/>
              <p:nvPr/>
            </p:nvCxnSpPr>
            <p:spPr>
              <a:xfrm flipV="1">
                <a:off x="8529724" y="1916113"/>
                <a:ext cx="0" cy="593005"/>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grpSp>
        <p:sp>
          <p:nvSpPr>
            <p:cNvPr id="17" name="CasellaDiTesto 16"/>
            <p:cNvSpPr txBox="1"/>
            <p:nvPr/>
          </p:nvSpPr>
          <p:spPr>
            <a:xfrm>
              <a:off x="7773088" y="383063"/>
              <a:ext cx="1598739" cy="123111"/>
            </a:xfrm>
            <a:prstGeom prst="rect">
              <a:avLst/>
            </a:prstGeom>
            <a:noFill/>
          </p:spPr>
          <p:txBody>
            <a:bodyPr wrap="square" lIns="0" tIns="0" rIns="0" bIns="0" rtlCol="0">
              <a:spAutoFit/>
            </a:bodyPr>
            <a:lstStyle/>
            <a:p>
              <a:r>
                <a:rPr lang="it-IT" sz="800" b="1" dirty="0">
                  <a:solidFill>
                    <a:srgbClr val="343433"/>
                  </a:solidFill>
                  <a:latin typeface="Arial" charset="0"/>
                </a:rPr>
                <a:t>ORGANIZERS</a:t>
              </a:r>
            </a:p>
          </p:txBody>
        </p:sp>
        <p:grpSp>
          <p:nvGrpSpPr>
            <p:cNvPr id="5" name="Gruppo 4"/>
            <p:cNvGrpSpPr/>
            <p:nvPr/>
          </p:nvGrpSpPr>
          <p:grpSpPr>
            <a:xfrm>
              <a:off x="7854356" y="676765"/>
              <a:ext cx="1594402" cy="240400"/>
              <a:chOff x="6874403" y="603438"/>
              <a:chExt cx="1594402" cy="240400"/>
            </a:xfrm>
          </p:grpSpPr>
          <p:pic>
            <p:nvPicPr>
              <p:cNvPr id="18" name="Immagin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3904" y="603438"/>
                <a:ext cx="724901" cy="240399"/>
              </a:xfrm>
              <a:prstGeom prst="rect">
                <a:avLst/>
              </a:prstGeom>
            </p:spPr>
          </p:pic>
          <p:pic>
            <p:nvPicPr>
              <p:cNvPr id="19" name="Immagin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4403" y="616909"/>
                <a:ext cx="789886" cy="226929"/>
              </a:xfrm>
              <a:prstGeom prst="rect">
                <a:avLst/>
              </a:prstGeom>
            </p:spPr>
          </p:pic>
        </p:grpSp>
      </p:grpSp>
      <p:pic>
        <p:nvPicPr>
          <p:cNvPr id="9" name="Grafik 8" descr="Ein Bild, das Text enthält.&#10;&#10;Automatisch generierte Beschreibung">
            <a:extLst>
              <a:ext uri="{FF2B5EF4-FFF2-40B4-BE49-F238E27FC236}">
                <a16:creationId xmlns:a16="http://schemas.microsoft.com/office/drawing/2014/main" id="{6A62DC5C-A03F-493D-B2B1-453052F45D37}"/>
              </a:ext>
            </a:extLst>
          </p:cNvPr>
          <p:cNvPicPr>
            <a:picLocks noChangeAspect="1"/>
          </p:cNvPicPr>
          <p:nvPr/>
        </p:nvPicPr>
        <p:blipFill>
          <a:blip r:embed="rId5"/>
          <a:stretch>
            <a:fillRect/>
          </a:stretch>
        </p:blipFill>
        <p:spPr>
          <a:xfrm>
            <a:off x="-644" y="40835"/>
            <a:ext cx="7559040" cy="1402080"/>
          </a:xfrm>
          <a:prstGeom prst="rect">
            <a:avLst/>
          </a:prstGeom>
        </p:spPr>
      </p:pic>
      <p:grpSp>
        <p:nvGrpSpPr>
          <p:cNvPr id="29" name="Gruppieren 28">
            <a:extLst>
              <a:ext uri="{FF2B5EF4-FFF2-40B4-BE49-F238E27FC236}">
                <a16:creationId xmlns:a16="http://schemas.microsoft.com/office/drawing/2014/main" id="{51FF9981-4EA8-4F26-AF36-44BC6EE10204}"/>
              </a:ext>
            </a:extLst>
          </p:cNvPr>
          <p:cNvGrpSpPr/>
          <p:nvPr/>
        </p:nvGrpSpPr>
        <p:grpSpPr>
          <a:xfrm>
            <a:off x="10014775" y="557961"/>
            <a:ext cx="1757109" cy="100583"/>
            <a:chOff x="10014775" y="557961"/>
            <a:chExt cx="1757109" cy="100583"/>
          </a:xfrm>
        </p:grpSpPr>
        <p:cxnSp>
          <p:nvCxnSpPr>
            <p:cNvPr id="23" name="Connettore 1 10">
              <a:extLst>
                <a:ext uri="{FF2B5EF4-FFF2-40B4-BE49-F238E27FC236}">
                  <a16:creationId xmlns:a16="http://schemas.microsoft.com/office/drawing/2014/main" id="{F4E25FE4-2731-402C-A406-960893A06EBB}"/>
                </a:ext>
              </a:extLst>
            </p:cNvPr>
            <p:cNvCxnSpPr/>
            <p:nvPr/>
          </p:nvCxnSpPr>
          <p:spPr>
            <a:xfrm flipV="1">
              <a:off x="10016054" y="557961"/>
              <a:ext cx="0" cy="100583"/>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24" name="Connettore 1 11">
              <a:extLst>
                <a:ext uri="{FF2B5EF4-FFF2-40B4-BE49-F238E27FC236}">
                  <a16:creationId xmlns:a16="http://schemas.microsoft.com/office/drawing/2014/main" id="{EC75598E-8003-4B6D-974A-AE6F8945D76A}"/>
                </a:ext>
              </a:extLst>
            </p:cNvPr>
            <p:cNvCxnSpPr/>
            <p:nvPr/>
          </p:nvCxnSpPr>
          <p:spPr>
            <a:xfrm flipV="1">
              <a:off x="10014775" y="557961"/>
              <a:ext cx="1757109" cy="655"/>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25" name="Connettore 1 15">
              <a:extLst>
                <a:ext uri="{FF2B5EF4-FFF2-40B4-BE49-F238E27FC236}">
                  <a16:creationId xmlns:a16="http://schemas.microsoft.com/office/drawing/2014/main" id="{C6BA1391-56A8-4722-B872-ECB8630CF84B}"/>
                </a:ext>
              </a:extLst>
            </p:cNvPr>
            <p:cNvCxnSpPr/>
            <p:nvPr/>
          </p:nvCxnSpPr>
          <p:spPr>
            <a:xfrm flipV="1">
              <a:off x="11771199" y="557961"/>
              <a:ext cx="0" cy="100583"/>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grpSp>
      <p:sp>
        <p:nvSpPr>
          <p:cNvPr id="26" name="CasellaDiTesto 16">
            <a:extLst>
              <a:ext uri="{FF2B5EF4-FFF2-40B4-BE49-F238E27FC236}">
                <a16:creationId xmlns:a16="http://schemas.microsoft.com/office/drawing/2014/main" id="{767C732D-B4A9-4B91-8A75-597569E323EB}"/>
              </a:ext>
            </a:extLst>
          </p:cNvPr>
          <p:cNvSpPr txBox="1"/>
          <p:nvPr/>
        </p:nvSpPr>
        <p:spPr>
          <a:xfrm>
            <a:off x="10014859" y="383063"/>
            <a:ext cx="1598739" cy="123111"/>
          </a:xfrm>
          <a:prstGeom prst="rect">
            <a:avLst/>
          </a:prstGeom>
          <a:noFill/>
        </p:spPr>
        <p:txBody>
          <a:bodyPr wrap="square" lIns="0" tIns="0" rIns="0" bIns="0" rtlCol="0">
            <a:spAutoFit/>
          </a:bodyPr>
          <a:lstStyle/>
          <a:p>
            <a:r>
              <a:rPr lang="it-IT" sz="800" b="1" dirty="0">
                <a:solidFill>
                  <a:srgbClr val="343433"/>
                </a:solidFill>
                <a:latin typeface="Arial" charset="0"/>
              </a:rPr>
              <a:t>SCIENTIFIC COMMITTEE</a:t>
            </a:r>
          </a:p>
        </p:txBody>
      </p:sp>
      <p:pic>
        <p:nvPicPr>
          <p:cNvPr id="6" name="Grafik 5">
            <a:extLst>
              <a:ext uri="{FF2B5EF4-FFF2-40B4-BE49-F238E27FC236}">
                <a16:creationId xmlns:a16="http://schemas.microsoft.com/office/drawing/2014/main" id="{7DC961A3-104C-4916-A925-E1D3A1E008AE}"/>
              </a:ext>
            </a:extLst>
          </p:cNvPr>
          <p:cNvPicPr>
            <a:picLocks noChangeAspect="1"/>
          </p:cNvPicPr>
          <p:nvPr/>
        </p:nvPicPr>
        <p:blipFill>
          <a:blip r:embed="rId6"/>
          <a:stretch>
            <a:fillRect/>
          </a:stretch>
        </p:blipFill>
        <p:spPr>
          <a:xfrm>
            <a:off x="10533329" y="512879"/>
            <a:ext cx="720000" cy="720000"/>
          </a:xfrm>
          <a:prstGeom prst="rect">
            <a:avLst/>
          </a:prstGeom>
        </p:spPr>
      </p:pic>
      <p:sp>
        <p:nvSpPr>
          <p:cNvPr id="27" name="Titolo 1">
            <a:extLst>
              <a:ext uri="{FF2B5EF4-FFF2-40B4-BE49-F238E27FC236}">
                <a16:creationId xmlns:a16="http://schemas.microsoft.com/office/drawing/2014/main" id="{1C55F4FA-15E9-4ACA-8C27-706AAC8A73F0}"/>
              </a:ext>
            </a:extLst>
          </p:cNvPr>
          <p:cNvSpPr txBox="1">
            <a:spLocks/>
          </p:cNvSpPr>
          <p:nvPr/>
        </p:nvSpPr>
        <p:spPr>
          <a:xfrm>
            <a:off x="506200" y="5913529"/>
            <a:ext cx="8657255" cy="880242"/>
          </a:xfrm>
          <a:prstGeom prst="rect">
            <a:avLst/>
          </a:prstGeom>
        </p:spPr>
        <p:txBody>
          <a:bodyPr vert="horz" lIns="0" tIns="0" rIns="0" bIns="0" rtlCol="0" anchor="b">
            <a:noAutofit/>
          </a:bodyPr>
          <a:lstStyle>
            <a:lvl1pPr algn="ctr" defTabSz="914400" rtl="0" eaLnBrk="1" latinLnBrk="0" hangingPunct="1">
              <a:lnSpc>
                <a:spcPct val="90000"/>
              </a:lnSpc>
              <a:spcBef>
                <a:spcPct val="0"/>
              </a:spcBef>
              <a:buNone/>
              <a:defRPr sz="6000" kern="1200">
                <a:solidFill>
                  <a:schemeClr val="tx1"/>
                </a:solidFill>
                <a:latin typeface="Arial" charset="0"/>
                <a:ea typeface="+mj-ea"/>
                <a:cs typeface="+mj-cs"/>
              </a:defRPr>
            </a:lvl1pPr>
          </a:lstStyle>
          <a:p>
            <a:pPr algn="l"/>
            <a:r>
              <a:rPr lang="it-IT" sz="2800" b="1" spc="-60" dirty="0">
                <a:solidFill>
                  <a:schemeClr val="accent1">
                    <a:lumMod val="50000"/>
                  </a:schemeClr>
                </a:solidFill>
                <a:latin typeface="Arial" panose="020B0604020202020204" pitchFamily="34" charset="0"/>
                <a:ea typeface="+mn-ea"/>
                <a:cs typeface="Arial" panose="020B0604020202020204" pitchFamily="34" charset="0"/>
              </a:rPr>
              <a:t>IVS 2022</a:t>
            </a:r>
          </a:p>
          <a:p>
            <a:pPr algn="l"/>
            <a:r>
              <a:rPr lang="it-IT" sz="2400" spc="-60" dirty="0">
                <a:solidFill>
                  <a:schemeClr val="accent1">
                    <a:lumMod val="50000"/>
                  </a:schemeClr>
                </a:solidFill>
                <a:latin typeface="Arial" panose="020B0604020202020204" pitchFamily="34" charset="0"/>
                <a:ea typeface="+mn-ea"/>
                <a:cs typeface="Arial" panose="020B0604020202020204" pitchFamily="34" charset="0"/>
              </a:rPr>
              <a:t>Technical Conference</a:t>
            </a:r>
          </a:p>
        </p:txBody>
      </p:sp>
    </p:spTree>
    <p:extLst>
      <p:ext uri="{BB962C8B-B14F-4D97-AF65-F5344CB8AC3E}">
        <p14:creationId xmlns:p14="http://schemas.microsoft.com/office/powerpoint/2010/main" val="249821996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Application&#10;&#10;Description automatically generated with medium confidence">
            <a:extLst>
              <a:ext uri="{FF2B5EF4-FFF2-40B4-BE49-F238E27FC236}">
                <a16:creationId xmlns:a16="http://schemas.microsoft.com/office/drawing/2014/main" id="{9A9DBC1A-0FDC-4CF8-8FED-3DEE13BBD7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8904" y="1772817"/>
            <a:ext cx="2726149" cy="1802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1">
            <a:extLst>
              <a:ext uri="{FF2B5EF4-FFF2-40B4-BE49-F238E27FC236}">
                <a16:creationId xmlns:a16="http://schemas.microsoft.com/office/drawing/2014/main" id="{28B29E19-D7C5-4D09-AE54-DD29D2D56024}"/>
              </a:ext>
            </a:extLst>
          </p:cNvPr>
          <p:cNvSpPr txBox="1">
            <a:spLocks/>
          </p:cNvSpPr>
          <p:nvPr/>
        </p:nvSpPr>
        <p:spPr>
          <a:xfrm>
            <a:off x="773297" y="2388982"/>
            <a:ext cx="5230471" cy="323529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000"/>
              <a:t>The Industrial Internet of Things is primarily about connecting machines in industrial settings to gain insights not previously visible or known.</a:t>
            </a:r>
          </a:p>
          <a:p>
            <a:endParaRPr lang="en-GB" sz="3000" dirty="0"/>
          </a:p>
        </p:txBody>
      </p:sp>
      <p:pic>
        <p:nvPicPr>
          <p:cNvPr id="4" name="Graphic 8">
            <a:extLst>
              <a:ext uri="{FF2B5EF4-FFF2-40B4-BE49-F238E27FC236}">
                <a16:creationId xmlns:a16="http://schemas.microsoft.com/office/drawing/2014/main" id="{7CCE40C5-6E3F-4085-AEE1-647B409551A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2803" y="3429000"/>
            <a:ext cx="4753522" cy="28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6955F78-3299-4A48-8069-28E85989111E}"/>
              </a:ext>
            </a:extLst>
          </p:cNvPr>
          <p:cNvSpPr txBox="1"/>
          <p:nvPr/>
        </p:nvSpPr>
        <p:spPr>
          <a:xfrm>
            <a:off x="9940037" y="3795829"/>
            <a:ext cx="843501" cy="200183"/>
          </a:xfrm>
          <a:prstGeom prst="rect">
            <a:avLst/>
          </a:prstGeom>
          <a:noFill/>
        </p:spPr>
        <p:txBody>
          <a:bodyPr wrap="none">
            <a:spAutoFit/>
          </a:bodyPr>
          <a:lstStyle/>
          <a:p>
            <a:pPr>
              <a:defRPr/>
            </a:pPr>
            <a:r>
              <a:rPr lang="en-GB" sz="701" dirty="0"/>
              <a:t>Source : </a:t>
            </a:r>
            <a:r>
              <a:rPr lang="en-GB" sz="701" dirty="0" err="1"/>
              <a:t>Optiware</a:t>
            </a:r>
            <a:endParaRPr lang="en-GB" sz="701" dirty="0"/>
          </a:p>
        </p:txBody>
      </p:sp>
      <p:sp>
        <p:nvSpPr>
          <p:cNvPr id="6" name="TextBox 5">
            <a:extLst>
              <a:ext uri="{FF2B5EF4-FFF2-40B4-BE49-F238E27FC236}">
                <a16:creationId xmlns:a16="http://schemas.microsoft.com/office/drawing/2014/main" id="{902E2838-0A31-4647-9A04-36654E916BB0}"/>
              </a:ext>
            </a:extLst>
          </p:cNvPr>
          <p:cNvSpPr txBox="1"/>
          <p:nvPr/>
        </p:nvSpPr>
        <p:spPr>
          <a:xfrm>
            <a:off x="10224079" y="6025031"/>
            <a:ext cx="699230" cy="200183"/>
          </a:xfrm>
          <a:prstGeom prst="rect">
            <a:avLst/>
          </a:prstGeom>
          <a:noFill/>
        </p:spPr>
        <p:txBody>
          <a:bodyPr wrap="none">
            <a:spAutoFit/>
          </a:bodyPr>
          <a:lstStyle/>
          <a:p>
            <a:pPr>
              <a:defRPr/>
            </a:pPr>
            <a:r>
              <a:rPr lang="en-GB" sz="701" dirty="0"/>
              <a:t>Source : Tibco</a:t>
            </a:r>
          </a:p>
        </p:txBody>
      </p:sp>
      <p:sp>
        <p:nvSpPr>
          <p:cNvPr id="7" name="TextBox 6">
            <a:extLst>
              <a:ext uri="{FF2B5EF4-FFF2-40B4-BE49-F238E27FC236}">
                <a16:creationId xmlns:a16="http://schemas.microsoft.com/office/drawing/2014/main" id="{70CF1ECF-8D8E-48BA-A1A7-0DDE2EDD18A4}"/>
              </a:ext>
            </a:extLst>
          </p:cNvPr>
          <p:cNvSpPr txBox="1"/>
          <p:nvPr/>
        </p:nvSpPr>
        <p:spPr>
          <a:xfrm>
            <a:off x="323503" y="1148037"/>
            <a:ext cx="9292729" cy="1152369"/>
          </a:xfrm>
          <a:prstGeom prst="rect">
            <a:avLst/>
          </a:prstGeom>
        </p:spPr>
        <p:txBody>
          <a:bodyPr lIns="137160" tIns="68580" rIns="137160" bIns="68580"/>
          <a:lstStyle/>
          <a:p>
            <a:pPr>
              <a:lnSpc>
                <a:spcPct val="90000"/>
              </a:lnSpc>
              <a:spcAft>
                <a:spcPts val="901"/>
              </a:spcAft>
              <a:defRPr/>
            </a:pPr>
            <a:r>
              <a:rPr lang="en-US" sz="2800" b="1" dirty="0">
                <a:solidFill>
                  <a:schemeClr val="tx1"/>
                </a:solidFill>
              </a:rPr>
              <a:t>An </a:t>
            </a:r>
            <a:r>
              <a:rPr lang="en-US" sz="2800" b="1" dirty="0" err="1">
                <a:solidFill>
                  <a:schemeClr val="tx1"/>
                </a:solidFill>
              </a:rPr>
              <a:t>Optimisation</a:t>
            </a:r>
            <a:r>
              <a:rPr lang="en-US" sz="2800" b="1" dirty="0">
                <a:solidFill>
                  <a:schemeClr val="tx1"/>
                </a:solidFill>
              </a:rPr>
              <a:t> </a:t>
            </a:r>
            <a:r>
              <a:rPr lang="en-US" sz="2800" b="1" dirty="0" err="1">
                <a:solidFill>
                  <a:schemeClr val="tx1"/>
                </a:solidFill>
              </a:rPr>
              <a:t>Initative</a:t>
            </a:r>
            <a:endParaRPr lang="en-US" sz="2800" b="1" dirty="0">
              <a:solidFill>
                <a:schemeClr val="tx1"/>
              </a:solidFill>
            </a:endParaRPr>
          </a:p>
        </p:txBody>
      </p:sp>
      <p:cxnSp>
        <p:nvCxnSpPr>
          <p:cNvPr id="8" name="Connettore diritto 20">
            <a:extLst>
              <a:ext uri="{FF2B5EF4-FFF2-40B4-BE49-F238E27FC236}">
                <a16:creationId xmlns:a16="http://schemas.microsoft.com/office/drawing/2014/main" id="{0FE66E03-821B-0F05-7653-898EDDBEFFC6}"/>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195643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625444-A900-4241-8571-1547784D9797}"/>
              </a:ext>
            </a:extLst>
          </p:cNvPr>
          <p:cNvPicPr>
            <a:picLocks noChangeAspect="1"/>
          </p:cNvPicPr>
          <p:nvPr/>
        </p:nvPicPr>
        <p:blipFill>
          <a:blip r:embed="rId2" cstate="screen"/>
          <a:stretch>
            <a:fillRect/>
          </a:stretch>
        </p:blipFill>
        <p:spPr>
          <a:xfrm>
            <a:off x="5130286" y="1800468"/>
            <a:ext cx="6510852" cy="4341318"/>
          </a:xfrm>
          <a:prstGeom prst="rect">
            <a:avLst/>
          </a:prstGeom>
          <a:ln>
            <a:solidFill>
              <a:schemeClr val="tx1"/>
            </a:solid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71CA7FA3-FE6D-4A6E-82A6-FB4CCF295116}"/>
              </a:ext>
            </a:extLst>
          </p:cNvPr>
          <p:cNvSpPr txBox="1"/>
          <p:nvPr/>
        </p:nvSpPr>
        <p:spPr>
          <a:xfrm>
            <a:off x="10710684" y="5778217"/>
            <a:ext cx="697627" cy="215444"/>
          </a:xfrm>
          <a:prstGeom prst="rect">
            <a:avLst/>
          </a:prstGeom>
          <a:noFill/>
        </p:spPr>
        <p:txBody>
          <a:bodyPr wrap="none">
            <a:spAutoFit/>
          </a:bodyPr>
          <a:lstStyle/>
          <a:p>
            <a:pPr>
              <a:defRPr/>
            </a:pPr>
            <a:r>
              <a:rPr lang="en-GB" sz="800" dirty="0">
                <a:solidFill>
                  <a:schemeClr val="bg1"/>
                </a:solidFill>
              </a:rPr>
              <a:t>Source : ESA</a:t>
            </a:r>
          </a:p>
        </p:txBody>
      </p:sp>
      <p:sp>
        <p:nvSpPr>
          <p:cNvPr id="4" name="Text Placeholder 2">
            <a:extLst>
              <a:ext uri="{FF2B5EF4-FFF2-40B4-BE49-F238E27FC236}">
                <a16:creationId xmlns:a16="http://schemas.microsoft.com/office/drawing/2014/main" id="{D07C78AF-4C0E-4596-930D-D34F20C7B08C}"/>
              </a:ext>
            </a:extLst>
          </p:cNvPr>
          <p:cNvSpPr txBox="1">
            <a:spLocks/>
          </p:cNvSpPr>
          <p:nvPr/>
        </p:nvSpPr>
        <p:spPr>
          <a:xfrm>
            <a:off x="950254" y="1800468"/>
            <a:ext cx="4416999" cy="492690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0"/>
              </a:spcBef>
            </a:pPr>
            <a:r>
              <a:rPr lang="en-GB" sz="1600"/>
              <a:t>Centralised Control</a:t>
            </a:r>
          </a:p>
          <a:p>
            <a:pPr>
              <a:lnSpc>
                <a:spcPct val="120000"/>
              </a:lnSpc>
              <a:spcBef>
                <a:spcPts val="0"/>
              </a:spcBef>
            </a:pPr>
            <a:r>
              <a:rPr lang="en-GB" sz="1600"/>
              <a:t>Remote Operation</a:t>
            </a:r>
          </a:p>
          <a:p>
            <a:pPr>
              <a:lnSpc>
                <a:spcPct val="120000"/>
              </a:lnSpc>
              <a:spcBef>
                <a:spcPts val="0"/>
              </a:spcBef>
            </a:pPr>
            <a:r>
              <a:rPr lang="en-GB" sz="1600"/>
              <a:t>Full / Partial Automation</a:t>
            </a:r>
          </a:p>
          <a:p>
            <a:pPr>
              <a:lnSpc>
                <a:spcPct val="120000"/>
              </a:lnSpc>
              <a:spcBef>
                <a:spcPts val="0"/>
              </a:spcBef>
            </a:pPr>
            <a:endParaRPr lang="en-GB" sz="1600"/>
          </a:p>
          <a:p>
            <a:pPr>
              <a:lnSpc>
                <a:spcPct val="120000"/>
              </a:lnSpc>
              <a:spcBef>
                <a:spcPts val="0"/>
              </a:spcBef>
            </a:pPr>
            <a:r>
              <a:rPr lang="en-GB" sz="1600"/>
              <a:t>Interconnected Assets</a:t>
            </a:r>
          </a:p>
          <a:p>
            <a:pPr>
              <a:lnSpc>
                <a:spcPct val="120000"/>
              </a:lnSpc>
              <a:spcBef>
                <a:spcPts val="0"/>
              </a:spcBef>
            </a:pPr>
            <a:r>
              <a:rPr lang="en-GB" sz="1600"/>
              <a:t>Interconnected Sensors</a:t>
            </a:r>
          </a:p>
          <a:p>
            <a:pPr>
              <a:lnSpc>
                <a:spcPct val="120000"/>
              </a:lnSpc>
              <a:spcBef>
                <a:spcPts val="0"/>
              </a:spcBef>
            </a:pPr>
            <a:r>
              <a:rPr lang="en-GB" sz="1600"/>
              <a:t>Interconnected Systems</a:t>
            </a:r>
          </a:p>
          <a:p>
            <a:pPr>
              <a:lnSpc>
                <a:spcPct val="120000"/>
              </a:lnSpc>
              <a:spcBef>
                <a:spcPts val="0"/>
              </a:spcBef>
            </a:pPr>
            <a:r>
              <a:rPr lang="en-GB" sz="1600"/>
              <a:t>Interconnected Processes</a:t>
            </a:r>
          </a:p>
          <a:p>
            <a:pPr>
              <a:lnSpc>
                <a:spcPct val="120000"/>
              </a:lnSpc>
              <a:spcBef>
                <a:spcPts val="0"/>
              </a:spcBef>
            </a:pPr>
            <a:endParaRPr lang="en-GB" sz="1600"/>
          </a:p>
          <a:p>
            <a:pPr>
              <a:lnSpc>
                <a:spcPct val="120000"/>
              </a:lnSpc>
              <a:spcBef>
                <a:spcPts val="0"/>
              </a:spcBef>
            </a:pPr>
            <a:r>
              <a:rPr lang="en-GB" sz="1600"/>
              <a:t>Raw Data</a:t>
            </a:r>
          </a:p>
          <a:p>
            <a:pPr>
              <a:lnSpc>
                <a:spcPct val="120000"/>
              </a:lnSpc>
              <a:spcBef>
                <a:spcPts val="0"/>
              </a:spcBef>
            </a:pPr>
            <a:r>
              <a:rPr lang="en-GB" sz="1600"/>
              <a:t>Levers</a:t>
            </a:r>
          </a:p>
          <a:p>
            <a:pPr>
              <a:lnSpc>
                <a:spcPct val="120000"/>
              </a:lnSpc>
              <a:spcBef>
                <a:spcPts val="0"/>
              </a:spcBef>
            </a:pPr>
            <a:r>
              <a:rPr lang="en-GB" sz="1600"/>
              <a:t>Triangulation</a:t>
            </a:r>
          </a:p>
          <a:p>
            <a:pPr>
              <a:lnSpc>
                <a:spcPct val="120000"/>
              </a:lnSpc>
              <a:spcBef>
                <a:spcPts val="0"/>
              </a:spcBef>
            </a:pPr>
            <a:r>
              <a:rPr lang="en-GB" sz="1600"/>
              <a:t>Inter-relationships</a:t>
            </a:r>
          </a:p>
          <a:p>
            <a:pPr>
              <a:lnSpc>
                <a:spcPct val="120000"/>
              </a:lnSpc>
              <a:spcBef>
                <a:spcPts val="0"/>
              </a:spcBef>
            </a:pPr>
            <a:r>
              <a:rPr lang="en-GB" sz="1600"/>
              <a:t>Insights</a:t>
            </a:r>
          </a:p>
          <a:p>
            <a:pPr>
              <a:lnSpc>
                <a:spcPct val="120000"/>
              </a:lnSpc>
              <a:spcBef>
                <a:spcPts val="0"/>
              </a:spcBef>
            </a:pPr>
            <a:r>
              <a:rPr lang="en-GB" sz="1600"/>
              <a:t>Modelling</a:t>
            </a:r>
            <a:endParaRPr lang="en-GB" sz="1600" dirty="0"/>
          </a:p>
        </p:txBody>
      </p:sp>
      <p:sp>
        <p:nvSpPr>
          <p:cNvPr id="5" name="TextBox 6">
            <a:extLst>
              <a:ext uri="{FF2B5EF4-FFF2-40B4-BE49-F238E27FC236}">
                <a16:creationId xmlns:a16="http://schemas.microsoft.com/office/drawing/2014/main" id="{408E005B-BAF1-49C4-AE43-B1C7B5432D48}"/>
              </a:ext>
            </a:extLst>
          </p:cNvPr>
          <p:cNvSpPr txBox="1">
            <a:spLocks noChangeArrowheads="1"/>
          </p:cNvSpPr>
          <p:nvPr/>
        </p:nvSpPr>
        <p:spPr bwMode="auto">
          <a:xfrm flipH="1">
            <a:off x="295467" y="1043903"/>
            <a:ext cx="11380596" cy="58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53603" tIns="76802" rIns="153603" bIns="76802">
            <a:spAutoFit/>
          </a:bodyPr>
          <a:lstStyle>
            <a:lvl1pPr>
              <a:defRPr>
                <a:solidFill>
                  <a:srgbClr val="000000"/>
                </a:solidFill>
                <a:latin typeface="Calibri" panose="020F0502020204030204" pitchFamily="34" charset="0"/>
                <a:cs typeface="Arial" panose="020B0604020202020204" pitchFamily="34" charset="0"/>
              </a:defRPr>
            </a:lvl1pPr>
            <a:lvl2pPr marL="742950" indent="-285750">
              <a:defRPr>
                <a:solidFill>
                  <a:srgbClr val="000000"/>
                </a:solidFill>
                <a:latin typeface="Calibri" panose="020F0502020204030204" pitchFamily="34" charset="0"/>
                <a:cs typeface="Arial" panose="020B0604020202020204" pitchFamily="34" charset="0"/>
              </a:defRPr>
            </a:lvl2pPr>
            <a:lvl3pPr marL="1143000" indent="-228600">
              <a:defRPr>
                <a:solidFill>
                  <a:srgbClr val="000000"/>
                </a:solidFill>
                <a:latin typeface="Calibri" panose="020F0502020204030204" pitchFamily="34" charset="0"/>
                <a:cs typeface="Arial" panose="020B0604020202020204" pitchFamily="34" charset="0"/>
              </a:defRPr>
            </a:lvl3pPr>
            <a:lvl4pPr marL="1600200" indent="-228600">
              <a:defRPr>
                <a:solidFill>
                  <a:srgbClr val="000000"/>
                </a:solidFill>
                <a:latin typeface="Calibri" panose="020F0502020204030204" pitchFamily="34" charset="0"/>
                <a:cs typeface="Arial" panose="020B0604020202020204" pitchFamily="34" charset="0"/>
              </a:defRPr>
            </a:lvl4pPr>
            <a:lvl5pPr marL="2057400" indent="-228600">
              <a:defRPr>
                <a:solidFill>
                  <a:srgbClr val="000000"/>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9pPr>
          </a:lstStyle>
          <a:p>
            <a:pPr algn="l"/>
            <a:r>
              <a:rPr lang="en-GB" altLang="en-US" sz="2800" b="1" dirty="0">
                <a:latin typeface="Arial" panose="020B0604020202020204" pitchFamily="34" charset="0"/>
              </a:rPr>
              <a:t>Automated Instrumented Systems &amp; Digital Twins</a:t>
            </a:r>
          </a:p>
        </p:txBody>
      </p:sp>
      <p:cxnSp>
        <p:nvCxnSpPr>
          <p:cNvPr id="6" name="Connettore diritto 20">
            <a:extLst>
              <a:ext uri="{FF2B5EF4-FFF2-40B4-BE49-F238E27FC236}">
                <a16:creationId xmlns:a16="http://schemas.microsoft.com/office/drawing/2014/main" id="{C412110F-B901-BF2C-A742-4B21B9BB621B}"/>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706983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61C01FC1-F88D-4697-852A-7C15FA6482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7308" y="1589221"/>
            <a:ext cx="7121809" cy="4407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DB6D4ACF-08C0-41FE-8576-8B9566653558}"/>
              </a:ext>
            </a:extLst>
          </p:cNvPr>
          <p:cNvSpPr txBox="1"/>
          <p:nvPr/>
        </p:nvSpPr>
        <p:spPr>
          <a:xfrm>
            <a:off x="467585" y="1780687"/>
            <a:ext cx="1908599" cy="4401205"/>
          </a:xfrm>
          <a:prstGeom prst="rect">
            <a:avLst/>
          </a:prstGeom>
          <a:noFill/>
        </p:spPr>
        <p:txBody>
          <a:bodyPr wrap="none">
            <a:spAutoFit/>
          </a:bodyPr>
          <a:lstStyle/>
          <a:p>
            <a:pPr>
              <a:defRPr/>
            </a:pPr>
            <a:r>
              <a:rPr lang="en-GB" sz="2000" dirty="0"/>
              <a:t>Motors</a:t>
            </a:r>
          </a:p>
          <a:p>
            <a:pPr>
              <a:defRPr/>
            </a:pPr>
            <a:r>
              <a:rPr lang="en-GB" sz="2000" dirty="0"/>
              <a:t>Pumps</a:t>
            </a:r>
          </a:p>
          <a:p>
            <a:pPr>
              <a:defRPr/>
            </a:pPr>
            <a:r>
              <a:rPr lang="en-GB" sz="2000" dirty="0"/>
              <a:t>Bearings</a:t>
            </a:r>
          </a:p>
          <a:p>
            <a:pPr>
              <a:defRPr/>
            </a:pPr>
            <a:r>
              <a:rPr lang="en-GB" sz="2000" dirty="0"/>
              <a:t>Compressors</a:t>
            </a:r>
          </a:p>
          <a:p>
            <a:pPr>
              <a:defRPr/>
            </a:pPr>
            <a:r>
              <a:rPr lang="en-GB" sz="2000" dirty="0"/>
              <a:t>Pressure Gauges</a:t>
            </a:r>
          </a:p>
          <a:p>
            <a:pPr>
              <a:defRPr/>
            </a:pPr>
            <a:r>
              <a:rPr lang="en-GB" sz="2000" dirty="0"/>
              <a:t>Flow Meters</a:t>
            </a:r>
          </a:p>
          <a:p>
            <a:pPr>
              <a:defRPr/>
            </a:pPr>
            <a:r>
              <a:rPr lang="en-GB" sz="2000" dirty="0"/>
              <a:t>Tanks</a:t>
            </a:r>
          </a:p>
          <a:p>
            <a:pPr>
              <a:defRPr/>
            </a:pPr>
            <a:r>
              <a:rPr lang="en-GB" sz="2000" dirty="0"/>
              <a:t>Flares</a:t>
            </a:r>
          </a:p>
          <a:p>
            <a:pPr>
              <a:defRPr/>
            </a:pPr>
            <a:r>
              <a:rPr lang="en-GB" sz="2000" dirty="0">
                <a:solidFill>
                  <a:srgbClr val="1B70B7"/>
                </a:solidFill>
              </a:rPr>
              <a:t>Valves</a:t>
            </a:r>
          </a:p>
          <a:p>
            <a:pPr>
              <a:defRPr/>
            </a:pPr>
            <a:r>
              <a:rPr lang="en-GB" sz="2000" dirty="0">
                <a:solidFill>
                  <a:srgbClr val="1B70B7"/>
                </a:solidFill>
              </a:rPr>
              <a:t>Actuators</a:t>
            </a:r>
          </a:p>
          <a:p>
            <a:pPr>
              <a:defRPr/>
            </a:pPr>
            <a:r>
              <a:rPr lang="en-GB" sz="2000" dirty="0"/>
              <a:t>Pipework</a:t>
            </a:r>
          </a:p>
          <a:p>
            <a:pPr>
              <a:defRPr/>
            </a:pPr>
            <a:r>
              <a:rPr lang="en-GB" sz="2000" dirty="0"/>
              <a:t>Heat Exchangers</a:t>
            </a:r>
          </a:p>
          <a:p>
            <a:pPr>
              <a:defRPr/>
            </a:pPr>
            <a:r>
              <a:rPr lang="en-GB" sz="2000" dirty="0"/>
              <a:t>Steam Traps</a:t>
            </a:r>
          </a:p>
          <a:p>
            <a:pPr>
              <a:defRPr/>
            </a:pPr>
            <a:r>
              <a:rPr lang="en-GB" sz="2000" dirty="0"/>
              <a:t>Etc.</a:t>
            </a:r>
            <a:endParaRPr lang="en-GB" sz="2000" i="1" dirty="0"/>
          </a:p>
        </p:txBody>
      </p:sp>
      <p:sp>
        <p:nvSpPr>
          <p:cNvPr id="4" name="TextBox 3">
            <a:extLst>
              <a:ext uri="{FF2B5EF4-FFF2-40B4-BE49-F238E27FC236}">
                <a16:creationId xmlns:a16="http://schemas.microsoft.com/office/drawing/2014/main" id="{CCD1C811-60EE-4625-85E5-D906715D9988}"/>
              </a:ext>
            </a:extLst>
          </p:cNvPr>
          <p:cNvSpPr txBox="1"/>
          <p:nvPr/>
        </p:nvSpPr>
        <p:spPr>
          <a:xfrm>
            <a:off x="8857435" y="4473186"/>
            <a:ext cx="2862579" cy="1569660"/>
          </a:xfrm>
          <a:prstGeom prst="rect">
            <a:avLst/>
          </a:prstGeom>
          <a:noFill/>
        </p:spPr>
        <p:txBody>
          <a:bodyPr wrap="none">
            <a:spAutoFit/>
          </a:bodyPr>
          <a:lstStyle/>
          <a:p>
            <a:pPr marL="342897" indent="-342897">
              <a:buFont typeface="Wingdings" panose="05000000000000000000" pitchFamily="2" charset="2"/>
              <a:buChar char="ü"/>
              <a:defRPr/>
            </a:pPr>
            <a:r>
              <a:rPr lang="en-GB" sz="2400" i="1" dirty="0">
                <a:solidFill>
                  <a:srgbClr val="1B70B7"/>
                </a:solidFill>
              </a:rPr>
              <a:t>Asset Tracking</a:t>
            </a:r>
          </a:p>
          <a:p>
            <a:pPr marL="342897" indent="-342897">
              <a:buFont typeface="Wingdings" panose="05000000000000000000" pitchFamily="2" charset="2"/>
              <a:buChar char="ü"/>
              <a:defRPr/>
            </a:pPr>
            <a:r>
              <a:rPr lang="en-GB" sz="2400" i="1" dirty="0">
                <a:solidFill>
                  <a:srgbClr val="1B70B7"/>
                </a:solidFill>
              </a:rPr>
              <a:t>Asset Status</a:t>
            </a:r>
          </a:p>
          <a:p>
            <a:pPr marL="342897" indent="-342897">
              <a:buFont typeface="Wingdings" panose="05000000000000000000" pitchFamily="2" charset="2"/>
              <a:buChar char="ü"/>
              <a:defRPr/>
            </a:pPr>
            <a:r>
              <a:rPr lang="en-GB" sz="2400" i="1" dirty="0">
                <a:solidFill>
                  <a:srgbClr val="1B70B7"/>
                </a:solidFill>
              </a:rPr>
              <a:t>Asset Performance</a:t>
            </a:r>
          </a:p>
          <a:p>
            <a:pPr marL="342897" indent="-342897">
              <a:buFont typeface="Wingdings" panose="05000000000000000000" pitchFamily="2" charset="2"/>
              <a:buChar char="ü"/>
              <a:defRPr/>
            </a:pPr>
            <a:r>
              <a:rPr lang="en-GB" sz="2400" i="1" dirty="0">
                <a:solidFill>
                  <a:srgbClr val="1B70B7"/>
                </a:solidFill>
              </a:rPr>
              <a:t>Asset Degradation</a:t>
            </a:r>
          </a:p>
        </p:txBody>
      </p:sp>
      <p:sp>
        <p:nvSpPr>
          <p:cNvPr id="5" name="TextBox 4">
            <a:extLst>
              <a:ext uri="{FF2B5EF4-FFF2-40B4-BE49-F238E27FC236}">
                <a16:creationId xmlns:a16="http://schemas.microsoft.com/office/drawing/2014/main" id="{A055EED1-A45D-43E1-9D69-3286B900E772}"/>
              </a:ext>
            </a:extLst>
          </p:cNvPr>
          <p:cNvSpPr txBox="1"/>
          <p:nvPr/>
        </p:nvSpPr>
        <p:spPr>
          <a:xfrm>
            <a:off x="364818" y="1089105"/>
            <a:ext cx="11276320" cy="523220"/>
          </a:xfrm>
          <a:prstGeom prst="rect">
            <a:avLst/>
          </a:prstGeom>
          <a:noFill/>
        </p:spPr>
        <p:txBody>
          <a:bodyPr wrap="square">
            <a:spAutoFit/>
          </a:bodyPr>
          <a:lstStyle/>
          <a:p>
            <a:pPr algn="l" defTabSz="1828780" hangingPunct="1">
              <a:buClr>
                <a:srgbClr val="000000"/>
              </a:buClr>
              <a:defRPr/>
            </a:pPr>
            <a:r>
              <a:rPr lang="en-GB" sz="2800" b="1" dirty="0">
                <a:latin typeface="Arial" panose="020B0604020202020204" pitchFamily="34" charset="0"/>
                <a:cs typeface="Arial" panose="020B0604020202020204" pitchFamily="34" charset="0"/>
                <a:sym typeface="Arial"/>
              </a:rPr>
              <a:t>Assets Monitored in the Digital Environment</a:t>
            </a:r>
          </a:p>
        </p:txBody>
      </p:sp>
      <p:cxnSp>
        <p:nvCxnSpPr>
          <p:cNvPr id="6" name="Connettore diritto 20">
            <a:extLst>
              <a:ext uri="{FF2B5EF4-FFF2-40B4-BE49-F238E27FC236}">
                <a16:creationId xmlns:a16="http://schemas.microsoft.com/office/drawing/2014/main" id="{BD892E95-D087-9B99-5830-AB2A254B3783}"/>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733427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B7F92290-0C53-49B7-B82E-2975996B90C7}"/>
              </a:ext>
            </a:extLst>
          </p:cNvPr>
          <p:cNvSpPr/>
          <p:nvPr/>
        </p:nvSpPr>
        <p:spPr>
          <a:xfrm rot="19501983">
            <a:off x="3223864" y="2340977"/>
            <a:ext cx="2875161" cy="2514646"/>
          </a:xfrm>
          <a:prstGeom prst="triangle">
            <a:avLst/>
          </a:prstGeom>
          <a:blipFill>
            <a:blip r:embed="rId2"/>
            <a:tile tx="0" ty="0" sx="100000" sy="100000" flip="none" algn="tl"/>
          </a:blip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76802" tIns="38401" rIns="76802" bIns="38401"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GB" sz="4400" b="1" spc="42" dirty="0" err="1">
                <a:ln w="11430">
                  <a:solidFill>
                    <a:schemeClr val="tx1"/>
                  </a:solidFill>
                </a:ln>
                <a:solidFill>
                  <a:srgbClr val="C59F15"/>
                </a:solidFill>
                <a:effectLst>
                  <a:outerShdw blurRad="76200" dist="50800" dir="5400000" algn="tl" rotWithShape="0">
                    <a:srgbClr val="000000">
                      <a:alpha val="65000"/>
                    </a:srgbClr>
                  </a:outerShdw>
                </a:effectLst>
                <a:latin typeface="Cooper Black" panose="0208090404030B020404" pitchFamily="18" charset="0"/>
              </a:rPr>
              <a:t>IIoT</a:t>
            </a:r>
            <a:endParaRPr lang="en-GB" sz="4400" b="1" spc="42" dirty="0">
              <a:ln w="11430">
                <a:solidFill>
                  <a:schemeClr val="tx1"/>
                </a:solidFill>
              </a:ln>
              <a:solidFill>
                <a:srgbClr val="C59F15"/>
              </a:solidFill>
              <a:effectLst>
                <a:outerShdw blurRad="76200" dist="50800" dir="5400000" algn="tl" rotWithShape="0">
                  <a:srgbClr val="000000">
                    <a:alpha val="65000"/>
                  </a:srgbClr>
                </a:outerShdw>
              </a:effectLst>
              <a:latin typeface="Cooper Black" panose="0208090404030B020404" pitchFamily="18" charset="0"/>
            </a:endParaRPr>
          </a:p>
          <a:p>
            <a:pPr algn="ctr">
              <a:defRPr/>
            </a:pPr>
            <a:endParaRPr lang="en-GB" sz="3401" b="1" spc="42" dirty="0">
              <a:ln w="11430">
                <a:solidFill>
                  <a:schemeClr val="tx1"/>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ooper Black" panose="0208090404030B020404" pitchFamily="18" charset="0"/>
            </a:endParaRPr>
          </a:p>
        </p:txBody>
      </p:sp>
      <p:sp>
        <p:nvSpPr>
          <p:cNvPr id="3" name="TextBox 2">
            <a:extLst>
              <a:ext uri="{FF2B5EF4-FFF2-40B4-BE49-F238E27FC236}">
                <a16:creationId xmlns:a16="http://schemas.microsoft.com/office/drawing/2014/main" id="{DA820E36-473C-48EE-B36D-15D4CB097DC9}"/>
              </a:ext>
            </a:extLst>
          </p:cNvPr>
          <p:cNvSpPr txBox="1"/>
          <p:nvPr/>
        </p:nvSpPr>
        <p:spPr>
          <a:xfrm>
            <a:off x="1774309" y="1866697"/>
            <a:ext cx="2231057" cy="1400991"/>
          </a:xfrm>
          <a:prstGeom prst="rect">
            <a:avLst/>
          </a:prstGeom>
          <a:noFill/>
        </p:spPr>
        <p:txBody>
          <a:bodyPr wrap="none" lIns="76802" tIns="38401" rIns="76802" bIns="38401">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GB" sz="3100" b="1" spc="36" dirty="0">
                <a:ln w="11430"/>
                <a:solidFill>
                  <a:srgbClr val="0070C0"/>
                </a:solidFill>
                <a:effectLst>
                  <a:outerShdw blurRad="76200" dist="50800" dir="5400000" algn="tl" rotWithShape="0">
                    <a:srgbClr val="000000">
                      <a:alpha val="65000"/>
                    </a:srgbClr>
                  </a:outerShdw>
                </a:effectLst>
              </a:rPr>
              <a:t>Specialised</a:t>
            </a:r>
          </a:p>
          <a:p>
            <a:pPr algn="ctr">
              <a:defRPr/>
            </a:pPr>
            <a:r>
              <a:rPr lang="en-GB" sz="3100" b="1" spc="36" dirty="0">
                <a:ln w="11430"/>
                <a:solidFill>
                  <a:srgbClr val="0070C0"/>
                </a:solidFill>
                <a:effectLst>
                  <a:outerShdw blurRad="76200" dist="50800" dir="5400000" algn="tl" rotWithShape="0">
                    <a:srgbClr val="000000">
                      <a:alpha val="65000"/>
                    </a:srgbClr>
                  </a:outerShdw>
                </a:effectLst>
              </a:rPr>
              <a:t>Sensors</a:t>
            </a:r>
          </a:p>
          <a:p>
            <a:pPr algn="ctr">
              <a:defRPr/>
            </a:pPr>
            <a:r>
              <a:rPr lang="en-GB" sz="2400" dirty="0"/>
              <a:t>(Data Gathering)</a:t>
            </a:r>
          </a:p>
        </p:txBody>
      </p:sp>
      <p:sp>
        <p:nvSpPr>
          <p:cNvPr id="4" name="TextBox 3">
            <a:extLst>
              <a:ext uri="{FF2B5EF4-FFF2-40B4-BE49-F238E27FC236}">
                <a16:creationId xmlns:a16="http://schemas.microsoft.com/office/drawing/2014/main" id="{B0C5B49D-2AD4-4803-94F6-74F07FD9D470}"/>
              </a:ext>
            </a:extLst>
          </p:cNvPr>
          <p:cNvSpPr txBox="1"/>
          <p:nvPr/>
        </p:nvSpPr>
        <p:spPr>
          <a:xfrm>
            <a:off x="6036925" y="2955984"/>
            <a:ext cx="4441530" cy="1400991"/>
          </a:xfrm>
          <a:prstGeom prst="rect">
            <a:avLst/>
          </a:prstGeom>
          <a:noFill/>
        </p:spPr>
        <p:txBody>
          <a:bodyPr lIns="76802" tIns="38401" rIns="76802" bIns="38401">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GB" sz="3100" b="1" spc="36" dirty="0">
                <a:ln w="11430"/>
                <a:solidFill>
                  <a:srgbClr val="0070C0"/>
                </a:solidFill>
                <a:effectLst>
                  <a:outerShdw blurRad="76200" dist="50800" dir="5400000" algn="tl" rotWithShape="0">
                    <a:srgbClr val="000000">
                      <a:alpha val="65000"/>
                    </a:srgbClr>
                  </a:outerShdw>
                </a:effectLst>
              </a:rPr>
              <a:t>Open, Reliable &amp; Secure Communications</a:t>
            </a:r>
          </a:p>
          <a:p>
            <a:pPr algn="ctr">
              <a:defRPr/>
            </a:pPr>
            <a:r>
              <a:rPr lang="en-GB" sz="2400" dirty="0"/>
              <a:t>(Data Transfer)</a:t>
            </a:r>
          </a:p>
        </p:txBody>
      </p:sp>
      <p:sp>
        <p:nvSpPr>
          <p:cNvPr id="5" name="TextBox 4">
            <a:extLst>
              <a:ext uri="{FF2B5EF4-FFF2-40B4-BE49-F238E27FC236}">
                <a16:creationId xmlns:a16="http://schemas.microsoft.com/office/drawing/2014/main" id="{82C47DB6-D8B5-43F7-AEF6-98903FA78823}"/>
              </a:ext>
            </a:extLst>
          </p:cNvPr>
          <p:cNvSpPr txBox="1"/>
          <p:nvPr/>
        </p:nvSpPr>
        <p:spPr>
          <a:xfrm>
            <a:off x="2958497" y="5424952"/>
            <a:ext cx="2830580" cy="923938"/>
          </a:xfrm>
          <a:prstGeom prst="rect">
            <a:avLst/>
          </a:prstGeom>
          <a:noFill/>
        </p:spPr>
        <p:txBody>
          <a:bodyPr wrap="none" lIns="76802" tIns="38401" rIns="76802" bIns="38401">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GB" sz="3100" b="1" spc="36" dirty="0">
                <a:ln w="11430"/>
                <a:solidFill>
                  <a:srgbClr val="0070C0"/>
                </a:solidFill>
                <a:effectLst>
                  <a:outerShdw blurRad="76200" dist="50800" dir="5400000" algn="tl" rotWithShape="0">
                    <a:srgbClr val="000000">
                      <a:alpha val="65000"/>
                    </a:srgbClr>
                  </a:outerShdw>
                </a:effectLst>
              </a:rPr>
              <a:t>Valve Insights™</a:t>
            </a:r>
          </a:p>
          <a:p>
            <a:pPr algn="ctr">
              <a:defRPr/>
            </a:pPr>
            <a:r>
              <a:rPr lang="en-GB" sz="2400" dirty="0"/>
              <a:t>(Data Understanding)</a:t>
            </a:r>
          </a:p>
        </p:txBody>
      </p:sp>
      <p:sp>
        <p:nvSpPr>
          <p:cNvPr id="6" name="TextBox 5">
            <a:extLst>
              <a:ext uri="{FF2B5EF4-FFF2-40B4-BE49-F238E27FC236}">
                <a16:creationId xmlns:a16="http://schemas.microsoft.com/office/drawing/2014/main" id="{A8CFB9EC-1F9B-42C8-BBB3-964026AC8991}"/>
              </a:ext>
            </a:extLst>
          </p:cNvPr>
          <p:cNvSpPr txBox="1"/>
          <p:nvPr/>
        </p:nvSpPr>
        <p:spPr>
          <a:xfrm>
            <a:off x="7870372" y="5870333"/>
            <a:ext cx="3962400" cy="569258"/>
          </a:xfrm>
          <a:prstGeom prst="rect">
            <a:avLst/>
          </a:prstGeom>
          <a:solidFill>
            <a:srgbClr val="1B70B7"/>
          </a:solidFill>
        </p:spPr>
        <p:txBody>
          <a:bodyPr wrap="square">
            <a:spAutoFit/>
          </a:bodyPr>
          <a:lstStyle/>
          <a:p>
            <a:pPr algn="ctr">
              <a:defRPr/>
            </a:pPr>
            <a:r>
              <a:rPr lang="en-GB" sz="3099" b="1" dirty="0">
                <a:solidFill>
                  <a:schemeClr val="bg1"/>
                </a:solidFill>
                <a:effectLst>
                  <a:outerShdw blurRad="38100" dist="38100" dir="2700000" algn="tl">
                    <a:srgbClr val="000000">
                      <a:alpha val="43137"/>
                    </a:srgbClr>
                  </a:outerShdw>
                </a:effectLst>
              </a:rPr>
              <a:t>STANDARDIZATION   </a:t>
            </a:r>
          </a:p>
        </p:txBody>
      </p:sp>
      <p:sp>
        <p:nvSpPr>
          <p:cNvPr id="7" name="Rectangle 1">
            <a:extLst>
              <a:ext uri="{FF2B5EF4-FFF2-40B4-BE49-F238E27FC236}">
                <a16:creationId xmlns:a16="http://schemas.microsoft.com/office/drawing/2014/main" id="{6C359255-BAB5-4FE7-A1E8-1AAB57599D68}"/>
              </a:ext>
            </a:extLst>
          </p:cNvPr>
          <p:cNvSpPr>
            <a:spLocks noChangeArrowheads="1"/>
          </p:cNvSpPr>
          <p:nvPr/>
        </p:nvSpPr>
        <p:spPr bwMode="auto">
          <a:xfrm>
            <a:off x="242597" y="1052279"/>
            <a:ext cx="20965886" cy="1016878"/>
          </a:xfrm>
          <a:prstGeom prst="rect">
            <a:avLst/>
          </a:prstGeom>
          <a:noFill/>
          <a:ln>
            <a:noFill/>
          </a:ln>
          <a:effectLst/>
        </p:spPr>
        <p:txBody>
          <a:bodyPr wrap="square" lIns="153603" tIns="76802" rIns="153603" bIns="76802" anchor="ctr">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l" defTabSz="1536035">
              <a:defRPr/>
            </a:pPr>
            <a:r>
              <a:rPr lang="en-US" altLang="en-US" sz="2800" b="1" dirty="0" err="1">
                <a:ea typeface="Calibri" pitchFamily="34" charset="0"/>
              </a:rPr>
              <a:t>IIoT</a:t>
            </a:r>
            <a:r>
              <a:rPr lang="en-US" altLang="en-US" sz="2800" b="1" dirty="0">
                <a:ea typeface="Calibri" pitchFamily="34" charset="0"/>
              </a:rPr>
              <a:t> Environment &amp; Condition Monitoring :- </a:t>
            </a:r>
          </a:p>
          <a:p>
            <a:pPr algn="l" defTabSz="1536035">
              <a:defRPr/>
            </a:pPr>
            <a:r>
              <a:rPr lang="en-US" altLang="en-US" sz="2800" b="1" dirty="0">
                <a:ea typeface="Calibri" pitchFamily="34" charset="0"/>
              </a:rPr>
              <a:t>Key Elements Driving Reliability and Added Value</a:t>
            </a:r>
          </a:p>
        </p:txBody>
      </p:sp>
      <p:cxnSp>
        <p:nvCxnSpPr>
          <p:cNvPr id="8" name="Connettore diritto 20">
            <a:extLst>
              <a:ext uri="{FF2B5EF4-FFF2-40B4-BE49-F238E27FC236}">
                <a16:creationId xmlns:a16="http://schemas.microsoft.com/office/drawing/2014/main" id="{69CF85E0-80EC-4390-D2CE-962D2C033EE5}"/>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039091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CF3F5105-3F03-4FCE-ABEA-098205CCAF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0497" y="1688562"/>
            <a:ext cx="6964568" cy="4869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66FA9E57-2800-4B73-84F7-213C7BDFFF72}"/>
              </a:ext>
            </a:extLst>
          </p:cNvPr>
          <p:cNvSpPr txBox="1"/>
          <p:nvPr/>
        </p:nvSpPr>
        <p:spPr>
          <a:xfrm>
            <a:off x="849085" y="3038927"/>
            <a:ext cx="2817567" cy="20621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3200" dirty="0"/>
              <a:t>Edge Devices and Centralised Analysis of Performance</a:t>
            </a:r>
          </a:p>
        </p:txBody>
      </p:sp>
      <p:sp>
        <p:nvSpPr>
          <p:cNvPr id="4" name="TextBox 4">
            <a:extLst>
              <a:ext uri="{FF2B5EF4-FFF2-40B4-BE49-F238E27FC236}">
                <a16:creationId xmlns:a16="http://schemas.microsoft.com/office/drawing/2014/main" id="{E1D009D5-8AFD-4B8F-A823-0EA0F4080C9C}"/>
              </a:ext>
            </a:extLst>
          </p:cNvPr>
          <p:cNvSpPr txBox="1">
            <a:spLocks noChangeArrowheads="1"/>
          </p:cNvSpPr>
          <p:nvPr/>
        </p:nvSpPr>
        <p:spPr bwMode="auto">
          <a:xfrm>
            <a:off x="425631" y="1044902"/>
            <a:ext cx="85170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Calibri" panose="020F0502020204030204" pitchFamily="34" charset="0"/>
                <a:cs typeface="Arial" panose="020B0604020202020204" pitchFamily="34" charset="0"/>
              </a:defRPr>
            </a:lvl1pPr>
            <a:lvl2pPr marL="742950" indent="-285750">
              <a:defRPr>
                <a:solidFill>
                  <a:srgbClr val="000000"/>
                </a:solidFill>
                <a:latin typeface="Calibri" panose="020F0502020204030204" pitchFamily="34" charset="0"/>
                <a:cs typeface="Arial" panose="020B0604020202020204" pitchFamily="34" charset="0"/>
              </a:defRPr>
            </a:lvl2pPr>
            <a:lvl3pPr marL="1143000" indent="-228600">
              <a:defRPr>
                <a:solidFill>
                  <a:srgbClr val="000000"/>
                </a:solidFill>
                <a:latin typeface="Calibri" panose="020F0502020204030204" pitchFamily="34" charset="0"/>
                <a:cs typeface="Arial" panose="020B0604020202020204" pitchFamily="34" charset="0"/>
              </a:defRPr>
            </a:lvl3pPr>
            <a:lvl4pPr marL="1600200" indent="-228600">
              <a:defRPr>
                <a:solidFill>
                  <a:srgbClr val="000000"/>
                </a:solidFill>
                <a:latin typeface="Calibri" panose="020F0502020204030204" pitchFamily="34" charset="0"/>
                <a:cs typeface="Arial" panose="020B0604020202020204" pitchFamily="34" charset="0"/>
              </a:defRPr>
            </a:lvl4pPr>
            <a:lvl5pPr marL="2057400" indent="-228600">
              <a:defRPr>
                <a:solidFill>
                  <a:srgbClr val="000000"/>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9pPr>
          </a:lstStyle>
          <a:p>
            <a:pPr algn="l"/>
            <a:r>
              <a:rPr lang="en-GB" altLang="en-US" sz="2800" b="1" dirty="0">
                <a:latin typeface="Arial" panose="020B0604020202020204" pitchFamily="34" charset="0"/>
              </a:rPr>
              <a:t>Asset Management and Monitoring Eco-Systems</a:t>
            </a:r>
          </a:p>
        </p:txBody>
      </p:sp>
      <p:cxnSp>
        <p:nvCxnSpPr>
          <p:cNvPr id="5" name="Connettore diritto 20">
            <a:extLst>
              <a:ext uri="{FF2B5EF4-FFF2-40B4-BE49-F238E27FC236}">
                <a16:creationId xmlns:a16="http://schemas.microsoft.com/office/drawing/2014/main" id="{32F938E7-5DCC-9891-334E-7EAB9E455035}"/>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007094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540A76E9-EABD-4DFA-BE05-94A06B9E19B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30092" y="1937399"/>
            <a:ext cx="5366658" cy="403187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D33F36BC-77FD-452A-A39A-B52F5C611CB3}"/>
              </a:ext>
            </a:extLst>
          </p:cNvPr>
          <p:cNvSpPr>
            <a:spLocks noChangeArrowheads="1"/>
          </p:cNvSpPr>
          <p:nvPr/>
        </p:nvSpPr>
        <p:spPr bwMode="auto">
          <a:xfrm>
            <a:off x="478973" y="2594106"/>
            <a:ext cx="10231116" cy="3741445"/>
          </a:xfrm>
          <a:prstGeom prst="rect">
            <a:avLst/>
          </a:prstGeom>
          <a:ln w="12700">
            <a:miter lim="400000"/>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t">
            <a:noAutofit/>
          </a:bodyPr>
          <a:lstStyle>
            <a:lvl1pPr>
              <a:defRPr>
                <a:solidFill>
                  <a:srgbClr val="000000"/>
                </a:solidFill>
                <a:latin typeface="Calibri" panose="020F0502020204030204" pitchFamily="34" charset="0"/>
                <a:cs typeface="Arial" panose="020B0604020202020204" pitchFamily="34" charset="0"/>
              </a:defRPr>
            </a:lvl1pPr>
            <a:lvl2pPr marL="742950" indent="-285750">
              <a:defRPr>
                <a:solidFill>
                  <a:srgbClr val="000000"/>
                </a:solidFill>
                <a:latin typeface="Calibri" panose="020F0502020204030204" pitchFamily="34" charset="0"/>
                <a:cs typeface="Arial" panose="020B0604020202020204" pitchFamily="34" charset="0"/>
              </a:defRPr>
            </a:lvl2pPr>
            <a:lvl3pPr marL="1143000" indent="-228600">
              <a:defRPr>
                <a:solidFill>
                  <a:srgbClr val="000000"/>
                </a:solidFill>
                <a:latin typeface="Calibri" panose="020F0502020204030204" pitchFamily="34" charset="0"/>
                <a:cs typeface="Arial" panose="020B0604020202020204" pitchFamily="34" charset="0"/>
              </a:defRPr>
            </a:lvl3pPr>
            <a:lvl4pPr marL="1600200" indent="-228600">
              <a:defRPr>
                <a:solidFill>
                  <a:srgbClr val="000000"/>
                </a:solidFill>
                <a:latin typeface="Calibri" panose="020F0502020204030204" pitchFamily="34" charset="0"/>
                <a:cs typeface="Arial" panose="020B0604020202020204" pitchFamily="34" charset="0"/>
              </a:defRPr>
            </a:lvl4pPr>
            <a:lvl5pPr marL="2057400" indent="-228600">
              <a:defRPr>
                <a:solidFill>
                  <a:srgbClr val="000000"/>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9pPr>
          </a:lstStyle>
          <a:p>
            <a:pPr>
              <a:spcBef>
                <a:spcPts val="1000"/>
              </a:spcBef>
            </a:pPr>
            <a:r>
              <a:rPr lang="en-GB" altLang="en-US" sz="2000" b="1" dirty="0">
                <a:solidFill>
                  <a:schemeClr val="tx1"/>
                </a:solidFill>
                <a:latin typeface="+mn-lt"/>
                <a:cs typeface="+mn-cs"/>
                <a:sym typeface="Helvetica Neue"/>
              </a:rPr>
              <a:t>Pipeline Safety Regulations (1996) PSR Regulation 19 : ESDV Maintenance</a:t>
            </a:r>
          </a:p>
          <a:p>
            <a:pPr>
              <a:spcBef>
                <a:spcPts val="1000"/>
              </a:spcBef>
            </a:pPr>
            <a:r>
              <a:rPr lang="en-GB" altLang="en-US" sz="2000" b="1" dirty="0">
                <a:solidFill>
                  <a:schemeClr val="tx1"/>
                </a:solidFill>
                <a:latin typeface="+mn-lt"/>
                <a:cs typeface="+mn-cs"/>
                <a:sym typeface="Helvetica Neue"/>
              </a:rPr>
              <a:t>PAS55 / ISO 55,000 : Asset Integrity Management</a:t>
            </a:r>
          </a:p>
          <a:p>
            <a:pPr>
              <a:spcBef>
                <a:spcPts val="1000"/>
              </a:spcBef>
            </a:pPr>
            <a:r>
              <a:rPr lang="en-GB" altLang="en-US" sz="2000" b="1" dirty="0">
                <a:solidFill>
                  <a:schemeClr val="tx1"/>
                </a:solidFill>
                <a:latin typeface="+mn-lt"/>
                <a:cs typeface="+mn-cs"/>
                <a:sym typeface="Helvetica Neue"/>
              </a:rPr>
              <a:t>ISO 9001:2015 : Risk Based thinking</a:t>
            </a:r>
          </a:p>
          <a:p>
            <a:pPr>
              <a:spcBef>
                <a:spcPts val="1000"/>
              </a:spcBef>
            </a:pPr>
            <a:r>
              <a:rPr lang="en-GB" altLang="en-US" sz="2000" b="1" dirty="0">
                <a:solidFill>
                  <a:schemeClr val="tx1"/>
                </a:solidFill>
                <a:latin typeface="+mn-lt"/>
                <a:cs typeface="+mn-cs"/>
                <a:sym typeface="Helvetica Neue"/>
              </a:rPr>
              <a:t>ISO 33,000 : Risk Management</a:t>
            </a:r>
          </a:p>
          <a:p>
            <a:pPr>
              <a:spcBef>
                <a:spcPts val="1000"/>
              </a:spcBef>
            </a:pPr>
            <a:r>
              <a:rPr lang="en-GB" altLang="en-US" sz="2000" b="1" dirty="0">
                <a:solidFill>
                  <a:schemeClr val="tx1"/>
                </a:solidFill>
                <a:latin typeface="+mn-lt"/>
                <a:cs typeface="+mn-cs"/>
                <a:sym typeface="Helvetica Neue"/>
              </a:rPr>
              <a:t>ISO 23632: Design Validation Testing</a:t>
            </a:r>
          </a:p>
          <a:p>
            <a:pPr>
              <a:spcBef>
                <a:spcPts val="1000"/>
              </a:spcBef>
            </a:pPr>
            <a:r>
              <a:rPr lang="en-GB" altLang="en-US" sz="2000" b="1" dirty="0">
                <a:solidFill>
                  <a:schemeClr val="tx1"/>
                </a:solidFill>
                <a:latin typeface="+mn-lt"/>
                <a:cs typeface="+mn-cs"/>
                <a:sym typeface="Helvetica Neue"/>
              </a:rPr>
              <a:t>ISO 15848, EPA 21, TA-</a:t>
            </a:r>
            <a:r>
              <a:rPr lang="en-GB" altLang="en-US" sz="2000" b="1" dirty="0" err="1">
                <a:solidFill>
                  <a:schemeClr val="tx1"/>
                </a:solidFill>
                <a:latin typeface="+mn-lt"/>
                <a:cs typeface="+mn-cs"/>
                <a:sym typeface="Helvetica Neue"/>
              </a:rPr>
              <a:t>Luft</a:t>
            </a:r>
            <a:r>
              <a:rPr lang="en-GB" altLang="en-US" sz="2000" b="1" dirty="0">
                <a:solidFill>
                  <a:schemeClr val="tx1"/>
                </a:solidFill>
                <a:latin typeface="+mn-lt"/>
                <a:cs typeface="+mn-cs"/>
                <a:sym typeface="Helvetica Neue"/>
              </a:rPr>
              <a:t> : Fugitive Emissions </a:t>
            </a:r>
          </a:p>
          <a:p>
            <a:pPr>
              <a:spcBef>
                <a:spcPts val="1000"/>
              </a:spcBef>
            </a:pPr>
            <a:r>
              <a:rPr lang="en-GB" altLang="en-US" sz="2000" b="1" dirty="0">
                <a:solidFill>
                  <a:schemeClr val="tx1"/>
                </a:solidFill>
                <a:latin typeface="+mn-lt"/>
                <a:cs typeface="+mn-cs"/>
                <a:sym typeface="Helvetica Neue"/>
              </a:rPr>
              <a:t>ISO / IEC 61508 / 61511 : Safety Integrated Systems</a:t>
            </a:r>
          </a:p>
          <a:p>
            <a:pPr>
              <a:spcBef>
                <a:spcPts val="1000"/>
              </a:spcBef>
            </a:pPr>
            <a:r>
              <a:rPr lang="en-GB" altLang="en-US" sz="2000" b="1" dirty="0">
                <a:solidFill>
                  <a:schemeClr val="tx1"/>
                </a:solidFill>
                <a:latin typeface="+mn-lt"/>
                <a:cs typeface="+mn-cs"/>
                <a:sym typeface="Helvetica Neue"/>
              </a:rPr>
              <a:t>ANSI/ISA-TR96.05.01-2017 : Partial Stroke Testing of Automated Block Valves</a:t>
            </a:r>
          </a:p>
          <a:p>
            <a:pPr>
              <a:spcBef>
                <a:spcPts val="1000"/>
              </a:spcBef>
            </a:pPr>
            <a:r>
              <a:rPr lang="en-GB" altLang="en-US" sz="2000" b="1" dirty="0">
                <a:solidFill>
                  <a:schemeClr val="tx1"/>
                </a:solidFill>
                <a:latin typeface="+mn-lt"/>
                <a:cs typeface="+mn-cs"/>
                <a:sym typeface="Helvetica Neue"/>
              </a:rPr>
              <a:t>ANSI/ISA-TR96.05.02 : In Situ Testing of Automated Valves (Draft 03)</a:t>
            </a:r>
          </a:p>
        </p:txBody>
      </p:sp>
      <p:sp>
        <p:nvSpPr>
          <p:cNvPr id="4" name="TextBox 3">
            <a:extLst>
              <a:ext uri="{FF2B5EF4-FFF2-40B4-BE49-F238E27FC236}">
                <a16:creationId xmlns:a16="http://schemas.microsoft.com/office/drawing/2014/main" id="{CC037983-272C-4095-9695-5F060B9093A4}"/>
              </a:ext>
            </a:extLst>
          </p:cNvPr>
          <p:cNvSpPr txBox="1"/>
          <p:nvPr/>
        </p:nvSpPr>
        <p:spPr>
          <a:xfrm>
            <a:off x="371063" y="2143554"/>
            <a:ext cx="6096000"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altLang="en-US" sz="2400" b="1" dirty="0">
                <a:solidFill>
                  <a:srgbClr val="1B70B7"/>
                </a:solidFill>
                <a:latin typeface="+mj-lt"/>
                <a:sym typeface="Helvetica Neue"/>
              </a:rPr>
              <a:t>Existing, New and Revised Standards</a:t>
            </a:r>
            <a:endParaRPr lang="en-GB" sz="2400" dirty="0">
              <a:solidFill>
                <a:srgbClr val="1B70B7"/>
              </a:solidFill>
            </a:endParaRPr>
          </a:p>
        </p:txBody>
      </p:sp>
      <p:sp>
        <p:nvSpPr>
          <p:cNvPr id="5" name="TextBox 1">
            <a:extLst>
              <a:ext uri="{FF2B5EF4-FFF2-40B4-BE49-F238E27FC236}">
                <a16:creationId xmlns:a16="http://schemas.microsoft.com/office/drawing/2014/main" id="{F506A0AD-A391-4495-8013-649C8EF1880C}"/>
              </a:ext>
            </a:extLst>
          </p:cNvPr>
          <p:cNvSpPr txBox="1">
            <a:spLocks noChangeArrowheads="1"/>
          </p:cNvSpPr>
          <p:nvPr/>
        </p:nvSpPr>
        <p:spPr bwMode="auto">
          <a:xfrm>
            <a:off x="371063" y="965329"/>
            <a:ext cx="21335052" cy="12858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l" eaLnBrk="1" hangingPunct="1">
              <a:spcBef>
                <a:spcPts val="0"/>
              </a:spcBef>
              <a:buNone/>
              <a:defRPr/>
            </a:pPr>
            <a:r>
              <a:rPr lang="en-GB" altLang="en-US" sz="2800" b="1" u="none" strike="noStrike" cap="none" spc="0" baseline="0" dirty="0">
                <a:ln>
                  <a:noFill/>
                </a:ln>
                <a:uFillTx/>
                <a:latin typeface="Arial" panose="020B0604020202020204" pitchFamily="34" charset="0"/>
                <a:cs typeface="Arial" panose="020B0604020202020204" pitchFamily="34" charset="0"/>
                <a:sym typeface="Helvetica Neue"/>
              </a:rPr>
              <a:t>Awareness / Opportunity / Global and Local Compliance </a:t>
            </a:r>
          </a:p>
          <a:p>
            <a:pPr algn="l" eaLnBrk="1" hangingPunct="1">
              <a:spcBef>
                <a:spcPts val="0"/>
              </a:spcBef>
              <a:buNone/>
              <a:defRPr/>
            </a:pPr>
            <a:r>
              <a:rPr lang="en-GB" altLang="en-US" sz="2800" b="1" u="none" strike="noStrike" cap="none" spc="0" baseline="0" dirty="0">
                <a:ln>
                  <a:noFill/>
                </a:ln>
                <a:uFillTx/>
                <a:latin typeface="Arial" panose="020B0604020202020204" pitchFamily="34" charset="0"/>
                <a:cs typeface="Arial" panose="020B0604020202020204" pitchFamily="34" charset="0"/>
                <a:sym typeface="Helvetica Neue"/>
              </a:rPr>
              <a:t>Requirements are Changing : Existing, New and Revised Standards</a:t>
            </a:r>
          </a:p>
        </p:txBody>
      </p:sp>
      <p:cxnSp>
        <p:nvCxnSpPr>
          <p:cNvPr id="6" name="Connettore diritto 20">
            <a:extLst>
              <a:ext uri="{FF2B5EF4-FFF2-40B4-BE49-F238E27FC236}">
                <a16:creationId xmlns:a16="http://schemas.microsoft.com/office/drawing/2014/main" id="{C41CBEA1-A47E-4DF6-E902-FC46830AC3BD}"/>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396087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5">
            <a:extLst>
              <a:ext uri="{FF2B5EF4-FFF2-40B4-BE49-F238E27FC236}">
                <a16:creationId xmlns:a16="http://schemas.microsoft.com/office/drawing/2014/main" id="{6D3F76E7-9E4A-4641-BA37-72D0CC4D58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8406884" y="4004657"/>
            <a:ext cx="3779917" cy="2560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57082A02-3930-4B36-B25C-A678995AC2DB}"/>
              </a:ext>
            </a:extLst>
          </p:cNvPr>
          <p:cNvSpPr>
            <a:spLocks noChangeArrowheads="1"/>
          </p:cNvSpPr>
          <p:nvPr/>
        </p:nvSpPr>
        <p:spPr bwMode="auto">
          <a:xfrm>
            <a:off x="361231" y="2408883"/>
            <a:ext cx="11242941" cy="3710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2" tIns="38401" rIns="76802" bIns="38401">
            <a:spAutoFit/>
          </a:bodyPr>
          <a:lstStyle>
            <a:lvl1pPr>
              <a:defRPr>
                <a:solidFill>
                  <a:srgbClr val="000000"/>
                </a:solidFill>
                <a:latin typeface="Calibri" panose="020F0502020204030204" pitchFamily="34" charset="0"/>
                <a:cs typeface="Arial" panose="020B0604020202020204" pitchFamily="34" charset="0"/>
              </a:defRPr>
            </a:lvl1pPr>
            <a:lvl2pPr marL="742950" indent="-285750">
              <a:defRPr>
                <a:solidFill>
                  <a:srgbClr val="000000"/>
                </a:solidFill>
                <a:latin typeface="Calibri" panose="020F0502020204030204" pitchFamily="34" charset="0"/>
                <a:cs typeface="Arial" panose="020B0604020202020204" pitchFamily="34" charset="0"/>
              </a:defRPr>
            </a:lvl2pPr>
            <a:lvl3pPr marL="1143000" indent="-228600">
              <a:defRPr>
                <a:solidFill>
                  <a:srgbClr val="000000"/>
                </a:solidFill>
                <a:latin typeface="Calibri" panose="020F0502020204030204" pitchFamily="34" charset="0"/>
                <a:cs typeface="Arial" panose="020B0604020202020204" pitchFamily="34" charset="0"/>
              </a:defRPr>
            </a:lvl3pPr>
            <a:lvl4pPr marL="1600200" indent="-228600">
              <a:defRPr>
                <a:solidFill>
                  <a:srgbClr val="000000"/>
                </a:solidFill>
                <a:latin typeface="Calibri" panose="020F0502020204030204" pitchFamily="34" charset="0"/>
                <a:cs typeface="Arial" panose="020B0604020202020204" pitchFamily="34" charset="0"/>
              </a:defRPr>
            </a:lvl4pPr>
            <a:lvl5pPr marL="2057400" indent="-228600">
              <a:defRPr>
                <a:solidFill>
                  <a:srgbClr val="000000"/>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9pPr>
          </a:lstStyle>
          <a:p>
            <a:pPr>
              <a:lnSpc>
                <a:spcPct val="150000"/>
              </a:lnSpc>
              <a:spcAft>
                <a:spcPts val="664"/>
              </a:spcAft>
            </a:pPr>
            <a:r>
              <a:rPr lang="en-GB" altLang="en-US" sz="2000" b="1" dirty="0">
                <a:solidFill>
                  <a:schemeClr val="tx1"/>
                </a:solidFill>
                <a:latin typeface="+mn-lt"/>
              </a:rPr>
              <a:t>BSEE - 30 CFR § 250.880 - Production Safety System Testing (Monthly ESD Valve Testing)</a:t>
            </a:r>
          </a:p>
          <a:p>
            <a:pPr>
              <a:lnSpc>
                <a:spcPct val="150000"/>
              </a:lnSpc>
              <a:spcAft>
                <a:spcPts val="664"/>
              </a:spcAft>
            </a:pPr>
            <a:r>
              <a:rPr lang="en-GB" altLang="en-US" sz="2000" b="1" dirty="0">
                <a:solidFill>
                  <a:schemeClr val="tx1"/>
                </a:solidFill>
                <a:latin typeface="+mn-lt"/>
              </a:rPr>
              <a:t>EPA - Emissions Reductions Targets :  250ppm Limit (From 20,000!)</a:t>
            </a:r>
          </a:p>
          <a:p>
            <a:pPr>
              <a:lnSpc>
                <a:spcPct val="150000"/>
              </a:lnSpc>
              <a:spcAft>
                <a:spcPts val="664"/>
              </a:spcAft>
            </a:pPr>
            <a:r>
              <a:rPr lang="en-GB" altLang="en-US" sz="2000" b="1" dirty="0">
                <a:solidFill>
                  <a:schemeClr val="tx1"/>
                </a:solidFill>
                <a:latin typeface="+mn-lt"/>
              </a:rPr>
              <a:t>Kyoto Protocols / Paris Agreement (22/04/16) : International </a:t>
            </a:r>
            <a:r>
              <a:rPr lang="en-GB" altLang="en-US" sz="2000" b="1" i="1" dirty="0">
                <a:solidFill>
                  <a:schemeClr val="tx1"/>
                </a:solidFill>
                <a:latin typeface="+mn-lt"/>
              </a:rPr>
              <a:t>Greenhouse Gas Emissions mitigation, adaption and control </a:t>
            </a:r>
            <a:r>
              <a:rPr lang="en-GB" altLang="en-US" sz="2000" b="1" i="1" dirty="0">
                <a:solidFill>
                  <a:srgbClr val="1B70B7"/>
                </a:solidFill>
                <a:latin typeface="+mn-lt"/>
              </a:rPr>
              <a:t>(COP 26 – Glasgow)</a:t>
            </a:r>
          </a:p>
          <a:p>
            <a:pPr>
              <a:lnSpc>
                <a:spcPct val="150000"/>
              </a:lnSpc>
              <a:spcAft>
                <a:spcPts val="664"/>
              </a:spcAft>
            </a:pPr>
            <a:r>
              <a:rPr lang="en-GB" altLang="en-US" sz="2000" b="1" dirty="0">
                <a:solidFill>
                  <a:schemeClr val="tx1"/>
                </a:solidFill>
                <a:latin typeface="+mn-lt"/>
              </a:rPr>
              <a:t>Integrated Pollution Prevention Regulations (IPPR) : Local v National Targets</a:t>
            </a:r>
            <a:endParaRPr lang="en-GB" altLang="en-US" sz="2000" b="1" i="1" dirty="0">
              <a:solidFill>
                <a:schemeClr val="tx1"/>
              </a:solidFill>
              <a:latin typeface="+mn-lt"/>
            </a:endParaRPr>
          </a:p>
          <a:p>
            <a:pPr>
              <a:lnSpc>
                <a:spcPct val="150000"/>
              </a:lnSpc>
              <a:spcAft>
                <a:spcPts val="664"/>
              </a:spcAft>
            </a:pPr>
            <a:r>
              <a:rPr lang="en-GB" altLang="en-US" sz="2000" b="1" dirty="0">
                <a:solidFill>
                  <a:schemeClr val="tx1"/>
                </a:solidFill>
                <a:latin typeface="+mn-lt"/>
              </a:rPr>
              <a:t>Hydrocarbon Release Reduction (HCRR) : </a:t>
            </a:r>
            <a:r>
              <a:rPr lang="en-GB" altLang="en-US" sz="2000" b="1" i="1" dirty="0">
                <a:solidFill>
                  <a:schemeClr val="tx1"/>
                </a:solidFill>
                <a:latin typeface="+mn-lt"/>
              </a:rPr>
              <a:t>Local Targets</a:t>
            </a:r>
          </a:p>
          <a:p>
            <a:pPr>
              <a:lnSpc>
                <a:spcPct val="150000"/>
              </a:lnSpc>
              <a:spcAft>
                <a:spcPts val="664"/>
              </a:spcAft>
            </a:pPr>
            <a:r>
              <a:rPr lang="en-GB" altLang="en-US" sz="2000" b="1" dirty="0">
                <a:solidFill>
                  <a:schemeClr val="tx1"/>
                </a:solidFill>
                <a:latin typeface="+mn-lt"/>
              </a:rPr>
              <a:t>UK HSE’s “KP4” Audits : </a:t>
            </a:r>
            <a:r>
              <a:rPr lang="en-GB" altLang="en-US" sz="2000" b="1" i="1" dirty="0">
                <a:solidFill>
                  <a:schemeClr val="tx1"/>
                </a:solidFill>
                <a:latin typeface="+mn-lt"/>
              </a:rPr>
              <a:t>Ageing &amp; Life Extension of Assets </a:t>
            </a:r>
          </a:p>
        </p:txBody>
      </p:sp>
      <p:sp>
        <p:nvSpPr>
          <p:cNvPr id="4" name="TextBox 3">
            <a:extLst>
              <a:ext uri="{FF2B5EF4-FFF2-40B4-BE49-F238E27FC236}">
                <a16:creationId xmlns:a16="http://schemas.microsoft.com/office/drawing/2014/main" id="{CDB42E58-4489-46D9-B0C9-8B7352D3FDA7}"/>
              </a:ext>
            </a:extLst>
          </p:cNvPr>
          <p:cNvSpPr txBox="1"/>
          <p:nvPr/>
        </p:nvSpPr>
        <p:spPr>
          <a:xfrm>
            <a:off x="333238" y="2013135"/>
            <a:ext cx="6096000"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altLang="en-US" sz="2400" b="1" dirty="0">
                <a:solidFill>
                  <a:srgbClr val="1B70B7"/>
                </a:solidFill>
                <a:latin typeface="+mj-lt"/>
                <a:sym typeface="Helvetica Neue"/>
              </a:rPr>
              <a:t>Existing, New and Revised Standards</a:t>
            </a:r>
            <a:endParaRPr lang="en-GB" sz="2400" dirty="0">
              <a:solidFill>
                <a:srgbClr val="1B70B7"/>
              </a:solidFill>
            </a:endParaRPr>
          </a:p>
        </p:txBody>
      </p:sp>
      <p:sp>
        <p:nvSpPr>
          <p:cNvPr id="5" name="TextBox 1">
            <a:extLst>
              <a:ext uri="{FF2B5EF4-FFF2-40B4-BE49-F238E27FC236}">
                <a16:creationId xmlns:a16="http://schemas.microsoft.com/office/drawing/2014/main" id="{756A27E5-056A-4B0B-B816-7B2478B83F48}"/>
              </a:ext>
            </a:extLst>
          </p:cNvPr>
          <p:cNvSpPr txBox="1">
            <a:spLocks noChangeArrowheads="1"/>
          </p:cNvSpPr>
          <p:nvPr/>
        </p:nvSpPr>
        <p:spPr bwMode="auto">
          <a:xfrm>
            <a:off x="361231" y="958089"/>
            <a:ext cx="11584026" cy="12858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l" eaLnBrk="1" hangingPunct="1">
              <a:spcBef>
                <a:spcPts val="0"/>
              </a:spcBef>
              <a:buNone/>
              <a:defRPr/>
            </a:pPr>
            <a:r>
              <a:rPr lang="en-GB" altLang="en-US" sz="2800" b="1" u="none" strike="noStrike" cap="none" spc="0" baseline="0" dirty="0">
                <a:ln>
                  <a:noFill/>
                </a:ln>
                <a:uFillTx/>
                <a:latin typeface="Arial" panose="020B0604020202020204" pitchFamily="34" charset="0"/>
                <a:cs typeface="Arial" panose="020B0604020202020204" pitchFamily="34" charset="0"/>
                <a:sym typeface="Helvetica Neue"/>
              </a:rPr>
              <a:t>Awareness / Opportunity / Global and Local Compliance </a:t>
            </a:r>
          </a:p>
          <a:p>
            <a:pPr algn="l" eaLnBrk="1" hangingPunct="1">
              <a:spcBef>
                <a:spcPts val="0"/>
              </a:spcBef>
              <a:buNone/>
              <a:defRPr/>
            </a:pPr>
            <a:r>
              <a:rPr lang="en-GB" altLang="en-US" sz="2800" b="1" u="none" strike="noStrike" cap="none" spc="0" baseline="0" dirty="0">
                <a:ln>
                  <a:noFill/>
                </a:ln>
                <a:uFillTx/>
                <a:latin typeface="Arial" panose="020B0604020202020204" pitchFamily="34" charset="0"/>
                <a:cs typeface="Arial" panose="020B0604020202020204" pitchFamily="34" charset="0"/>
                <a:sym typeface="Helvetica Neue"/>
              </a:rPr>
              <a:t>Requirements are Changing : Existing, New and Revised Standards</a:t>
            </a:r>
          </a:p>
        </p:txBody>
      </p:sp>
      <p:cxnSp>
        <p:nvCxnSpPr>
          <p:cNvPr id="6" name="Connettore diritto 20">
            <a:extLst>
              <a:ext uri="{FF2B5EF4-FFF2-40B4-BE49-F238E27FC236}">
                <a16:creationId xmlns:a16="http://schemas.microsoft.com/office/drawing/2014/main" id="{7804D4E6-8E5D-2D6E-F7EE-95BDFF7F8C4F}"/>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051783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o 13">
            <a:extLst>
              <a:ext uri="{FF2B5EF4-FFF2-40B4-BE49-F238E27FC236}">
                <a16:creationId xmlns:a16="http://schemas.microsoft.com/office/drawing/2014/main" id="{144743A8-3514-09FC-64D4-DF3414DA909C}"/>
              </a:ext>
            </a:extLst>
          </p:cNvPr>
          <p:cNvGrpSpPr/>
          <p:nvPr/>
        </p:nvGrpSpPr>
        <p:grpSpPr>
          <a:xfrm>
            <a:off x="1557713" y="1882719"/>
            <a:ext cx="9076575" cy="4624566"/>
            <a:chOff x="1223125" y="1277146"/>
            <a:chExt cx="10064410" cy="5127873"/>
          </a:xfrm>
        </p:grpSpPr>
        <p:sp>
          <p:nvSpPr>
            <p:cNvPr id="2" name="Cloud 1">
              <a:extLst>
                <a:ext uri="{FF2B5EF4-FFF2-40B4-BE49-F238E27FC236}">
                  <a16:creationId xmlns:a16="http://schemas.microsoft.com/office/drawing/2014/main" id="{31BC4367-8690-4050-A949-6F2B6FCDAE22}"/>
                </a:ext>
              </a:extLst>
            </p:cNvPr>
            <p:cNvSpPr/>
            <p:nvPr/>
          </p:nvSpPr>
          <p:spPr>
            <a:xfrm>
              <a:off x="3867174" y="2994178"/>
              <a:ext cx="4607923" cy="1693809"/>
            </a:xfrm>
            <a:prstGeom prst="cloud">
              <a:avLst/>
            </a:prstGeom>
            <a:solidFill>
              <a:srgbClr val="1B70B7"/>
            </a:solidFill>
            <a:ln>
              <a:solidFill>
                <a:schemeClr val="tx1"/>
              </a:soli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6802" tIns="38401" rIns="76802" bIns="38401" anchor="ctr"/>
            <a:lstStyle/>
            <a:p>
              <a:pPr algn="ctr">
                <a:defRPr/>
              </a:pPr>
              <a:r>
                <a:rPr lang="en-GB" sz="2800" b="1" dirty="0" err="1">
                  <a:effectLst>
                    <a:outerShdw blurRad="38100" dist="38100" dir="2700000" algn="tl">
                      <a:srgbClr val="000000">
                        <a:alpha val="43137"/>
                      </a:srgbClr>
                    </a:outerShdw>
                  </a:effectLst>
                  <a:latin typeface="Arial" panose="020B0604020202020204" pitchFamily="34" charset="0"/>
                </a:rPr>
                <a:t>IIoT</a:t>
              </a:r>
              <a:r>
                <a:rPr lang="en-GB" sz="2800" b="1" dirty="0">
                  <a:effectLst>
                    <a:outerShdw blurRad="38100" dist="38100" dir="2700000" algn="tl">
                      <a:srgbClr val="000000">
                        <a:alpha val="43137"/>
                      </a:srgbClr>
                    </a:outerShdw>
                  </a:effectLst>
                  <a:latin typeface="Arial" panose="020B0604020202020204" pitchFamily="34" charset="0"/>
                </a:rPr>
                <a:t> and </a:t>
              </a:r>
            </a:p>
            <a:p>
              <a:pPr algn="ctr">
                <a:defRPr/>
              </a:pPr>
              <a:r>
                <a:rPr lang="en-GB" sz="2800" b="1" dirty="0">
                  <a:effectLst>
                    <a:outerShdw blurRad="38100" dist="38100" dir="2700000" algn="tl">
                      <a:srgbClr val="000000">
                        <a:alpha val="43137"/>
                      </a:srgbClr>
                    </a:outerShdw>
                  </a:effectLst>
                  <a:latin typeface="Arial" panose="020B0604020202020204" pitchFamily="34" charset="0"/>
                </a:rPr>
                <a:t>Digitalisation</a:t>
              </a:r>
              <a:endParaRPr lang="en-GB" sz="1050" b="1" baseline="30000" dirty="0">
                <a:effectLst>
                  <a:outerShdw blurRad="38100" dist="38100" dir="2700000" algn="tl">
                    <a:srgbClr val="000000">
                      <a:alpha val="43137"/>
                    </a:srgbClr>
                  </a:outerShdw>
                </a:effectLst>
              </a:endParaRPr>
            </a:p>
          </p:txBody>
        </p:sp>
        <p:sp>
          <p:nvSpPr>
            <p:cNvPr id="3" name="Cloud Callout 30">
              <a:extLst>
                <a:ext uri="{FF2B5EF4-FFF2-40B4-BE49-F238E27FC236}">
                  <a16:creationId xmlns:a16="http://schemas.microsoft.com/office/drawing/2014/main" id="{C77C81D9-D667-47C2-AA08-C7C4571E26A0}"/>
                </a:ext>
              </a:extLst>
            </p:cNvPr>
            <p:cNvSpPr/>
            <p:nvPr/>
          </p:nvSpPr>
          <p:spPr>
            <a:xfrm>
              <a:off x="3537474" y="1390542"/>
              <a:ext cx="2199323" cy="1116861"/>
            </a:xfrm>
            <a:prstGeom prst="cloudCallout">
              <a:avLst>
                <a:gd name="adj1" fmla="val 36852"/>
                <a:gd name="adj2" fmla="val 101355"/>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6802" tIns="38401" rIns="76802" bIns="38401" anchor="ctr"/>
            <a:lstStyle/>
            <a:p>
              <a:pPr algn="ctr">
                <a:defRPr/>
              </a:pPr>
              <a:r>
                <a:rPr lang="en-GB" sz="1600" b="1" dirty="0">
                  <a:solidFill>
                    <a:schemeClr val="bg1"/>
                  </a:solidFill>
                  <a:effectLst>
                    <a:outerShdw blurRad="38100" dist="38100" dir="2700000" algn="tl">
                      <a:srgbClr val="000000">
                        <a:alpha val="43137"/>
                      </a:srgbClr>
                    </a:outerShdw>
                  </a:effectLst>
                </a:rPr>
                <a:t>Safety Performance Assurance</a:t>
              </a:r>
            </a:p>
          </p:txBody>
        </p:sp>
        <p:sp>
          <p:nvSpPr>
            <p:cNvPr id="4" name="Cloud Callout 53">
              <a:extLst>
                <a:ext uri="{FF2B5EF4-FFF2-40B4-BE49-F238E27FC236}">
                  <a16:creationId xmlns:a16="http://schemas.microsoft.com/office/drawing/2014/main" id="{DBA85ACB-BB8C-485E-8FD8-2F6572024D62}"/>
                </a:ext>
              </a:extLst>
            </p:cNvPr>
            <p:cNvSpPr/>
            <p:nvPr/>
          </p:nvSpPr>
          <p:spPr>
            <a:xfrm>
              <a:off x="6171135" y="1277146"/>
              <a:ext cx="2199325" cy="1116861"/>
            </a:xfrm>
            <a:prstGeom prst="cloudCallout">
              <a:avLst>
                <a:gd name="adj1" fmla="val -12873"/>
                <a:gd name="adj2" fmla="val 103290"/>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6802" tIns="38401" rIns="76802" bIns="38401" anchor="ctr"/>
            <a:lstStyle/>
            <a:p>
              <a:pPr algn="ctr">
                <a:defRPr/>
              </a:pPr>
              <a:r>
                <a:rPr lang="en-GB" sz="1600" b="1" dirty="0">
                  <a:solidFill>
                    <a:schemeClr val="bg1"/>
                  </a:solidFill>
                  <a:effectLst>
                    <a:outerShdw blurRad="38100" dist="38100" dir="2700000" algn="tl">
                      <a:srgbClr val="000000">
                        <a:alpha val="43137"/>
                      </a:srgbClr>
                    </a:outerShdw>
                  </a:effectLst>
                </a:rPr>
                <a:t>Operating Cost Reductions</a:t>
              </a:r>
            </a:p>
          </p:txBody>
        </p:sp>
        <p:sp>
          <p:nvSpPr>
            <p:cNvPr id="5" name="Cloud Callout 54">
              <a:extLst>
                <a:ext uri="{FF2B5EF4-FFF2-40B4-BE49-F238E27FC236}">
                  <a16:creationId xmlns:a16="http://schemas.microsoft.com/office/drawing/2014/main" id="{E956CC9B-6012-4A59-B43F-AD383D5D36F1}"/>
                </a:ext>
              </a:extLst>
            </p:cNvPr>
            <p:cNvSpPr/>
            <p:nvPr/>
          </p:nvSpPr>
          <p:spPr>
            <a:xfrm>
              <a:off x="8475096" y="1804073"/>
              <a:ext cx="2199323" cy="1116862"/>
            </a:xfrm>
            <a:prstGeom prst="cloudCallout">
              <a:avLst>
                <a:gd name="adj1" fmla="val -60134"/>
                <a:gd name="adj2" fmla="val 78101"/>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6802" tIns="38401" rIns="76802" bIns="38401" anchor="ctr"/>
            <a:lstStyle/>
            <a:p>
              <a:pPr algn="ctr">
                <a:defRPr/>
              </a:pPr>
              <a:r>
                <a:rPr lang="en-GB" sz="1600" b="1" dirty="0">
                  <a:solidFill>
                    <a:schemeClr val="bg1"/>
                  </a:solidFill>
                  <a:effectLst>
                    <a:outerShdw blurRad="38100" dist="38100" dir="2700000" algn="tl">
                      <a:srgbClr val="000000">
                        <a:alpha val="43137"/>
                      </a:srgbClr>
                    </a:outerShdw>
                  </a:effectLst>
                </a:rPr>
                <a:t>Asset Integrity Management</a:t>
              </a:r>
            </a:p>
          </p:txBody>
        </p:sp>
        <p:sp>
          <p:nvSpPr>
            <p:cNvPr id="6" name="Cloud Callout 56">
              <a:extLst>
                <a:ext uri="{FF2B5EF4-FFF2-40B4-BE49-F238E27FC236}">
                  <a16:creationId xmlns:a16="http://schemas.microsoft.com/office/drawing/2014/main" id="{A40153C5-C1DA-4DDD-8613-FAFDC534C999}"/>
                </a:ext>
              </a:extLst>
            </p:cNvPr>
            <p:cNvSpPr/>
            <p:nvPr/>
          </p:nvSpPr>
          <p:spPr>
            <a:xfrm>
              <a:off x="8588023" y="4752034"/>
              <a:ext cx="2199323" cy="1116862"/>
            </a:xfrm>
            <a:prstGeom prst="cloudCallout">
              <a:avLst>
                <a:gd name="adj1" fmla="val -86881"/>
                <a:gd name="adj2" fmla="val -79725"/>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6802" tIns="38401" rIns="76802" bIns="38401" anchor="ctr"/>
            <a:lstStyle/>
            <a:p>
              <a:pPr algn="ctr">
                <a:defRPr/>
              </a:pPr>
              <a:r>
                <a:rPr lang="en-GB" sz="1600" b="1" dirty="0">
                  <a:solidFill>
                    <a:schemeClr val="bg1"/>
                  </a:solidFill>
                  <a:effectLst>
                    <a:outerShdw blurRad="38100" dist="38100" dir="2700000" algn="tl">
                      <a:srgbClr val="000000">
                        <a:alpha val="43137"/>
                      </a:srgbClr>
                    </a:outerShdw>
                  </a:effectLst>
                </a:rPr>
                <a:t>Production Uptime Maximisation</a:t>
              </a:r>
            </a:p>
          </p:txBody>
        </p:sp>
        <p:sp>
          <p:nvSpPr>
            <p:cNvPr id="7" name="Cloud Callout 57">
              <a:extLst>
                <a:ext uri="{FF2B5EF4-FFF2-40B4-BE49-F238E27FC236}">
                  <a16:creationId xmlns:a16="http://schemas.microsoft.com/office/drawing/2014/main" id="{0B1301B9-F0C7-4B02-B8E6-E7FB52EE36D0}"/>
                </a:ext>
              </a:extLst>
            </p:cNvPr>
            <p:cNvSpPr/>
            <p:nvPr/>
          </p:nvSpPr>
          <p:spPr>
            <a:xfrm>
              <a:off x="6017160" y="5288158"/>
              <a:ext cx="2201261" cy="1116861"/>
            </a:xfrm>
            <a:prstGeom prst="cloudCallout">
              <a:avLst>
                <a:gd name="adj1" fmla="val -26881"/>
                <a:gd name="adj2" fmla="val -99623"/>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6802" tIns="38401" rIns="76802" bIns="38401" anchor="ctr"/>
            <a:lstStyle/>
            <a:p>
              <a:pPr algn="ctr">
                <a:defRPr/>
              </a:pPr>
              <a:r>
                <a:rPr lang="en-GB" sz="1600" b="1" dirty="0">
                  <a:solidFill>
                    <a:schemeClr val="bg1"/>
                  </a:solidFill>
                  <a:effectLst>
                    <a:outerShdw blurRad="38100" dist="38100" dir="2700000" algn="tl">
                      <a:srgbClr val="000000">
                        <a:alpha val="43137"/>
                      </a:srgbClr>
                    </a:outerShdw>
                  </a:effectLst>
                </a:rPr>
                <a:t>Maximised Operating Profits</a:t>
              </a:r>
            </a:p>
          </p:txBody>
        </p:sp>
        <p:sp>
          <p:nvSpPr>
            <p:cNvPr id="8" name="Cloud Callout 58">
              <a:extLst>
                <a:ext uri="{FF2B5EF4-FFF2-40B4-BE49-F238E27FC236}">
                  <a16:creationId xmlns:a16="http://schemas.microsoft.com/office/drawing/2014/main" id="{7EF9FC99-22BE-4CCD-BDA4-22EA886B4B45}"/>
                </a:ext>
              </a:extLst>
            </p:cNvPr>
            <p:cNvSpPr/>
            <p:nvPr/>
          </p:nvSpPr>
          <p:spPr>
            <a:xfrm>
              <a:off x="3297989" y="5288158"/>
              <a:ext cx="2201261" cy="1116861"/>
            </a:xfrm>
            <a:prstGeom prst="cloudCallout">
              <a:avLst>
                <a:gd name="adj1" fmla="val 24523"/>
                <a:gd name="adj2" fmla="val -108831"/>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6802" tIns="38401" rIns="76802" bIns="38401" anchor="ctr"/>
            <a:lstStyle/>
            <a:p>
              <a:pPr algn="ctr">
                <a:defRPr/>
              </a:pPr>
              <a:r>
                <a:rPr lang="en-GB" sz="1600" b="1" dirty="0">
                  <a:solidFill>
                    <a:schemeClr val="bg1"/>
                  </a:solidFill>
                  <a:effectLst>
                    <a:outerShdw blurRad="38100" dist="38100" dir="2700000" algn="tl">
                      <a:srgbClr val="000000">
                        <a:alpha val="43137"/>
                      </a:srgbClr>
                    </a:outerShdw>
                  </a:effectLst>
                </a:rPr>
                <a:t>Minimum Exposure to Risk</a:t>
              </a:r>
            </a:p>
          </p:txBody>
        </p:sp>
        <p:sp>
          <p:nvSpPr>
            <p:cNvPr id="9" name="Cloud Callout 59">
              <a:extLst>
                <a:ext uri="{FF2B5EF4-FFF2-40B4-BE49-F238E27FC236}">
                  <a16:creationId xmlns:a16="http://schemas.microsoft.com/office/drawing/2014/main" id="{D2261F46-79D0-4137-A4CC-E11B893DD038}"/>
                </a:ext>
              </a:extLst>
            </p:cNvPr>
            <p:cNvSpPr/>
            <p:nvPr/>
          </p:nvSpPr>
          <p:spPr>
            <a:xfrm>
              <a:off x="1338150" y="2506397"/>
              <a:ext cx="2199325" cy="1116862"/>
            </a:xfrm>
            <a:prstGeom prst="cloudCallout">
              <a:avLst>
                <a:gd name="adj1" fmla="val 68462"/>
                <a:gd name="adj2" fmla="val 45126"/>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6802" tIns="38401" rIns="76802" bIns="38401" anchor="ctr"/>
            <a:lstStyle/>
            <a:p>
              <a:pPr algn="ctr">
                <a:defRPr/>
              </a:pPr>
              <a:r>
                <a:rPr lang="en-GB" sz="1600" b="1" dirty="0">
                  <a:solidFill>
                    <a:schemeClr val="bg1"/>
                  </a:solidFill>
                  <a:effectLst>
                    <a:outerShdw blurRad="38100" dist="38100" dir="2700000" algn="tl">
                      <a:srgbClr val="000000">
                        <a:alpha val="43137"/>
                      </a:srgbClr>
                    </a:outerShdw>
                  </a:effectLst>
                </a:rPr>
                <a:t>Continuous Improvement</a:t>
              </a:r>
            </a:p>
          </p:txBody>
        </p:sp>
        <p:sp>
          <p:nvSpPr>
            <p:cNvPr id="10" name="Cloud Callout 60">
              <a:extLst>
                <a:ext uri="{FF2B5EF4-FFF2-40B4-BE49-F238E27FC236}">
                  <a16:creationId xmlns:a16="http://schemas.microsoft.com/office/drawing/2014/main" id="{5E761581-B394-48EC-B66C-17F6773C41CE}"/>
                </a:ext>
              </a:extLst>
            </p:cNvPr>
            <p:cNvSpPr/>
            <p:nvPr/>
          </p:nvSpPr>
          <p:spPr>
            <a:xfrm>
              <a:off x="1223125" y="4244357"/>
              <a:ext cx="2199325" cy="1116862"/>
            </a:xfrm>
            <a:prstGeom prst="cloudCallout">
              <a:avLst>
                <a:gd name="adj1" fmla="val 72126"/>
                <a:gd name="adj2" fmla="val -59679"/>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6802" tIns="38401" rIns="76802" bIns="38401" anchor="ctr"/>
            <a:lstStyle/>
            <a:p>
              <a:pPr algn="ctr">
                <a:defRPr/>
              </a:pPr>
              <a:r>
                <a:rPr lang="en-GB" sz="1600" b="1" dirty="0">
                  <a:solidFill>
                    <a:schemeClr val="bg1"/>
                  </a:solidFill>
                  <a:effectLst>
                    <a:outerShdw blurRad="38100" dist="38100" dir="2700000" algn="tl">
                      <a:srgbClr val="000000">
                        <a:alpha val="43137"/>
                      </a:srgbClr>
                    </a:outerShdw>
                  </a:effectLst>
                </a:rPr>
                <a:t>Maximum Compliance</a:t>
              </a:r>
            </a:p>
          </p:txBody>
        </p:sp>
        <p:sp>
          <p:nvSpPr>
            <p:cNvPr id="11" name="Cloud Callout 61">
              <a:extLst>
                <a:ext uri="{FF2B5EF4-FFF2-40B4-BE49-F238E27FC236}">
                  <a16:creationId xmlns:a16="http://schemas.microsoft.com/office/drawing/2014/main" id="{5F1698DA-34AE-4B53-862D-7421906F46B5}"/>
                </a:ext>
              </a:extLst>
            </p:cNvPr>
            <p:cNvSpPr/>
            <p:nvPr/>
          </p:nvSpPr>
          <p:spPr>
            <a:xfrm>
              <a:off x="9088210" y="3236766"/>
              <a:ext cx="2199325" cy="1116862"/>
            </a:xfrm>
            <a:prstGeom prst="cloudCallout">
              <a:avLst>
                <a:gd name="adj1" fmla="val -72565"/>
                <a:gd name="adj2" fmla="val 11182"/>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6802" tIns="38401" rIns="76802" bIns="38401" anchor="ctr"/>
            <a:lstStyle/>
            <a:p>
              <a:pPr algn="ctr">
                <a:defRPr/>
              </a:pPr>
              <a:r>
                <a:rPr lang="en-GB" sz="1600" b="1" dirty="0">
                  <a:solidFill>
                    <a:schemeClr val="bg1"/>
                  </a:solidFill>
                  <a:effectLst>
                    <a:outerShdw blurRad="38100" dist="38100" dir="2700000" algn="tl">
                      <a:srgbClr val="000000">
                        <a:alpha val="43137"/>
                      </a:srgbClr>
                    </a:outerShdw>
                  </a:effectLst>
                </a:rPr>
                <a:t>Reliability Centred Maintenance</a:t>
              </a:r>
            </a:p>
          </p:txBody>
        </p:sp>
      </p:grpSp>
      <p:sp>
        <p:nvSpPr>
          <p:cNvPr id="12" name="TextBox 16">
            <a:extLst>
              <a:ext uri="{FF2B5EF4-FFF2-40B4-BE49-F238E27FC236}">
                <a16:creationId xmlns:a16="http://schemas.microsoft.com/office/drawing/2014/main" id="{99B62B90-909F-49F1-87E1-C7B465590F1E}"/>
              </a:ext>
            </a:extLst>
          </p:cNvPr>
          <p:cNvSpPr txBox="1">
            <a:spLocks noChangeArrowheads="1"/>
          </p:cNvSpPr>
          <p:nvPr/>
        </p:nvSpPr>
        <p:spPr bwMode="auto">
          <a:xfrm>
            <a:off x="309674" y="1087956"/>
            <a:ext cx="7236782" cy="58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53603" tIns="76802" rIns="153603" bIns="76802">
            <a:spAutoFit/>
          </a:bodyPr>
          <a:lstStyle>
            <a:lvl1pPr>
              <a:defRPr>
                <a:solidFill>
                  <a:srgbClr val="000000"/>
                </a:solidFill>
                <a:latin typeface="Calibri" panose="020F0502020204030204" pitchFamily="34" charset="0"/>
                <a:cs typeface="Arial" panose="020B0604020202020204" pitchFamily="34" charset="0"/>
              </a:defRPr>
            </a:lvl1pPr>
            <a:lvl2pPr marL="742950" indent="-285750">
              <a:defRPr>
                <a:solidFill>
                  <a:srgbClr val="000000"/>
                </a:solidFill>
                <a:latin typeface="Calibri" panose="020F0502020204030204" pitchFamily="34" charset="0"/>
                <a:cs typeface="Arial" panose="020B0604020202020204" pitchFamily="34" charset="0"/>
              </a:defRPr>
            </a:lvl2pPr>
            <a:lvl3pPr marL="1143000" indent="-228600">
              <a:defRPr>
                <a:solidFill>
                  <a:srgbClr val="000000"/>
                </a:solidFill>
                <a:latin typeface="Calibri" panose="020F0502020204030204" pitchFamily="34" charset="0"/>
                <a:cs typeface="Arial" panose="020B0604020202020204" pitchFamily="34" charset="0"/>
              </a:defRPr>
            </a:lvl3pPr>
            <a:lvl4pPr marL="1600200" indent="-228600">
              <a:defRPr>
                <a:solidFill>
                  <a:srgbClr val="000000"/>
                </a:solidFill>
                <a:latin typeface="Calibri" panose="020F0502020204030204" pitchFamily="34" charset="0"/>
                <a:cs typeface="Arial" panose="020B0604020202020204" pitchFamily="34" charset="0"/>
              </a:defRPr>
            </a:lvl4pPr>
            <a:lvl5pPr marL="2057400" indent="-228600">
              <a:defRPr>
                <a:solidFill>
                  <a:srgbClr val="000000"/>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9pPr>
          </a:lstStyle>
          <a:p>
            <a:r>
              <a:rPr lang="en-GB" altLang="en-US" sz="2800" b="1" dirty="0">
                <a:latin typeface="Arial" panose="020B0604020202020204" pitchFamily="34" charset="0"/>
              </a:rPr>
              <a:t>Optimisation / Sustainability / The Prizes</a:t>
            </a:r>
          </a:p>
        </p:txBody>
      </p:sp>
      <p:cxnSp>
        <p:nvCxnSpPr>
          <p:cNvPr id="13" name="Connettore diritto 20">
            <a:extLst>
              <a:ext uri="{FF2B5EF4-FFF2-40B4-BE49-F238E27FC236}">
                <a16:creationId xmlns:a16="http://schemas.microsoft.com/office/drawing/2014/main" id="{BDF1296B-94A1-21C2-D657-808934AD782A}"/>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933138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F11B1F-CFEA-49B3-8472-AA832553CC29}"/>
              </a:ext>
            </a:extLst>
          </p:cNvPr>
          <p:cNvSpPr txBox="1"/>
          <p:nvPr/>
        </p:nvSpPr>
        <p:spPr>
          <a:xfrm>
            <a:off x="413516" y="2183978"/>
            <a:ext cx="4287520" cy="3954929"/>
          </a:xfrm>
          <a:prstGeom prst="rect">
            <a:avLst/>
          </a:prstGeom>
          <a:noFill/>
        </p:spPr>
        <p:txBody>
          <a:bodyPr wrap="none">
            <a:spAutoFit/>
          </a:bodyPr>
          <a:lstStyle/>
          <a:p>
            <a:pPr>
              <a:spcAft>
                <a:spcPts val="600"/>
              </a:spcAft>
              <a:defRPr/>
            </a:pPr>
            <a:r>
              <a:rPr lang="en-GB" sz="2700" i="1" dirty="0"/>
              <a:t>Fluid Containment</a:t>
            </a:r>
          </a:p>
          <a:p>
            <a:pPr>
              <a:spcAft>
                <a:spcPts val="600"/>
              </a:spcAft>
              <a:defRPr/>
            </a:pPr>
            <a:r>
              <a:rPr lang="en-GB" sz="2700" i="1" dirty="0"/>
              <a:t>Fluid Isolation</a:t>
            </a:r>
          </a:p>
          <a:p>
            <a:pPr>
              <a:spcAft>
                <a:spcPts val="600"/>
              </a:spcAft>
              <a:defRPr/>
            </a:pPr>
            <a:r>
              <a:rPr lang="en-GB" sz="2700" i="1" dirty="0"/>
              <a:t>Fluid Flow Regulation</a:t>
            </a:r>
          </a:p>
          <a:p>
            <a:pPr>
              <a:spcAft>
                <a:spcPts val="600"/>
              </a:spcAft>
              <a:defRPr/>
            </a:pPr>
            <a:r>
              <a:rPr lang="en-GB" sz="2700" i="1" dirty="0"/>
              <a:t>Fluid Pressure Relief</a:t>
            </a:r>
          </a:p>
          <a:p>
            <a:pPr>
              <a:spcAft>
                <a:spcPts val="600"/>
              </a:spcAft>
              <a:defRPr/>
            </a:pPr>
            <a:r>
              <a:rPr lang="en-GB" sz="2700" i="1" dirty="0"/>
              <a:t>Fluid Reverse Flow Protection</a:t>
            </a:r>
          </a:p>
          <a:p>
            <a:pPr>
              <a:spcAft>
                <a:spcPts val="600"/>
              </a:spcAft>
              <a:defRPr/>
            </a:pPr>
            <a:r>
              <a:rPr lang="en-GB" sz="2700" i="1" dirty="0"/>
              <a:t>Fluid Diversion</a:t>
            </a:r>
          </a:p>
          <a:p>
            <a:pPr>
              <a:spcAft>
                <a:spcPts val="600"/>
              </a:spcAft>
              <a:defRPr/>
            </a:pPr>
            <a:r>
              <a:rPr lang="en-GB" sz="2700" i="1" dirty="0"/>
              <a:t>Fluid Mixing</a:t>
            </a:r>
          </a:p>
          <a:p>
            <a:pPr>
              <a:spcAft>
                <a:spcPts val="600"/>
              </a:spcAft>
              <a:defRPr/>
            </a:pPr>
            <a:r>
              <a:rPr lang="en-GB" sz="2700" i="1" dirty="0"/>
              <a:t>Etc…</a:t>
            </a:r>
          </a:p>
        </p:txBody>
      </p:sp>
      <p:pic>
        <p:nvPicPr>
          <p:cNvPr id="3" name="Picture 6" descr="loating Ball Valve">
            <a:extLst>
              <a:ext uri="{FF2B5EF4-FFF2-40B4-BE49-F238E27FC236}">
                <a16:creationId xmlns:a16="http://schemas.microsoft.com/office/drawing/2014/main" id="{F591BAB0-8537-4A61-AD2F-FF03865288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06684" y="1673348"/>
            <a:ext cx="1948137" cy="1378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butterfly winn">
            <a:extLst>
              <a:ext uri="{FF2B5EF4-FFF2-40B4-BE49-F238E27FC236}">
                <a16:creationId xmlns:a16="http://schemas.microsoft.com/office/drawing/2014/main" id="{D4C5926C-B4DD-4FC8-A876-58FFA32B96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1411" y="1732907"/>
            <a:ext cx="1001296" cy="1487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DBB">
            <a:extLst>
              <a:ext uri="{FF2B5EF4-FFF2-40B4-BE49-F238E27FC236}">
                <a16:creationId xmlns:a16="http://schemas.microsoft.com/office/drawing/2014/main" id="{A8C5E4A1-ECE3-4EEF-B31E-58D79E635E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367662">
            <a:off x="8458401" y="3122425"/>
            <a:ext cx="1252499" cy="1271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Complete copy">
            <a:extLst>
              <a:ext uri="{FF2B5EF4-FFF2-40B4-BE49-F238E27FC236}">
                <a16:creationId xmlns:a16="http://schemas.microsoft.com/office/drawing/2014/main" id="{B0C700C2-42F6-4BD6-9208-77EA7419CC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11879" y="4301143"/>
            <a:ext cx="952110" cy="1371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Wafer Check Valve">
            <a:extLst>
              <a:ext uri="{FF2B5EF4-FFF2-40B4-BE49-F238E27FC236}">
                <a16:creationId xmlns:a16="http://schemas.microsoft.com/office/drawing/2014/main" id="{6A041F7A-F510-420E-A9D2-5103148D7E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19827" y="3394707"/>
            <a:ext cx="908194" cy="955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Globe control valve">
            <a:extLst>
              <a:ext uri="{FF2B5EF4-FFF2-40B4-BE49-F238E27FC236}">
                <a16:creationId xmlns:a16="http://schemas.microsoft.com/office/drawing/2014/main" id="{D6723CD2-8522-4160-BE0E-0A5D328788B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34242" y="2841445"/>
            <a:ext cx="1241842" cy="2671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Assembled">
            <a:extLst>
              <a:ext uri="{FF2B5EF4-FFF2-40B4-BE49-F238E27FC236}">
                <a16:creationId xmlns:a16="http://schemas.microsoft.com/office/drawing/2014/main" id="{867DB632-9703-4153-B44B-33EC158F812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80720" y="4668286"/>
            <a:ext cx="909950" cy="1828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valve">
            <a:extLst>
              <a:ext uri="{FF2B5EF4-FFF2-40B4-BE49-F238E27FC236}">
                <a16:creationId xmlns:a16="http://schemas.microsoft.com/office/drawing/2014/main" id="{7F138BDC-EEC3-45B5-A398-2B28C273B11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33996" y="5534319"/>
            <a:ext cx="1141829" cy="101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3">
            <a:extLst>
              <a:ext uri="{FF2B5EF4-FFF2-40B4-BE49-F238E27FC236}">
                <a16:creationId xmlns:a16="http://schemas.microsoft.com/office/drawing/2014/main" id="{B33E31AD-0950-48DF-82E9-B5F34D8728B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67401" y="4392490"/>
            <a:ext cx="3734659" cy="217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A4E962D0-9810-4ADD-BCDD-5C9DF8802CC3}"/>
              </a:ext>
            </a:extLst>
          </p:cNvPr>
          <p:cNvSpPr txBox="1"/>
          <p:nvPr/>
        </p:nvSpPr>
        <p:spPr>
          <a:xfrm>
            <a:off x="347396" y="1091973"/>
            <a:ext cx="11328667" cy="954107"/>
          </a:xfrm>
          <a:prstGeom prst="rect">
            <a:avLst/>
          </a:prstGeom>
          <a:noFill/>
        </p:spPr>
        <p:txBody>
          <a:bodyPr wrap="square">
            <a:spAutoFit/>
          </a:bodyPr>
          <a:lstStyle/>
          <a:p>
            <a:pPr algn="l">
              <a:defRPr/>
            </a:pPr>
            <a:r>
              <a:rPr lang="en-GB" sz="2800" b="1" dirty="0">
                <a:latin typeface="Arial" panose="020B0604020202020204" pitchFamily="34" charset="0"/>
                <a:cs typeface="Arial" panose="020B0604020202020204" pitchFamily="34" charset="0"/>
              </a:rPr>
              <a:t>The critical roles valves play in managing </a:t>
            </a:r>
          </a:p>
          <a:p>
            <a:pPr algn="l">
              <a:defRPr/>
            </a:pPr>
            <a:r>
              <a:rPr lang="en-GB" sz="2800" b="1" dirty="0">
                <a:latin typeface="Arial" panose="020B0604020202020204" pitchFamily="34" charset="0"/>
                <a:cs typeface="Arial" panose="020B0604020202020204" pitchFamily="34" charset="0"/>
              </a:rPr>
              <a:t>fluids in process plants v’s other assets?</a:t>
            </a:r>
          </a:p>
        </p:txBody>
      </p:sp>
      <p:cxnSp>
        <p:nvCxnSpPr>
          <p:cNvPr id="13" name="Connettore diritto 20">
            <a:extLst>
              <a:ext uri="{FF2B5EF4-FFF2-40B4-BE49-F238E27FC236}">
                <a16:creationId xmlns:a16="http://schemas.microsoft.com/office/drawing/2014/main" id="{E8C9BCF4-6525-340F-847D-81026DB25D5C}"/>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768915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FA48634-221F-457C-A990-19B7CDEED7C4}"/>
              </a:ext>
            </a:extLst>
          </p:cNvPr>
          <p:cNvGrpSpPr>
            <a:grpSpLocks/>
          </p:cNvGrpSpPr>
          <p:nvPr/>
        </p:nvGrpSpPr>
        <p:grpSpPr bwMode="auto">
          <a:xfrm>
            <a:off x="1953796" y="3579591"/>
            <a:ext cx="8207115" cy="2726336"/>
            <a:chOff x="518574" y="2442655"/>
            <a:chExt cx="10942549" cy="3634107"/>
          </a:xfrm>
        </p:grpSpPr>
        <p:pic>
          <p:nvPicPr>
            <p:cNvPr id="3" name="Picture 2" descr="erosion2">
              <a:extLst>
                <a:ext uri="{FF2B5EF4-FFF2-40B4-BE49-F238E27FC236}">
                  <a16:creationId xmlns:a16="http://schemas.microsoft.com/office/drawing/2014/main" id="{727EB6A0-362F-4B21-B6A5-B36728F80B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575" y="2442655"/>
              <a:ext cx="2302769" cy="172661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3" descr="erosion and corrosion">
              <a:extLst>
                <a:ext uri="{FF2B5EF4-FFF2-40B4-BE49-F238E27FC236}">
                  <a16:creationId xmlns:a16="http://schemas.microsoft.com/office/drawing/2014/main" id="{2A687CBB-B398-4344-A837-6DAF890759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4940" y="2442655"/>
              <a:ext cx="2302769" cy="17217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2" descr="P1017837">
              <a:extLst>
                <a:ext uri="{FF2B5EF4-FFF2-40B4-BE49-F238E27FC236}">
                  <a16:creationId xmlns:a16="http://schemas.microsoft.com/office/drawing/2014/main" id="{EAF6F5F7-3AF1-4DAB-8F34-39677A134D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574" y="4342193"/>
              <a:ext cx="2302769" cy="1734569"/>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2" descr="DCP06406">
              <a:extLst>
                <a:ext uri="{FF2B5EF4-FFF2-40B4-BE49-F238E27FC236}">
                  <a16:creationId xmlns:a16="http://schemas.microsoft.com/office/drawing/2014/main" id="{92E4DDB0-20E9-42E6-8F58-E9C182C7A3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6480" y="4336075"/>
              <a:ext cx="2302769" cy="174068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2" descr="DCP06408">
              <a:extLst>
                <a:ext uri="{FF2B5EF4-FFF2-40B4-BE49-F238E27FC236}">
                  <a16:creationId xmlns:a16="http://schemas.microsoft.com/office/drawing/2014/main" id="{B042CC2A-E881-4C65-8525-5E1AE46EE1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00863" y="4336075"/>
              <a:ext cx="2311332" cy="174068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2" descr="plug valve pitting">
              <a:extLst>
                <a:ext uri="{FF2B5EF4-FFF2-40B4-BE49-F238E27FC236}">
                  <a16:creationId xmlns:a16="http://schemas.microsoft.com/office/drawing/2014/main" id="{4ABBE209-C0E4-4662-BD70-C6999B33EF7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91305" y="2449383"/>
              <a:ext cx="2302769" cy="171989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DA46547F-1463-4F29-B0E5-74F05DF00394}"/>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77670" y="2449383"/>
              <a:ext cx="2283453" cy="174802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rgbClr val="000092"/>
                    </a:outerShdw>
                  </a:effectLst>
                </a14:hiddenEffects>
              </a:ext>
            </a:extLst>
          </p:spPr>
        </p:pic>
      </p:grpSp>
      <p:pic>
        <p:nvPicPr>
          <p:cNvPr id="10" name="Picture 2">
            <a:extLst>
              <a:ext uri="{FF2B5EF4-FFF2-40B4-BE49-F238E27FC236}">
                <a16:creationId xmlns:a16="http://schemas.microsoft.com/office/drawing/2014/main" id="{DF1A1001-4E96-474F-8A6C-AC01EBD9734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48168" y="5000729"/>
            <a:ext cx="1712743" cy="1319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 Placeholder 2">
            <a:extLst>
              <a:ext uri="{FF2B5EF4-FFF2-40B4-BE49-F238E27FC236}">
                <a16:creationId xmlns:a16="http://schemas.microsoft.com/office/drawing/2014/main" id="{6B42D20C-A871-4498-B1D7-77EB3FCA93FD}"/>
              </a:ext>
            </a:extLst>
          </p:cNvPr>
          <p:cNvSpPr txBox="1">
            <a:spLocks/>
          </p:cNvSpPr>
          <p:nvPr/>
        </p:nvSpPr>
        <p:spPr>
          <a:xfrm>
            <a:off x="607369" y="1701618"/>
            <a:ext cx="10792327" cy="182045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GB" sz="2400" dirty="0"/>
              <a:t>Wear, Aging, Mechanical Damage, Mechanical Failure, etc</a:t>
            </a:r>
          </a:p>
          <a:p>
            <a:pPr marL="0" indent="0" algn="ctr">
              <a:spcBef>
                <a:spcPts val="0"/>
              </a:spcBef>
              <a:buNone/>
            </a:pPr>
            <a:r>
              <a:rPr lang="en-GB" sz="2400" dirty="0"/>
              <a:t>Acronyms : FTO, FTC, FTR, RTOF, RTCF, OSF, ELS, HSF, PSF,  …etc!</a:t>
            </a:r>
          </a:p>
          <a:p>
            <a:pPr marL="0" indent="0" algn="ctr">
              <a:spcBef>
                <a:spcPts val="0"/>
              </a:spcBef>
              <a:buNone/>
            </a:pPr>
            <a:r>
              <a:rPr lang="en-GB" sz="2400" dirty="0"/>
              <a:t>FMEDA – Data Connection to Root Causes (&amp; Learning Opportunity!)</a:t>
            </a:r>
          </a:p>
          <a:p>
            <a:pPr marL="0" indent="0" algn="ctr">
              <a:spcBef>
                <a:spcPts val="0"/>
              </a:spcBef>
              <a:buNone/>
            </a:pPr>
            <a:r>
              <a:rPr lang="en-GB" sz="2400" dirty="0"/>
              <a:t>Inference : Identify to “address” </a:t>
            </a:r>
          </a:p>
          <a:p>
            <a:pPr marL="0" indent="0" algn="ctr">
              <a:spcBef>
                <a:spcPts val="0"/>
              </a:spcBef>
              <a:buNone/>
            </a:pPr>
            <a:r>
              <a:rPr lang="en-GB" sz="2400" dirty="0"/>
              <a:t>Performance Standards &amp; Pre-Failure Indicators </a:t>
            </a:r>
          </a:p>
          <a:p>
            <a:pPr algn="ctr">
              <a:spcBef>
                <a:spcPts val="0"/>
              </a:spcBef>
            </a:pPr>
            <a:endParaRPr lang="en-GB" sz="2400" dirty="0"/>
          </a:p>
          <a:p>
            <a:pPr algn="ctr">
              <a:spcBef>
                <a:spcPts val="0"/>
              </a:spcBef>
            </a:pPr>
            <a:endParaRPr lang="en-GB" sz="2400" dirty="0"/>
          </a:p>
        </p:txBody>
      </p:sp>
      <p:sp>
        <p:nvSpPr>
          <p:cNvPr id="12" name="Rectangle 1">
            <a:extLst>
              <a:ext uri="{FF2B5EF4-FFF2-40B4-BE49-F238E27FC236}">
                <a16:creationId xmlns:a16="http://schemas.microsoft.com/office/drawing/2014/main" id="{9CAC9E8B-01D6-4E2E-AACB-4C773AC65BA5}"/>
              </a:ext>
            </a:extLst>
          </p:cNvPr>
          <p:cNvSpPr>
            <a:spLocks noChangeArrowheads="1"/>
          </p:cNvSpPr>
          <p:nvPr/>
        </p:nvSpPr>
        <p:spPr bwMode="auto">
          <a:xfrm>
            <a:off x="300225" y="1102927"/>
            <a:ext cx="11340913" cy="585991"/>
          </a:xfrm>
          <a:prstGeom prst="rect">
            <a:avLst/>
          </a:prstGeom>
          <a:noFill/>
          <a:ln>
            <a:noFill/>
          </a:ln>
          <a:effectLst/>
        </p:spPr>
        <p:txBody>
          <a:bodyPr wrap="square" lIns="153603" tIns="76802" rIns="153603" bIns="76802" anchor="ctr">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l" defTabSz="1536035">
              <a:defRPr/>
            </a:pPr>
            <a:r>
              <a:rPr lang="en-US" altLang="en-US" sz="2800" b="1" dirty="0">
                <a:ea typeface="Calibri" pitchFamily="34" charset="0"/>
              </a:rPr>
              <a:t>Enhanced Management of Valves / Operators</a:t>
            </a:r>
          </a:p>
        </p:txBody>
      </p:sp>
      <p:cxnSp>
        <p:nvCxnSpPr>
          <p:cNvPr id="13" name="Connettore diritto 20">
            <a:extLst>
              <a:ext uri="{FF2B5EF4-FFF2-40B4-BE49-F238E27FC236}">
                <a16:creationId xmlns:a16="http://schemas.microsoft.com/office/drawing/2014/main" id="{7ED6B30E-7560-1665-74DC-8AC8D13137B8}"/>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616726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18">
            <a:extLst>
              <a:ext uri="{FF2B5EF4-FFF2-40B4-BE49-F238E27FC236}">
                <a16:creationId xmlns:a16="http://schemas.microsoft.com/office/drawing/2014/main" id="{C8D38555-879E-448D-835D-74923D654CE5}"/>
              </a:ext>
            </a:extLst>
          </p:cNvPr>
          <p:cNvSpPr txBox="1"/>
          <p:nvPr/>
        </p:nvSpPr>
        <p:spPr>
          <a:xfrm>
            <a:off x="327194" y="1008848"/>
            <a:ext cx="2320756" cy="523220"/>
          </a:xfrm>
          <a:prstGeom prst="rect">
            <a:avLst/>
          </a:prstGeom>
          <a:noFill/>
        </p:spPr>
        <p:txBody>
          <a:bodyPr wrap="square" rtlCol="0">
            <a:spAutoFit/>
          </a:bodyPr>
          <a:lstStyle/>
          <a:p>
            <a:r>
              <a:rPr lang="it-IT" sz="2800" b="1" dirty="0" err="1">
                <a:latin typeface="Arial" panose="020B0604020202020204" pitchFamily="34" charset="0"/>
                <a:cs typeface="Arial" panose="020B0604020202020204" pitchFamily="34" charset="0"/>
              </a:rPr>
              <a:t>Biography</a:t>
            </a:r>
            <a:endParaRPr lang="it-IT" sz="2800" b="1" dirty="0">
              <a:latin typeface="Arial" panose="020B0604020202020204" pitchFamily="34" charset="0"/>
              <a:cs typeface="Arial" panose="020B0604020202020204" pitchFamily="34" charset="0"/>
            </a:endParaRPr>
          </a:p>
        </p:txBody>
      </p:sp>
      <p:cxnSp>
        <p:nvCxnSpPr>
          <p:cNvPr id="4" name="Connettore diritto 20">
            <a:extLst>
              <a:ext uri="{FF2B5EF4-FFF2-40B4-BE49-F238E27FC236}">
                <a16:creationId xmlns:a16="http://schemas.microsoft.com/office/drawing/2014/main" id="{FFF45459-9F40-4C14-8E6D-5391B777D478}"/>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
        <p:nvSpPr>
          <p:cNvPr id="5" name="CasellaDiTesto 25">
            <a:extLst>
              <a:ext uri="{FF2B5EF4-FFF2-40B4-BE49-F238E27FC236}">
                <a16:creationId xmlns:a16="http://schemas.microsoft.com/office/drawing/2014/main" id="{7D6C48B0-9AAE-4631-AC62-5158F4EFFD31}"/>
              </a:ext>
            </a:extLst>
          </p:cNvPr>
          <p:cNvSpPr txBox="1"/>
          <p:nvPr/>
        </p:nvSpPr>
        <p:spPr>
          <a:xfrm>
            <a:off x="349431" y="1925246"/>
            <a:ext cx="11404419" cy="4247317"/>
          </a:xfrm>
          <a:prstGeom prst="rect">
            <a:avLst/>
          </a:prstGeom>
          <a:noFill/>
        </p:spPr>
        <p:txBody>
          <a:bodyPr wrap="square" rtlCol="0">
            <a:spAutoFit/>
          </a:bodyPr>
          <a:lstStyle/>
          <a:p>
            <a:pPr algn="just"/>
            <a:r>
              <a:rPr lang="en-GB" dirty="0">
                <a:latin typeface="Arial" panose="020B0604020202020204" pitchFamily="34" charset="0"/>
                <a:cs typeface="Arial" panose="020B0604020202020204" pitchFamily="34" charset="0"/>
              </a:rPr>
              <a:t>DAVID M. ANDERSON is a Director in the Score Group and is responsible for the global deployment and development of the company’s valve condition and performance monitoring products and services, which are focused on delivering emissions reduction operating cost reduction, risk minimization and efficiency maximization for its customers. </a:t>
            </a:r>
          </a:p>
          <a:p>
            <a:pPr algn="just"/>
            <a:endParaRPr lang="en-GB" dirty="0">
              <a:latin typeface="Arial" panose="020B0604020202020204" pitchFamily="34" charset="0"/>
              <a:cs typeface="Arial" panose="020B0604020202020204" pitchFamily="34" charset="0"/>
            </a:endParaRPr>
          </a:p>
          <a:p>
            <a:pPr algn="just"/>
            <a:r>
              <a:rPr lang="en-GB" dirty="0">
                <a:latin typeface="Arial" panose="020B0604020202020204" pitchFamily="34" charset="0"/>
                <a:cs typeface="Arial" panose="020B0604020202020204" pitchFamily="34" charset="0"/>
              </a:rPr>
              <a:t>With 38 years of experience of working directly in the valve industry, David has worked in many roles. He is in his 28th year of employment in the Score Group and has been involved in valve diagnostics and condition monitoring for over 20 years. </a:t>
            </a:r>
          </a:p>
          <a:p>
            <a:pPr algn="just"/>
            <a:endParaRPr lang="en-GB" dirty="0">
              <a:latin typeface="Arial" panose="020B0604020202020204" pitchFamily="34" charset="0"/>
              <a:cs typeface="Arial" panose="020B0604020202020204" pitchFamily="34" charset="0"/>
            </a:endParaRPr>
          </a:p>
          <a:p>
            <a:pPr algn="just"/>
            <a:r>
              <a:rPr lang="en-GB" dirty="0">
                <a:latin typeface="Arial" panose="020B0604020202020204" pitchFamily="34" charset="0"/>
                <a:cs typeface="Arial" panose="020B0604020202020204" pitchFamily="34" charset="0"/>
              </a:rPr>
              <a:t>David is a Fellow of the Institute of Directors, a Chartered Quality Professional, a Member of the Chartered Quality Institute and a Member of the Institute of Asset Management. He is a time served Mechanical Engineering Technician and has a wide array of Engineering and Business qualifications and is passionate about sharing his knowledge and coaching / mentoring others. </a:t>
            </a:r>
          </a:p>
          <a:p>
            <a:pPr algn="just"/>
            <a:endParaRPr lang="en-GB" dirty="0">
              <a:latin typeface="Arial" panose="020B0604020202020204" pitchFamily="34" charset="0"/>
              <a:cs typeface="Arial" panose="020B0604020202020204" pitchFamily="34" charset="0"/>
            </a:endParaRPr>
          </a:p>
          <a:p>
            <a:pPr algn="just"/>
            <a:endParaRPr lang="it-IT"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261200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040ED6-10B5-473B-AE25-BD495F769F69}"/>
              </a:ext>
            </a:extLst>
          </p:cNvPr>
          <p:cNvSpPr/>
          <p:nvPr/>
        </p:nvSpPr>
        <p:spPr>
          <a:xfrm>
            <a:off x="1112100" y="1218120"/>
            <a:ext cx="9682709" cy="5171056"/>
          </a:xfrm>
          <a:prstGeom prst="rect">
            <a:avLst/>
          </a:prstGeom>
          <a:solidFill>
            <a:schemeClr val="bg1">
              <a:alpha val="9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200">
              <a:solidFill>
                <a:schemeClr val="bg1"/>
              </a:solidFill>
            </a:endParaRPr>
          </a:p>
        </p:txBody>
      </p:sp>
      <p:pic>
        <p:nvPicPr>
          <p:cNvPr id="3" name="Picture 8">
            <a:extLst>
              <a:ext uri="{FF2B5EF4-FFF2-40B4-BE49-F238E27FC236}">
                <a16:creationId xmlns:a16="http://schemas.microsoft.com/office/drawing/2014/main" id="{6712D62D-B91D-4DA5-92FE-A8FC605195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8036" y="1374393"/>
            <a:ext cx="5133588" cy="5036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52470B86-56CE-4E92-9F2D-9FC38D7A25CB}"/>
              </a:ext>
            </a:extLst>
          </p:cNvPr>
          <p:cNvSpPr/>
          <p:nvPr/>
        </p:nvSpPr>
        <p:spPr>
          <a:xfrm>
            <a:off x="1123407" y="1367416"/>
            <a:ext cx="9682709" cy="5171056"/>
          </a:xfrm>
          <a:prstGeom prst="rect">
            <a:avLst/>
          </a:prstGeom>
          <a:solidFill>
            <a:schemeClr val="bg1">
              <a:alpha val="9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200" dirty="0"/>
              <a:t>Trend for Reliability</a:t>
            </a:r>
          </a:p>
        </p:txBody>
      </p:sp>
      <p:graphicFrame>
        <p:nvGraphicFramePr>
          <p:cNvPr id="5" name="Diagram 4">
            <a:extLst>
              <a:ext uri="{FF2B5EF4-FFF2-40B4-BE49-F238E27FC236}">
                <a16:creationId xmlns:a16="http://schemas.microsoft.com/office/drawing/2014/main" id="{93B67C6F-0B39-4651-B844-3CEA79910C3A}"/>
              </a:ext>
            </a:extLst>
          </p:cNvPr>
          <p:cNvGraphicFramePr/>
          <p:nvPr>
            <p:extLst>
              <p:ext uri="{D42A27DB-BD31-4B8C-83A1-F6EECF244321}">
                <p14:modId xmlns:p14="http://schemas.microsoft.com/office/powerpoint/2010/main" val="129646312"/>
              </p:ext>
            </p:extLst>
          </p:nvPr>
        </p:nvGraphicFramePr>
        <p:xfrm>
          <a:off x="2717523" y="2238184"/>
          <a:ext cx="6654614" cy="38792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ircular Arrow 25">
            <a:extLst>
              <a:ext uri="{FF2B5EF4-FFF2-40B4-BE49-F238E27FC236}">
                <a16:creationId xmlns:a16="http://schemas.microsoft.com/office/drawing/2014/main" id="{2075BB39-34AD-46C8-95B6-40620B5F99A4}"/>
              </a:ext>
            </a:extLst>
          </p:cNvPr>
          <p:cNvSpPr/>
          <p:nvPr/>
        </p:nvSpPr>
        <p:spPr>
          <a:xfrm rot="16200000">
            <a:off x="4787122" y="3009731"/>
            <a:ext cx="2515415" cy="2503705"/>
          </a:xfrm>
          <a:prstGeom prst="circularArrow">
            <a:avLst>
              <a:gd name="adj1" fmla="val 4832"/>
              <a:gd name="adj2" fmla="val 1041796"/>
              <a:gd name="adj3" fmla="val 20447052"/>
              <a:gd name="adj4" fmla="val 10526"/>
              <a:gd name="adj5" fmla="val 7777"/>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3541">
              <a:solidFill>
                <a:schemeClr val="tx1"/>
              </a:solidFill>
            </a:endParaRPr>
          </a:p>
        </p:txBody>
      </p:sp>
      <p:sp>
        <p:nvSpPr>
          <p:cNvPr id="7" name="TextBox 6">
            <a:extLst>
              <a:ext uri="{FF2B5EF4-FFF2-40B4-BE49-F238E27FC236}">
                <a16:creationId xmlns:a16="http://schemas.microsoft.com/office/drawing/2014/main" id="{76D80249-54B3-4EA5-84C6-93815712C04F}"/>
              </a:ext>
            </a:extLst>
          </p:cNvPr>
          <p:cNvSpPr txBox="1">
            <a:spLocks noChangeArrowheads="1"/>
          </p:cNvSpPr>
          <p:nvPr/>
        </p:nvSpPr>
        <p:spPr bwMode="auto">
          <a:xfrm>
            <a:off x="7207103" y="2551261"/>
            <a:ext cx="260000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Calibri" panose="020F0502020204030204" pitchFamily="34" charset="0"/>
                <a:cs typeface="Arial" panose="020B0604020202020204" pitchFamily="34" charset="0"/>
              </a:defRPr>
            </a:lvl1pPr>
            <a:lvl2pPr marL="742950" indent="-285750">
              <a:defRPr>
                <a:solidFill>
                  <a:srgbClr val="000000"/>
                </a:solidFill>
                <a:latin typeface="Calibri" panose="020F0502020204030204" pitchFamily="34" charset="0"/>
                <a:cs typeface="Arial" panose="020B0604020202020204" pitchFamily="34" charset="0"/>
              </a:defRPr>
            </a:lvl2pPr>
            <a:lvl3pPr marL="1143000" indent="-228600">
              <a:defRPr>
                <a:solidFill>
                  <a:srgbClr val="000000"/>
                </a:solidFill>
                <a:latin typeface="Calibri" panose="020F0502020204030204" pitchFamily="34" charset="0"/>
                <a:cs typeface="Arial" panose="020B0604020202020204" pitchFamily="34" charset="0"/>
              </a:defRPr>
            </a:lvl3pPr>
            <a:lvl4pPr marL="1600200" indent="-228600">
              <a:defRPr>
                <a:solidFill>
                  <a:srgbClr val="000000"/>
                </a:solidFill>
                <a:latin typeface="Calibri" panose="020F0502020204030204" pitchFamily="34" charset="0"/>
                <a:cs typeface="Arial" panose="020B0604020202020204" pitchFamily="34" charset="0"/>
              </a:defRPr>
            </a:lvl4pPr>
            <a:lvl5pPr marL="2057400" indent="-228600">
              <a:defRPr>
                <a:solidFill>
                  <a:srgbClr val="000000"/>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9pPr>
          </a:lstStyle>
          <a:p>
            <a:r>
              <a:rPr lang="en-GB" altLang="en-US" sz="2200" b="1" dirty="0">
                <a:solidFill>
                  <a:srgbClr val="D8262F"/>
                </a:solidFill>
              </a:rPr>
              <a:t>Design for Reliability</a:t>
            </a:r>
          </a:p>
        </p:txBody>
      </p:sp>
      <p:sp>
        <p:nvSpPr>
          <p:cNvPr id="8" name="TextBox 7">
            <a:extLst>
              <a:ext uri="{FF2B5EF4-FFF2-40B4-BE49-F238E27FC236}">
                <a16:creationId xmlns:a16="http://schemas.microsoft.com/office/drawing/2014/main" id="{87475154-3596-44B9-9A64-2312A437DC6B}"/>
              </a:ext>
            </a:extLst>
          </p:cNvPr>
          <p:cNvSpPr txBox="1">
            <a:spLocks noChangeArrowheads="1"/>
          </p:cNvSpPr>
          <p:nvPr/>
        </p:nvSpPr>
        <p:spPr bwMode="auto">
          <a:xfrm>
            <a:off x="7794845" y="4557236"/>
            <a:ext cx="250350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Calibri" panose="020F0502020204030204" pitchFamily="34" charset="0"/>
                <a:cs typeface="Arial" panose="020B0604020202020204" pitchFamily="34" charset="0"/>
              </a:defRPr>
            </a:lvl1pPr>
            <a:lvl2pPr marL="742950" indent="-285750">
              <a:defRPr>
                <a:solidFill>
                  <a:srgbClr val="000000"/>
                </a:solidFill>
                <a:latin typeface="Calibri" panose="020F0502020204030204" pitchFamily="34" charset="0"/>
                <a:cs typeface="Arial" panose="020B0604020202020204" pitchFamily="34" charset="0"/>
              </a:defRPr>
            </a:lvl2pPr>
            <a:lvl3pPr marL="1143000" indent="-228600">
              <a:defRPr>
                <a:solidFill>
                  <a:srgbClr val="000000"/>
                </a:solidFill>
                <a:latin typeface="Calibri" panose="020F0502020204030204" pitchFamily="34" charset="0"/>
                <a:cs typeface="Arial" panose="020B0604020202020204" pitchFamily="34" charset="0"/>
              </a:defRPr>
            </a:lvl3pPr>
            <a:lvl4pPr marL="1600200" indent="-228600">
              <a:defRPr>
                <a:solidFill>
                  <a:srgbClr val="000000"/>
                </a:solidFill>
                <a:latin typeface="Calibri" panose="020F0502020204030204" pitchFamily="34" charset="0"/>
                <a:cs typeface="Arial" panose="020B0604020202020204" pitchFamily="34" charset="0"/>
              </a:defRPr>
            </a:lvl4pPr>
            <a:lvl5pPr marL="2057400" indent="-228600">
              <a:defRPr>
                <a:solidFill>
                  <a:srgbClr val="000000"/>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9pPr>
          </a:lstStyle>
          <a:p>
            <a:r>
              <a:rPr lang="en-GB" altLang="en-US" sz="2200" b="1" dirty="0">
                <a:solidFill>
                  <a:srgbClr val="D8262F"/>
                </a:solidFill>
              </a:rPr>
              <a:t>Verify for Reliability</a:t>
            </a:r>
          </a:p>
        </p:txBody>
      </p:sp>
      <p:sp>
        <p:nvSpPr>
          <p:cNvPr id="9" name="TextBox 8">
            <a:extLst>
              <a:ext uri="{FF2B5EF4-FFF2-40B4-BE49-F238E27FC236}">
                <a16:creationId xmlns:a16="http://schemas.microsoft.com/office/drawing/2014/main" id="{F4DECC0F-3EA5-4FCF-8CAC-65BCABCBAD02}"/>
              </a:ext>
            </a:extLst>
          </p:cNvPr>
          <p:cNvSpPr txBox="1">
            <a:spLocks noChangeArrowheads="1"/>
          </p:cNvSpPr>
          <p:nvPr/>
        </p:nvSpPr>
        <p:spPr bwMode="auto">
          <a:xfrm>
            <a:off x="2055364" y="2543612"/>
            <a:ext cx="265745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Calibri" panose="020F0502020204030204" pitchFamily="34" charset="0"/>
                <a:cs typeface="Arial" panose="020B0604020202020204" pitchFamily="34" charset="0"/>
              </a:defRPr>
            </a:lvl1pPr>
            <a:lvl2pPr marL="742950" indent="-285750">
              <a:defRPr>
                <a:solidFill>
                  <a:srgbClr val="000000"/>
                </a:solidFill>
                <a:latin typeface="Calibri" panose="020F0502020204030204" pitchFamily="34" charset="0"/>
                <a:cs typeface="Arial" panose="020B0604020202020204" pitchFamily="34" charset="0"/>
              </a:defRPr>
            </a:lvl2pPr>
            <a:lvl3pPr marL="1143000" indent="-228600">
              <a:defRPr>
                <a:solidFill>
                  <a:srgbClr val="000000"/>
                </a:solidFill>
                <a:latin typeface="Calibri" panose="020F0502020204030204" pitchFamily="34" charset="0"/>
                <a:cs typeface="Arial" panose="020B0604020202020204" pitchFamily="34" charset="0"/>
              </a:defRPr>
            </a:lvl3pPr>
            <a:lvl4pPr marL="1600200" indent="-228600">
              <a:defRPr>
                <a:solidFill>
                  <a:srgbClr val="000000"/>
                </a:solidFill>
                <a:latin typeface="Calibri" panose="020F0502020204030204" pitchFamily="34" charset="0"/>
                <a:cs typeface="Arial" panose="020B0604020202020204" pitchFamily="34" charset="0"/>
              </a:defRPr>
            </a:lvl4pPr>
            <a:lvl5pPr marL="2057400" indent="-228600">
              <a:defRPr>
                <a:solidFill>
                  <a:srgbClr val="000000"/>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9pPr>
          </a:lstStyle>
          <a:p>
            <a:r>
              <a:rPr lang="en-GB" altLang="en-US" sz="2200" b="1" dirty="0">
                <a:solidFill>
                  <a:srgbClr val="D8262F"/>
                </a:solidFill>
              </a:rPr>
              <a:t>Modify for Reliability</a:t>
            </a:r>
          </a:p>
        </p:txBody>
      </p:sp>
      <p:sp>
        <p:nvSpPr>
          <p:cNvPr id="10" name="TextBox 9">
            <a:extLst>
              <a:ext uri="{FF2B5EF4-FFF2-40B4-BE49-F238E27FC236}">
                <a16:creationId xmlns:a16="http://schemas.microsoft.com/office/drawing/2014/main" id="{827E8A9B-A5A6-40CF-9FD0-804468FFB922}"/>
              </a:ext>
            </a:extLst>
          </p:cNvPr>
          <p:cNvSpPr txBox="1">
            <a:spLocks noChangeArrowheads="1"/>
          </p:cNvSpPr>
          <p:nvPr/>
        </p:nvSpPr>
        <p:spPr bwMode="auto">
          <a:xfrm>
            <a:off x="1589956" y="4598651"/>
            <a:ext cx="287194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Calibri" panose="020F0502020204030204" pitchFamily="34" charset="0"/>
                <a:cs typeface="Arial" panose="020B0604020202020204" pitchFamily="34" charset="0"/>
              </a:defRPr>
            </a:lvl1pPr>
            <a:lvl2pPr marL="742950" indent="-285750">
              <a:defRPr>
                <a:solidFill>
                  <a:srgbClr val="000000"/>
                </a:solidFill>
                <a:latin typeface="Calibri" panose="020F0502020204030204" pitchFamily="34" charset="0"/>
                <a:cs typeface="Arial" panose="020B0604020202020204" pitchFamily="34" charset="0"/>
              </a:defRPr>
            </a:lvl2pPr>
            <a:lvl3pPr marL="1143000" indent="-228600">
              <a:defRPr>
                <a:solidFill>
                  <a:srgbClr val="000000"/>
                </a:solidFill>
                <a:latin typeface="Calibri" panose="020F0502020204030204" pitchFamily="34" charset="0"/>
                <a:cs typeface="Arial" panose="020B0604020202020204" pitchFamily="34" charset="0"/>
              </a:defRPr>
            </a:lvl3pPr>
            <a:lvl4pPr marL="1600200" indent="-228600">
              <a:defRPr>
                <a:solidFill>
                  <a:srgbClr val="000000"/>
                </a:solidFill>
                <a:latin typeface="Calibri" panose="020F0502020204030204" pitchFamily="34" charset="0"/>
                <a:cs typeface="Arial" panose="020B0604020202020204" pitchFamily="34" charset="0"/>
              </a:defRPr>
            </a:lvl4pPr>
            <a:lvl5pPr marL="2057400" indent="-228600">
              <a:defRPr>
                <a:solidFill>
                  <a:srgbClr val="000000"/>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9pPr>
          </a:lstStyle>
          <a:p>
            <a:pPr algn="r"/>
            <a:r>
              <a:rPr lang="en-GB" altLang="en-US" sz="2200" b="1" dirty="0">
                <a:solidFill>
                  <a:srgbClr val="D8262F"/>
                </a:solidFill>
              </a:rPr>
              <a:t>Maintain for Reliability</a:t>
            </a:r>
          </a:p>
        </p:txBody>
      </p:sp>
      <p:sp>
        <p:nvSpPr>
          <p:cNvPr id="11" name="TextBox 10">
            <a:extLst>
              <a:ext uri="{FF2B5EF4-FFF2-40B4-BE49-F238E27FC236}">
                <a16:creationId xmlns:a16="http://schemas.microsoft.com/office/drawing/2014/main" id="{E1C718BE-06AB-448C-86D0-E9A3FFAF4292}"/>
              </a:ext>
            </a:extLst>
          </p:cNvPr>
          <p:cNvSpPr txBox="1">
            <a:spLocks noChangeArrowheads="1"/>
          </p:cNvSpPr>
          <p:nvPr/>
        </p:nvSpPr>
        <p:spPr bwMode="auto">
          <a:xfrm>
            <a:off x="3958436" y="6160915"/>
            <a:ext cx="40547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Calibri" panose="020F0502020204030204" pitchFamily="34" charset="0"/>
                <a:cs typeface="Arial" panose="020B0604020202020204" pitchFamily="34" charset="0"/>
              </a:defRPr>
            </a:lvl1pPr>
            <a:lvl2pPr marL="742950" indent="-285750">
              <a:defRPr>
                <a:solidFill>
                  <a:srgbClr val="000000"/>
                </a:solidFill>
                <a:latin typeface="Calibri" panose="020F0502020204030204" pitchFamily="34" charset="0"/>
                <a:cs typeface="Arial" panose="020B0604020202020204" pitchFamily="34" charset="0"/>
              </a:defRPr>
            </a:lvl2pPr>
            <a:lvl3pPr marL="1143000" indent="-228600">
              <a:defRPr>
                <a:solidFill>
                  <a:srgbClr val="000000"/>
                </a:solidFill>
                <a:latin typeface="Calibri" panose="020F0502020204030204" pitchFamily="34" charset="0"/>
                <a:cs typeface="Arial" panose="020B0604020202020204" pitchFamily="34" charset="0"/>
              </a:defRPr>
            </a:lvl3pPr>
            <a:lvl4pPr marL="1600200" indent="-228600">
              <a:defRPr>
                <a:solidFill>
                  <a:srgbClr val="000000"/>
                </a:solidFill>
                <a:latin typeface="Calibri" panose="020F0502020204030204" pitchFamily="34" charset="0"/>
                <a:cs typeface="Arial" panose="020B0604020202020204" pitchFamily="34" charset="0"/>
              </a:defRPr>
            </a:lvl4pPr>
            <a:lvl5pPr marL="2057400" indent="-228600">
              <a:defRPr>
                <a:solidFill>
                  <a:srgbClr val="000000"/>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9pPr>
          </a:lstStyle>
          <a:p>
            <a:r>
              <a:rPr lang="en-GB" altLang="en-US" sz="2200" b="1" dirty="0">
                <a:solidFill>
                  <a:srgbClr val="D8262F"/>
                </a:solidFill>
              </a:rPr>
              <a:t>Trend Performance for Reliability</a:t>
            </a:r>
          </a:p>
        </p:txBody>
      </p:sp>
      <p:sp>
        <p:nvSpPr>
          <p:cNvPr id="12" name="TextBox 11">
            <a:extLst>
              <a:ext uri="{FF2B5EF4-FFF2-40B4-BE49-F238E27FC236}">
                <a16:creationId xmlns:a16="http://schemas.microsoft.com/office/drawing/2014/main" id="{7727C8CE-627C-4F39-BA50-E835D911D4E6}"/>
              </a:ext>
            </a:extLst>
          </p:cNvPr>
          <p:cNvSpPr txBox="1"/>
          <p:nvPr/>
        </p:nvSpPr>
        <p:spPr>
          <a:xfrm>
            <a:off x="350185" y="1131214"/>
            <a:ext cx="11325878" cy="9541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2800" b="1" dirty="0">
                <a:latin typeface="Arial" panose="020B0604020202020204" pitchFamily="34" charset="0"/>
                <a:cs typeface="Arial" panose="020B0604020202020204" pitchFamily="34" charset="0"/>
              </a:rPr>
              <a:t>Collaboration to Deliver Valve Reliability Improvements </a:t>
            </a:r>
          </a:p>
          <a:p>
            <a:pPr algn="l"/>
            <a:r>
              <a:rPr lang="en-GB" sz="2800" b="1" dirty="0">
                <a:latin typeface="Arial" panose="020B0604020202020204" pitchFamily="34" charset="0"/>
                <a:cs typeface="Arial" panose="020B0604020202020204" pitchFamily="34" charset="0"/>
              </a:rPr>
              <a:t>(The Virtuous Cycle of Continuous Improvement)</a:t>
            </a:r>
          </a:p>
        </p:txBody>
      </p:sp>
      <p:cxnSp>
        <p:nvCxnSpPr>
          <p:cNvPr id="13" name="Connettore diritto 20">
            <a:extLst>
              <a:ext uri="{FF2B5EF4-FFF2-40B4-BE49-F238E27FC236}">
                <a16:creationId xmlns:a16="http://schemas.microsoft.com/office/drawing/2014/main" id="{1F1E6176-5A71-65D6-EB3A-CD8F2CAADFE8}"/>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576795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9E7B599-E0B8-4A8E-8601-0CC9DFF04E58}"/>
              </a:ext>
            </a:extLst>
          </p:cNvPr>
          <p:cNvPicPr>
            <a:picLocks noChangeAspect="1" noChangeArrowheads="1"/>
          </p:cNvPicPr>
          <p:nvPr/>
        </p:nvPicPr>
        <p:blipFill>
          <a:blip r:embed="rId2"/>
          <a:srcRect/>
          <a:stretch>
            <a:fillRect/>
          </a:stretch>
        </p:blipFill>
        <p:spPr bwMode="auto">
          <a:xfrm>
            <a:off x="6923784" y="1916113"/>
            <a:ext cx="2961403" cy="4387501"/>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21495CB2-92C9-464E-ABB2-5C7CAE08EE2B}"/>
              </a:ext>
            </a:extLst>
          </p:cNvPr>
          <p:cNvSpPr/>
          <p:nvPr/>
        </p:nvSpPr>
        <p:spPr>
          <a:xfrm>
            <a:off x="2027576" y="1941223"/>
            <a:ext cx="4068424" cy="3108543"/>
          </a:xfrm>
          <a:prstGeom prst="rect">
            <a:avLst/>
          </a:prstGeom>
        </p:spPr>
        <p:txBody>
          <a:bodyPr>
            <a:spAutoFit/>
          </a:bodyPr>
          <a:lstStyle/>
          <a:p>
            <a:pPr>
              <a:defRPr/>
            </a:pPr>
            <a:r>
              <a:rPr lang="en-GB" sz="2800" b="1" dirty="0"/>
              <a:t>WIB RP S 2812-X-19</a:t>
            </a:r>
          </a:p>
          <a:p>
            <a:pPr>
              <a:defRPr/>
            </a:pPr>
            <a:endParaRPr lang="en-GB" sz="2800" dirty="0"/>
          </a:p>
          <a:p>
            <a:pPr>
              <a:defRPr/>
            </a:pPr>
            <a:r>
              <a:rPr lang="en-GB" sz="2800" b="1" dirty="0"/>
              <a:t>Actuated Valve Assembly</a:t>
            </a:r>
          </a:p>
          <a:p>
            <a:pPr>
              <a:defRPr/>
            </a:pPr>
            <a:endParaRPr lang="en-GB" sz="2800" b="1" i="1" dirty="0"/>
          </a:p>
          <a:p>
            <a:pPr>
              <a:defRPr/>
            </a:pPr>
            <a:r>
              <a:rPr lang="en-GB" sz="2800" b="1" i="1" dirty="0"/>
              <a:t>A Recommended Practice for Part Turn Automated On-Off Valves</a:t>
            </a:r>
            <a:endParaRPr lang="en-GB" sz="2800" i="1" dirty="0"/>
          </a:p>
        </p:txBody>
      </p:sp>
      <p:sp>
        <p:nvSpPr>
          <p:cNvPr id="4" name="TextBox 3">
            <a:extLst>
              <a:ext uri="{FF2B5EF4-FFF2-40B4-BE49-F238E27FC236}">
                <a16:creationId xmlns:a16="http://schemas.microsoft.com/office/drawing/2014/main" id="{2AA201D2-E7CB-46A4-9B39-E530E36A171E}"/>
              </a:ext>
            </a:extLst>
          </p:cNvPr>
          <p:cNvSpPr txBox="1"/>
          <p:nvPr/>
        </p:nvSpPr>
        <p:spPr>
          <a:xfrm>
            <a:off x="410521" y="1103436"/>
            <a:ext cx="1388072" cy="523220"/>
          </a:xfrm>
          <a:prstGeom prst="rect">
            <a:avLst/>
          </a:prstGeom>
          <a:noFill/>
        </p:spPr>
        <p:txBody>
          <a:bodyPr wrap="none">
            <a:spAutoFit/>
          </a:bodyPr>
          <a:lstStyle/>
          <a:p>
            <a:pPr>
              <a:defRPr/>
            </a:pPr>
            <a:r>
              <a:rPr lang="en-GB" sz="2800" b="1" dirty="0">
                <a:latin typeface="Arial" panose="020B0604020202020204" pitchFamily="34" charset="0"/>
                <a:cs typeface="Arial" panose="020B0604020202020204" pitchFamily="34" charset="0"/>
              </a:rPr>
              <a:t>AVARP</a:t>
            </a:r>
          </a:p>
        </p:txBody>
      </p:sp>
      <p:cxnSp>
        <p:nvCxnSpPr>
          <p:cNvPr id="5" name="Connettore diritto 20">
            <a:extLst>
              <a:ext uri="{FF2B5EF4-FFF2-40B4-BE49-F238E27FC236}">
                <a16:creationId xmlns:a16="http://schemas.microsoft.com/office/drawing/2014/main" id="{51248620-F0B9-19B4-2883-F4DAD7F51025}"/>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697677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Arrow Connector 1">
            <a:extLst>
              <a:ext uri="{FF2B5EF4-FFF2-40B4-BE49-F238E27FC236}">
                <a16:creationId xmlns:a16="http://schemas.microsoft.com/office/drawing/2014/main" id="{15E99EB5-D9B6-483C-8A4F-36D7B05B12F9}"/>
              </a:ext>
            </a:extLst>
          </p:cNvPr>
          <p:cNvCxnSpPr/>
          <p:nvPr/>
        </p:nvCxnSpPr>
        <p:spPr>
          <a:xfrm flipV="1">
            <a:off x="2754833" y="1667899"/>
            <a:ext cx="0" cy="4393407"/>
          </a:xfrm>
          <a:prstGeom prst="straightConnector1">
            <a:avLst/>
          </a:prstGeom>
          <a:ln w="19050">
            <a:solidFill>
              <a:schemeClr val="tx1"/>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514333B6-BD32-4037-A357-F19A038F777B}"/>
              </a:ext>
            </a:extLst>
          </p:cNvPr>
          <p:cNvCxnSpPr/>
          <p:nvPr/>
        </p:nvCxnSpPr>
        <p:spPr>
          <a:xfrm>
            <a:off x="2754834" y="6059549"/>
            <a:ext cx="6287086" cy="1757"/>
          </a:xfrm>
          <a:prstGeom prst="straightConnector1">
            <a:avLst/>
          </a:prstGeom>
          <a:ln w="19050">
            <a:solidFill>
              <a:schemeClr val="tx1"/>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4" name="Freeform 172">
            <a:extLst>
              <a:ext uri="{FF2B5EF4-FFF2-40B4-BE49-F238E27FC236}">
                <a16:creationId xmlns:a16="http://schemas.microsoft.com/office/drawing/2014/main" id="{160C5BA9-D9B1-4C4B-9F7E-6ED546E20B9F}"/>
              </a:ext>
            </a:extLst>
          </p:cNvPr>
          <p:cNvSpPr>
            <a:spLocks/>
          </p:cNvSpPr>
          <p:nvPr/>
        </p:nvSpPr>
        <p:spPr bwMode="auto">
          <a:xfrm>
            <a:off x="2770644" y="2026258"/>
            <a:ext cx="5825084" cy="2376762"/>
          </a:xfrm>
          <a:custGeom>
            <a:avLst/>
            <a:gdLst>
              <a:gd name="T0" fmla="*/ 0 w 3666"/>
              <a:gd name="T1" fmla="*/ 0 h 1190"/>
              <a:gd name="T2" fmla="*/ 2147483646 w 3666"/>
              <a:gd name="T3" fmla="*/ 2147483646 h 1190"/>
              <a:gd name="T4" fmla="*/ 2147483646 w 3666"/>
              <a:gd name="T5" fmla="*/ 2147483646 h 1190"/>
              <a:gd name="T6" fmla="*/ 2147483646 w 3666"/>
              <a:gd name="T7" fmla="*/ 2147483646 h 1190"/>
              <a:gd name="T8" fmla="*/ 2147483646 w 3666"/>
              <a:gd name="T9" fmla="*/ 2147483646 h 1190"/>
              <a:gd name="T10" fmla="*/ 2147483646 w 3666"/>
              <a:gd name="T11" fmla="*/ 2147483646 h 1190"/>
              <a:gd name="T12" fmla="*/ 2147483646 w 3666"/>
              <a:gd name="T13" fmla="*/ 0 h 1190"/>
              <a:gd name="T14" fmla="*/ 0 60000 65536"/>
              <a:gd name="T15" fmla="*/ 0 60000 65536"/>
              <a:gd name="T16" fmla="*/ 0 60000 65536"/>
              <a:gd name="T17" fmla="*/ 0 60000 65536"/>
              <a:gd name="T18" fmla="*/ 0 60000 65536"/>
              <a:gd name="T19" fmla="*/ 0 60000 65536"/>
              <a:gd name="T20" fmla="*/ 0 60000 65536"/>
              <a:gd name="T21" fmla="*/ 0 w 3666"/>
              <a:gd name="T22" fmla="*/ 0 h 1190"/>
              <a:gd name="T23" fmla="*/ 3666 w 3666"/>
              <a:gd name="T24" fmla="*/ 1190 h 11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66" h="1190">
                <a:moveTo>
                  <a:pt x="0" y="0"/>
                </a:moveTo>
                <a:cubicBezTo>
                  <a:pt x="164" y="229"/>
                  <a:pt x="341" y="466"/>
                  <a:pt x="534" y="642"/>
                </a:cubicBezTo>
                <a:cubicBezTo>
                  <a:pt x="727" y="818"/>
                  <a:pt x="942" y="965"/>
                  <a:pt x="1158" y="1056"/>
                </a:cubicBezTo>
                <a:cubicBezTo>
                  <a:pt x="1374" y="1147"/>
                  <a:pt x="1622" y="1186"/>
                  <a:pt x="1830" y="1188"/>
                </a:cubicBezTo>
                <a:cubicBezTo>
                  <a:pt x="2038" y="1190"/>
                  <a:pt x="2184" y="1161"/>
                  <a:pt x="2406" y="1068"/>
                </a:cubicBezTo>
                <a:cubicBezTo>
                  <a:pt x="2628" y="975"/>
                  <a:pt x="2952" y="808"/>
                  <a:pt x="3162" y="630"/>
                </a:cubicBezTo>
                <a:cubicBezTo>
                  <a:pt x="3372" y="452"/>
                  <a:pt x="3561" y="131"/>
                  <a:pt x="3666" y="0"/>
                </a:cubicBezTo>
              </a:path>
            </a:pathLst>
          </a:custGeom>
          <a:noFill/>
          <a:ln w="28575" cmpd="sng">
            <a:solidFill>
              <a:srgbClr val="7030A0"/>
            </a:solidFill>
            <a:round/>
            <a:headEnd/>
            <a:tailEnd/>
          </a:ln>
          <a:extLst>
            <a:ext uri="{909E8E84-426E-40DD-AFC4-6F175D3DCCD1}">
              <a14:hiddenFill xmlns:a14="http://schemas.microsoft.com/office/drawing/2010/main">
                <a:solidFill>
                  <a:srgbClr val="FFFFFF"/>
                </a:solidFill>
              </a14:hiddenFill>
            </a:ext>
          </a:extLst>
        </p:spPr>
        <p:txBody>
          <a:bodyPr lIns="102401" tIns="51201" rIns="102401" bIns="51201"/>
          <a:lstStyle/>
          <a:p>
            <a:endParaRPr lang="en-GB" sz="3541"/>
          </a:p>
        </p:txBody>
      </p:sp>
      <p:sp>
        <p:nvSpPr>
          <p:cNvPr id="5" name="Text Box 205">
            <a:extLst>
              <a:ext uri="{FF2B5EF4-FFF2-40B4-BE49-F238E27FC236}">
                <a16:creationId xmlns:a16="http://schemas.microsoft.com/office/drawing/2014/main" id="{34EA41C0-7E6D-4E94-8351-F0A1C628C0B4}"/>
              </a:ext>
            </a:extLst>
          </p:cNvPr>
          <p:cNvSpPr txBox="1">
            <a:spLocks noChangeArrowheads="1"/>
          </p:cNvSpPr>
          <p:nvPr/>
        </p:nvSpPr>
        <p:spPr bwMode="auto">
          <a:xfrm>
            <a:off x="5335368" y="6117519"/>
            <a:ext cx="600778" cy="34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401" tIns="51201" rIns="102401" bIns="51201">
            <a:spAutoFit/>
          </a:bodyPr>
          <a:lstStyle>
            <a:lvl1pPr>
              <a:defRPr>
                <a:solidFill>
                  <a:srgbClr val="000000"/>
                </a:solidFill>
                <a:latin typeface="Calibri" panose="020F0502020204030204" pitchFamily="34" charset="0"/>
                <a:cs typeface="Arial" panose="020B0604020202020204" pitchFamily="34" charset="0"/>
              </a:defRPr>
            </a:lvl1pPr>
            <a:lvl2pPr marL="742950" indent="-285750">
              <a:defRPr>
                <a:solidFill>
                  <a:srgbClr val="000000"/>
                </a:solidFill>
                <a:latin typeface="Calibri" panose="020F0502020204030204" pitchFamily="34" charset="0"/>
                <a:cs typeface="Arial" panose="020B0604020202020204" pitchFamily="34" charset="0"/>
              </a:defRPr>
            </a:lvl2pPr>
            <a:lvl3pPr marL="1143000" indent="-228600">
              <a:defRPr>
                <a:solidFill>
                  <a:srgbClr val="000000"/>
                </a:solidFill>
                <a:latin typeface="Calibri" panose="020F0502020204030204" pitchFamily="34" charset="0"/>
                <a:cs typeface="Arial" panose="020B0604020202020204" pitchFamily="34" charset="0"/>
              </a:defRPr>
            </a:lvl3pPr>
            <a:lvl4pPr marL="1600200" indent="-228600">
              <a:defRPr>
                <a:solidFill>
                  <a:srgbClr val="000000"/>
                </a:solidFill>
                <a:latin typeface="Calibri" panose="020F0502020204030204" pitchFamily="34" charset="0"/>
                <a:cs typeface="Arial" panose="020B0604020202020204" pitchFamily="34" charset="0"/>
              </a:defRPr>
            </a:lvl4pPr>
            <a:lvl5pPr marL="2057400" indent="-228600">
              <a:defRPr>
                <a:solidFill>
                  <a:srgbClr val="000000"/>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9pPr>
          </a:lstStyle>
          <a:p>
            <a:pPr>
              <a:spcBef>
                <a:spcPct val="50000"/>
              </a:spcBef>
            </a:pPr>
            <a:r>
              <a:rPr lang="en-GB" altLang="en-US" sz="1600" b="1">
                <a:solidFill>
                  <a:schemeClr val="tx1"/>
                </a:solidFill>
              </a:rPr>
              <a:t>45°</a:t>
            </a:r>
          </a:p>
        </p:txBody>
      </p:sp>
      <p:sp>
        <p:nvSpPr>
          <p:cNvPr id="6" name="Text Box 206">
            <a:extLst>
              <a:ext uri="{FF2B5EF4-FFF2-40B4-BE49-F238E27FC236}">
                <a16:creationId xmlns:a16="http://schemas.microsoft.com/office/drawing/2014/main" id="{C0D9E15F-B998-42B6-89F7-2FAA0CB8E781}"/>
              </a:ext>
            </a:extLst>
          </p:cNvPr>
          <p:cNvSpPr txBox="1">
            <a:spLocks noChangeArrowheads="1"/>
          </p:cNvSpPr>
          <p:nvPr/>
        </p:nvSpPr>
        <p:spPr bwMode="auto">
          <a:xfrm>
            <a:off x="2503632" y="6066576"/>
            <a:ext cx="599021" cy="34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401" tIns="51201" rIns="102401" bIns="51201">
            <a:spAutoFit/>
          </a:bodyPr>
          <a:lstStyle>
            <a:lvl1pPr>
              <a:defRPr>
                <a:solidFill>
                  <a:srgbClr val="000000"/>
                </a:solidFill>
                <a:latin typeface="Calibri" panose="020F0502020204030204" pitchFamily="34" charset="0"/>
                <a:cs typeface="Arial" panose="020B0604020202020204" pitchFamily="34" charset="0"/>
              </a:defRPr>
            </a:lvl1pPr>
            <a:lvl2pPr marL="742950" indent="-285750">
              <a:defRPr>
                <a:solidFill>
                  <a:srgbClr val="000000"/>
                </a:solidFill>
                <a:latin typeface="Calibri" panose="020F0502020204030204" pitchFamily="34" charset="0"/>
                <a:cs typeface="Arial" panose="020B0604020202020204" pitchFamily="34" charset="0"/>
              </a:defRPr>
            </a:lvl2pPr>
            <a:lvl3pPr marL="1143000" indent="-228600">
              <a:defRPr>
                <a:solidFill>
                  <a:srgbClr val="000000"/>
                </a:solidFill>
                <a:latin typeface="Calibri" panose="020F0502020204030204" pitchFamily="34" charset="0"/>
                <a:cs typeface="Arial" panose="020B0604020202020204" pitchFamily="34" charset="0"/>
              </a:defRPr>
            </a:lvl3pPr>
            <a:lvl4pPr marL="1600200" indent="-228600">
              <a:defRPr>
                <a:solidFill>
                  <a:srgbClr val="000000"/>
                </a:solidFill>
                <a:latin typeface="Calibri" panose="020F0502020204030204" pitchFamily="34" charset="0"/>
                <a:cs typeface="Arial" panose="020B0604020202020204" pitchFamily="34" charset="0"/>
              </a:defRPr>
            </a:lvl4pPr>
            <a:lvl5pPr marL="2057400" indent="-228600">
              <a:defRPr>
                <a:solidFill>
                  <a:srgbClr val="000000"/>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9pPr>
          </a:lstStyle>
          <a:p>
            <a:pPr>
              <a:spcBef>
                <a:spcPct val="50000"/>
              </a:spcBef>
            </a:pPr>
            <a:r>
              <a:rPr lang="en-GB" altLang="en-US" sz="1600" b="1">
                <a:solidFill>
                  <a:schemeClr val="tx1"/>
                </a:solidFill>
              </a:rPr>
              <a:t>0°</a:t>
            </a:r>
          </a:p>
        </p:txBody>
      </p:sp>
      <p:sp>
        <p:nvSpPr>
          <p:cNvPr id="7" name="Text Box 207">
            <a:extLst>
              <a:ext uri="{FF2B5EF4-FFF2-40B4-BE49-F238E27FC236}">
                <a16:creationId xmlns:a16="http://schemas.microsoft.com/office/drawing/2014/main" id="{00A9A98E-6485-4F10-BF97-36C04E187BA4}"/>
              </a:ext>
            </a:extLst>
          </p:cNvPr>
          <p:cNvSpPr txBox="1">
            <a:spLocks noChangeArrowheads="1"/>
          </p:cNvSpPr>
          <p:nvPr/>
        </p:nvSpPr>
        <p:spPr bwMode="auto">
          <a:xfrm>
            <a:off x="8246153" y="6094682"/>
            <a:ext cx="600778" cy="34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401" tIns="51201" rIns="102401" bIns="51201">
            <a:spAutoFit/>
          </a:bodyPr>
          <a:lstStyle>
            <a:lvl1pPr>
              <a:defRPr>
                <a:solidFill>
                  <a:srgbClr val="000000"/>
                </a:solidFill>
                <a:latin typeface="Calibri" panose="020F0502020204030204" pitchFamily="34" charset="0"/>
                <a:cs typeface="Arial" panose="020B0604020202020204" pitchFamily="34" charset="0"/>
              </a:defRPr>
            </a:lvl1pPr>
            <a:lvl2pPr marL="742950" indent="-285750">
              <a:defRPr>
                <a:solidFill>
                  <a:srgbClr val="000000"/>
                </a:solidFill>
                <a:latin typeface="Calibri" panose="020F0502020204030204" pitchFamily="34" charset="0"/>
                <a:cs typeface="Arial" panose="020B0604020202020204" pitchFamily="34" charset="0"/>
              </a:defRPr>
            </a:lvl2pPr>
            <a:lvl3pPr marL="1143000" indent="-228600">
              <a:defRPr>
                <a:solidFill>
                  <a:srgbClr val="000000"/>
                </a:solidFill>
                <a:latin typeface="Calibri" panose="020F0502020204030204" pitchFamily="34" charset="0"/>
                <a:cs typeface="Arial" panose="020B0604020202020204" pitchFamily="34" charset="0"/>
              </a:defRPr>
            </a:lvl3pPr>
            <a:lvl4pPr marL="1600200" indent="-228600">
              <a:defRPr>
                <a:solidFill>
                  <a:srgbClr val="000000"/>
                </a:solidFill>
                <a:latin typeface="Calibri" panose="020F0502020204030204" pitchFamily="34" charset="0"/>
                <a:cs typeface="Arial" panose="020B0604020202020204" pitchFamily="34" charset="0"/>
              </a:defRPr>
            </a:lvl4pPr>
            <a:lvl5pPr marL="2057400" indent="-228600">
              <a:defRPr>
                <a:solidFill>
                  <a:srgbClr val="000000"/>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9pPr>
          </a:lstStyle>
          <a:p>
            <a:pPr>
              <a:spcBef>
                <a:spcPct val="50000"/>
              </a:spcBef>
            </a:pPr>
            <a:r>
              <a:rPr lang="en-GB" altLang="en-US" sz="1600" b="1">
                <a:solidFill>
                  <a:schemeClr val="tx1"/>
                </a:solidFill>
              </a:rPr>
              <a:t>90°</a:t>
            </a:r>
          </a:p>
        </p:txBody>
      </p:sp>
      <p:sp>
        <p:nvSpPr>
          <p:cNvPr id="8" name="Text Box 209">
            <a:extLst>
              <a:ext uri="{FF2B5EF4-FFF2-40B4-BE49-F238E27FC236}">
                <a16:creationId xmlns:a16="http://schemas.microsoft.com/office/drawing/2014/main" id="{18D3A239-6E3A-4749-8EB4-81361F8C62D7}"/>
              </a:ext>
            </a:extLst>
          </p:cNvPr>
          <p:cNvSpPr txBox="1">
            <a:spLocks noChangeArrowheads="1"/>
          </p:cNvSpPr>
          <p:nvPr/>
        </p:nvSpPr>
        <p:spPr bwMode="auto">
          <a:xfrm rot="16200000">
            <a:off x="378951" y="3715264"/>
            <a:ext cx="4338950" cy="349623"/>
          </a:xfrm>
          <a:prstGeom prst="rect">
            <a:avLst/>
          </a:prstGeom>
          <a:noFill/>
          <a:ln w="9525">
            <a:noFill/>
            <a:miter lim="800000"/>
            <a:headEnd/>
            <a:tailEnd/>
          </a:ln>
        </p:spPr>
        <p:txBody>
          <a:bodyPr lIns="102401" tIns="51201" rIns="102401" bIns="51201">
            <a:spAutoFit/>
          </a:bodyPr>
          <a:lstStyle/>
          <a:p>
            <a:pPr algn="ctr">
              <a:spcBef>
                <a:spcPct val="50000"/>
              </a:spcBef>
              <a:defRPr/>
            </a:pPr>
            <a:r>
              <a:rPr lang="en-GB" sz="1600" b="1" dirty="0"/>
              <a:t>Torque</a:t>
            </a:r>
            <a:r>
              <a:rPr lang="en-GB" sz="1600" b="1" dirty="0">
                <a:solidFill>
                  <a:schemeClr val="tx2"/>
                </a:solidFill>
              </a:rPr>
              <a:t> </a:t>
            </a:r>
            <a:r>
              <a:rPr lang="en-GB" sz="1600" b="1" dirty="0">
                <a:solidFill>
                  <a:srgbClr val="7030A0"/>
                </a:solidFill>
              </a:rPr>
              <a:t>Output</a:t>
            </a:r>
            <a:r>
              <a:rPr lang="en-GB" sz="1600" b="1" dirty="0">
                <a:solidFill>
                  <a:schemeClr val="tx2"/>
                </a:solidFill>
              </a:rPr>
              <a:t> </a:t>
            </a:r>
            <a:r>
              <a:rPr lang="en-GB" sz="1600" b="1" dirty="0"/>
              <a:t>/</a:t>
            </a:r>
            <a:r>
              <a:rPr lang="en-GB" sz="1600" b="1" dirty="0">
                <a:solidFill>
                  <a:schemeClr val="tx2"/>
                </a:solidFill>
              </a:rPr>
              <a:t> </a:t>
            </a:r>
            <a:r>
              <a:rPr lang="en-GB" sz="1600" b="1" dirty="0">
                <a:solidFill>
                  <a:srgbClr val="0000FF"/>
                </a:solidFill>
              </a:rPr>
              <a:t>Requirement</a:t>
            </a:r>
          </a:p>
        </p:txBody>
      </p:sp>
      <p:sp>
        <p:nvSpPr>
          <p:cNvPr id="9" name="Text Box 210">
            <a:extLst>
              <a:ext uri="{FF2B5EF4-FFF2-40B4-BE49-F238E27FC236}">
                <a16:creationId xmlns:a16="http://schemas.microsoft.com/office/drawing/2014/main" id="{6A6CE89A-9438-452A-BEB0-B7D971FA7562}"/>
              </a:ext>
            </a:extLst>
          </p:cNvPr>
          <p:cNvSpPr txBox="1">
            <a:spLocks noChangeArrowheads="1"/>
          </p:cNvSpPr>
          <p:nvPr/>
        </p:nvSpPr>
        <p:spPr bwMode="auto">
          <a:xfrm>
            <a:off x="5528600" y="5110953"/>
            <a:ext cx="1133045" cy="349623"/>
          </a:xfrm>
          <a:prstGeom prst="rect">
            <a:avLst/>
          </a:prstGeom>
          <a:noFill/>
          <a:ln w="9525">
            <a:noFill/>
            <a:miter lim="800000"/>
            <a:headEnd/>
            <a:tailEnd/>
          </a:ln>
        </p:spPr>
        <p:txBody>
          <a:bodyPr lIns="102401" tIns="51201" rIns="102401" bIns="51201">
            <a:spAutoFit/>
          </a:bodyPr>
          <a:lstStyle/>
          <a:p>
            <a:pPr>
              <a:spcBef>
                <a:spcPct val="50000"/>
              </a:spcBef>
              <a:defRPr/>
            </a:pPr>
            <a:r>
              <a:rPr lang="en-GB" sz="1600" b="1" dirty="0">
                <a:solidFill>
                  <a:srgbClr val="0000FF"/>
                </a:solidFill>
              </a:rPr>
              <a:t>New Valve</a:t>
            </a:r>
          </a:p>
        </p:txBody>
      </p:sp>
      <p:sp>
        <p:nvSpPr>
          <p:cNvPr id="10" name="Text Box 211">
            <a:extLst>
              <a:ext uri="{FF2B5EF4-FFF2-40B4-BE49-F238E27FC236}">
                <a16:creationId xmlns:a16="http://schemas.microsoft.com/office/drawing/2014/main" id="{75911F6B-0D21-404B-9606-B6F2B6CBB0CB}"/>
              </a:ext>
            </a:extLst>
          </p:cNvPr>
          <p:cNvSpPr txBox="1">
            <a:spLocks noChangeArrowheads="1"/>
          </p:cNvSpPr>
          <p:nvPr/>
        </p:nvSpPr>
        <p:spPr bwMode="auto">
          <a:xfrm>
            <a:off x="3011306" y="2126389"/>
            <a:ext cx="1876113" cy="349623"/>
          </a:xfrm>
          <a:prstGeom prst="rect">
            <a:avLst/>
          </a:prstGeom>
          <a:noFill/>
          <a:ln w="9525">
            <a:noFill/>
            <a:miter lim="800000"/>
            <a:headEnd/>
            <a:tailEnd/>
          </a:ln>
        </p:spPr>
        <p:txBody>
          <a:bodyPr lIns="102401" tIns="51201" rIns="102401" bIns="51201">
            <a:spAutoFit/>
          </a:bodyPr>
          <a:lstStyle/>
          <a:p>
            <a:pPr>
              <a:spcBef>
                <a:spcPct val="50000"/>
              </a:spcBef>
              <a:defRPr/>
            </a:pPr>
            <a:r>
              <a:rPr lang="en-GB" sz="1600" b="1" dirty="0">
                <a:solidFill>
                  <a:srgbClr val="7030A0"/>
                </a:solidFill>
              </a:rPr>
              <a:t>New Actuator</a:t>
            </a:r>
          </a:p>
        </p:txBody>
      </p:sp>
      <p:sp>
        <p:nvSpPr>
          <p:cNvPr id="11" name="Text Box 216">
            <a:extLst>
              <a:ext uri="{FF2B5EF4-FFF2-40B4-BE49-F238E27FC236}">
                <a16:creationId xmlns:a16="http://schemas.microsoft.com/office/drawing/2014/main" id="{CE568195-69B8-44C6-80FE-F5055B76FA04}"/>
              </a:ext>
            </a:extLst>
          </p:cNvPr>
          <p:cNvSpPr txBox="1">
            <a:spLocks noChangeArrowheads="1"/>
          </p:cNvSpPr>
          <p:nvPr/>
        </p:nvSpPr>
        <p:spPr bwMode="auto">
          <a:xfrm>
            <a:off x="4160161" y="1711466"/>
            <a:ext cx="3474673" cy="411179"/>
          </a:xfrm>
          <a:prstGeom prst="rect">
            <a:avLst/>
          </a:prstGeom>
          <a:noFill/>
          <a:ln w="9525">
            <a:noFill/>
            <a:miter lim="800000"/>
            <a:headEnd/>
            <a:tailEnd/>
          </a:ln>
        </p:spPr>
        <p:txBody>
          <a:bodyPr lIns="102401" tIns="51201" rIns="102401" bIns="51201">
            <a:spAutoFit/>
          </a:bodyPr>
          <a:lstStyle/>
          <a:p>
            <a:pPr algn="ctr">
              <a:spcBef>
                <a:spcPct val="50000"/>
              </a:spcBef>
              <a:defRPr/>
            </a:pPr>
            <a:r>
              <a:rPr lang="en-GB" sz="2000" b="1" dirty="0"/>
              <a:t>Torque Vs. Angle of Rotation</a:t>
            </a:r>
          </a:p>
        </p:txBody>
      </p:sp>
      <p:sp>
        <p:nvSpPr>
          <p:cNvPr id="12" name="Freeform 174">
            <a:extLst>
              <a:ext uri="{FF2B5EF4-FFF2-40B4-BE49-F238E27FC236}">
                <a16:creationId xmlns:a16="http://schemas.microsoft.com/office/drawing/2014/main" id="{DDA57952-DED3-474F-B2DB-8C580653ACE2}"/>
              </a:ext>
            </a:extLst>
          </p:cNvPr>
          <p:cNvSpPr>
            <a:spLocks/>
          </p:cNvSpPr>
          <p:nvPr/>
        </p:nvSpPr>
        <p:spPr bwMode="auto">
          <a:xfrm>
            <a:off x="2763617" y="3357806"/>
            <a:ext cx="5879540" cy="1660044"/>
          </a:xfrm>
          <a:custGeom>
            <a:avLst/>
            <a:gdLst>
              <a:gd name="T0" fmla="*/ 0 w 3704"/>
              <a:gd name="T1" fmla="*/ 0 h 1046"/>
              <a:gd name="T2" fmla="*/ 2147483646 w 3704"/>
              <a:gd name="T3" fmla="*/ 2147483646 h 1046"/>
              <a:gd name="T4" fmla="*/ 2147483646 w 3704"/>
              <a:gd name="T5" fmla="*/ 2147483646 h 1046"/>
              <a:gd name="T6" fmla="*/ 2147483646 w 3704"/>
              <a:gd name="T7" fmla="*/ 2147483646 h 1046"/>
              <a:gd name="T8" fmla="*/ 2147483646 w 3704"/>
              <a:gd name="T9" fmla="*/ 2147483646 h 1046"/>
              <a:gd name="T10" fmla="*/ 2147483646 w 3704"/>
              <a:gd name="T11" fmla="*/ 2147483646 h 1046"/>
              <a:gd name="T12" fmla="*/ 2147483646 w 3704"/>
              <a:gd name="T13" fmla="*/ 2147483646 h 1046"/>
              <a:gd name="T14" fmla="*/ 0 60000 65536"/>
              <a:gd name="T15" fmla="*/ 0 60000 65536"/>
              <a:gd name="T16" fmla="*/ 0 60000 65536"/>
              <a:gd name="T17" fmla="*/ 0 60000 65536"/>
              <a:gd name="T18" fmla="*/ 0 60000 65536"/>
              <a:gd name="T19" fmla="*/ 0 60000 65536"/>
              <a:gd name="T20" fmla="*/ 0 60000 65536"/>
              <a:gd name="T21" fmla="*/ 0 w 3704"/>
              <a:gd name="T22" fmla="*/ 0 h 1046"/>
              <a:gd name="T23" fmla="*/ 3704 w 3704"/>
              <a:gd name="T24" fmla="*/ 1046 h 10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04" h="1046">
                <a:moveTo>
                  <a:pt x="0" y="0"/>
                </a:moveTo>
                <a:cubicBezTo>
                  <a:pt x="99" y="97"/>
                  <a:pt x="353" y="424"/>
                  <a:pt x="596" y="584"/>
                </a:cubicBezTo>
                <a:cubicBezTo>
                  <a:pt x="839" y="744"/>
                  <a:pt x="1197" y="886"/>
                  <a:pt x="1460" y="962"/>
                </a:cubicBezTo>
                <a:cubicBezTo>
                  <a:pt x="1723" y="1038"/>
                  <a:pt x="1954" y="1046"/>
                  <a:pt x="2174" y="1040"/>
                </a:cubicBezTo>
                <a:cubicBezTo>
                  <a:pt x="2394" y="1034"/>
                  <a:pt x="2589" y="983"/>
                  <a:pt x="2780" y="926"/>
                </a:cubicBezTo>
                <a:cubicBezTo>
                  <a:pt x="2971" y="869"/>
                  <a:pt x="3166" y="781"/>
                  <a:pt x="3320" y="698"/>
                </a:cubicBezTo>
                <a:cubicBezTo>
                  <a:pt x="3474" y="615"/>
                  <a:pt x="3624" y="484"/>
                  <a:pt x="3704" y="428"/>
                </a:cubicBezTo>
              </a:path>
            </a:pathLst>
          </a:custGeom>
          <a:noFill/>
          <a:ln w="28575"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102401" tIns="51201" rIns="102401" bIns="51201"/>
          <a:lstStyle/>
          <a:p>
            <a:endParaRPr lang="en-GB" sz="3541"/>
          </a:p>
        </p:txBody>
      </p:sp>
      <p:grpSp>
        <p:nvGrpSpPr>
          <p:cNvPr id="13" name="Group 12">
            <a:extLst>
              <a:ext uri="{FF2B5EF4-FFF2-40B4-BE49-F238E27FC236}">
                <a16:creationId xmlns:a16="http://schemas.microsoft.com/office/drawing/2014/main" id="{FD38E480-A168-4CE3-9224-82E2BCB0D6C6}"/>
              </a:ext>
            </a:extLst>
          </p:cNvPr>
          <p:cNvGrpSpPr>
            <a:grpSpLocks/>
          </p:cNvGrpSpPr>
          <p:nvPr/>
        </p:nvGrpSpPr>
        <p:grpSpPr bwMode="auto">
          <a:xfrm>
            <a:off x="3039412" y="2519880"/>
            <a:ext cx="6431132" cy="2485673"/>
            <a:chOff x="1670423" y="1984659"/>
            <a:chExt cx="6429967" cy="2486421"/>
          </a:xfrm>
        </p:grpSpPr>
        <p:sp>
          <p:nvSpPr>
            <p:cNvPr id="14" name="Text Box 213">
              <a:extLst>
                <a:ext uri="{FF2B5EF4-FFF2-40B4-BE49-F238E27FC236}">
                  <a16:creationId xmlns:a16="http://schemas.microsoft.com/office/drawing/2014/main" id="{3777ECB0-EA57-4AA0-8F83-23B073F0D8F8}"/>
                </a:ext>
              </a:extLst>
            </p:cNvPr>
            <p:cNvSpPr txBox="1">
              <a:spLocks noChangeArrowheads="1"/>
            </p:cNvSpPr>
            <p:nvPr/>
          </p:nvSpPr>
          <p:spPr bwMode="auto">
            <a:xfrm>
              <a:off x="7020239" y="2873796"/>
              <a:ext cx="1080151" cy="338656"/>
            </a:xfrm>
            <a:prstGeom prst="rect">
              <a:avLst/>
            </a:prstGeom>
            <a:noFill/>
            <a:ln w="9525">
              <a:noFill/>
              <a:miter lim="800000"/>
              <a:headEnd/>
              <a:tailEnd/>
            </a:ln>
          </p:spPr>
          <p:txBody>
            <a:bodyPr>
              <a:spAutoFit/>
            </a:bodyPr>
            <a:lstStyle/>
            <a:p>
              <a:pPr>
                <a:spcBef>
                  <a:spcPct val="50000"/>
                </a:spcBef>
                <a:defRPr/>
              </a:pPr>
              <a:r>
                <a:rPr lang="en-GB" sz="1600" b="1" dirty="0">
                  <a:solidFill>
                    <a:srgbClr val="00B050"/>
                  </a:solidFill>
                </a:rPr>
                <a:t>+</a:t>
              </a:r>
              <a:r>
                <a:rPr lang="en-GB" sz="1600" b="1" dirty="0" err="1">
                  <a:solidFill>
                    <a:srgbClr val="00B050"/>
                  </a:solidFill>
                </a:rPr>
                <a:t>FoS</a:t>
              </a:r>
              <a:r>
                <a:rPr lang="en-GB" sz="1600" b="1" dirty="0">
                  <a:solidFill>
                    <a:srgbClr val="00B050"/>
                  </a:solidFill>
                </a:rPr>
                <a:t>/FM</a:t>
              </a:r>
            </a:p>
          </p:txBody>
        </p:sp>
        <p:grpSp>
          <p:nvGrpSpPr>
            <p:cNvPr id="15" name="Group 5">
              <a:extLst>
                <a:ext uri="{FF2B5EF4-FFF2-40B4-BE49-F238E27FC236}">
                  <a16:creationId xmlns:a16="http://schemas.microsoft.com/office/drawing/2014/main" id="{322045FC-2735-435C-8CC8-A62C0721C6AA}"/>
                </a:ext>
              </a:extLst>
            </p:cNvPr>
            <p:cNvGrpSpPr>
              <a:grpSpLocks/>
            </p:cNvGrpSpPr>
            <p:nvPr/>
          </p:nvGrpSpPr>
          <p:grpSpPr bwMode="auto">
            <a:xfrm>
              <a:off x="1670423" y="1984659"/>
              <a:ext cx="5133825" cy="2486421"/>
              <a:chOff x="1670423" y="1984659"/>
              <a:chExt cx="5133825" cy="2486421"/>
            </a:xfrm>
          </p:grpSpPr>
          <p:grpSp>
            <p:nvGrpSpPr>
              <p:cNvPr id="16" name="Group 185">
                <a:extLst>
                  <a:ext uri="{FF2B5EF4-FFF2-40B4-BE49-F238E27FC236}">
                    <a16:creationId xmlns:a16="http://schemas.microsoft.com/office/drawing/2014/main" id="{E804FCD3-B230-4637-B6E0-6121F77BEBD2}"/>
                  </a:ext>
                </a:extLst>
              </p:cNvPr>
              <p:cNvGrpSpPr>
                <a:grpSpLocks/>
              </p:cNvGrpSpPr>
              <p:nvPr/>
            </p:nvGrpSpPr>
            <p:grpSpPr bwMode="auto">
              <a:xfrm>
                <a:off x="1670423" y="1984659"/>
                <a:ext cx="4576763" cy="2456133"/>
                <a:chOff x="1174" y="1878"/>
                <a:chExt cx="2883" cy="1228"/>
              </a:xfrm>
            </p:grpSpPr>
            <p:sp>
              <p:nvSpPr>
                <p:cNvPr id="19" name="Line 176">
                  <a:extLst>
                    <a:ext uri="{FF2B5EF4-FFF2-40B4-BE49-F238E27FC236}">
                      <a16:creationId xmlns:a16="http://schemas.microsoft.com/office/drawing/2014/main" id="{85BFFD1A-C6DF-431C-8BE7-CAFAB6728285}"/>
                    </a:ext>
                  </a:extLst>
                </p:cNvPr>
                <p:cNvSpPr>
                  <a:spLocks noChangeShapeType="1"/>
                </p:cNvSpPr>
                <p:nvPr/>
              </p:nvSpPr>
              <p:spPr bwMode="auto">
                <a:xfrm>
                  <a:off x="2748" y="2821"/>
                  <a:ext cx="0" cy="285"/>
                </a:xfrm>
                <a:prstGeom prst="line">
                  <a:avLst/>
                </a:prstGeom>
                <a:noFill/>
                <a:ln w="38100">
                  <a:solidFill>
                    <a:srgbClr val="00B05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GB" sz="3541"/>
                </a:p>
              </p:txBody>
            </p:sp>
            <p:sp>
              <p:nvSpPr>
                <p:cNvPr id="20" name="Line 177">
                  <a:extLst>
                    <a:ext uri="{FF2B5EF4-FFF2-40B4-BE49-F238E27FC236}">
                      <a16:creationId xmlns:a16="http://schemas.microsoft.com/office/drawing/2014/main" id="{44292F03-075C-40B1-A0C4-8C00656D0BCC}"/>
                    </a:ext>
                  </a:extLst>
                </p:cNvPr>
                <p:cNvSpPr>
                  <a:spLocks noChangeShapeType="1"/>
                </p:cNvSpPr>
                <p:nvPr/>
              </p:nvSpPr>
              <p:spPr bwMode="auto">
                <a:xfrm>
                  <a:off x="3410" y="2710"/>
                  <a:ext cx="0" cy="388"/>
                </a:xfrm>
                <a:prstGeom prst="line">
                  <a:avLst/>
                </a:prstGeom>
                <a:noFill/>
                <a:ln w="38100">
                  <a:solidFill>
                    <a:srgbClr val="00B05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GB" sz="3541"/>
                </a:p>
              </p:txBody>
            </p:sp>
            <p:sp>
              <p:nvSpPr>
                <p:cNvPr id="21" name="Line 178">
                  <a:extLst>
                    <a:ext uri="{FF2B5EF4-FFF2-40B4-BE49-F238E27FC236}">
                      <a16:creationId xmlns:a16="http://schemas.microsoft.com/office/drawing/2014/main" id="{CD62280F-4E28-4FCF-A63C-1AA6C6D8CEBB}"/>
                    </a:ext>
                  </a:extLst>
                </p:cNvPr>
                <p:cNvSpPr>
                  <a:spLocks noChangeShapeType="1"/>
                </p:cNvSpPr>
                <p:nvPr/>
              </p:nvSpPr>
              <p:spPr bwMode="auto">
                <a:xfrm>
                  <a:off x="3728" y="2551"/>
                  <a:ext cx="0" cy="488"/>
                </a:xfrm>
                <a:prstGeom prst="line">
                  <a:avLst/>
                </a:prstGeom>
                <a:noFill/>
                <a:ln w="38100">
                  <a:solidFill>
                    <a:srgbClr val="00B05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GB" sz="3541"/>
                </a:p>
              </p:txBody>
            </p:sp>
            <p:sp>
              <p:nvSpPr>
                <p:cNvPr id="22" name="Line 179">
                  <a:extLst>
                    <a:ext uri="{FF2B5EF4-FFF2-40B4-BE49-F238E27FC236}">
                      <a16:creationId xmlns:a16="http://schemas.microsoft.com/office/drawing/2014/main" id="{D0482877-7220-4221-A616-AD421396EFCF}"/>
                    </a:ext>
                  </a:extLst>
                </p:cNvPr>
                <p:cNvSpPr>
                  <a:spLocks noChangeShapeType="1"/>
                </p:cNvSpPr>
                <p:nvPr/>
              </p:nvSpPr>
              <p:spPr bwMode="auto">
                <a:xfrm>
                  <a:off x="4057" y="2355"/>
                  <a:ext cx="0" cy="590"/>
                </a:xfrm>
                <a:prstGeom prst="line">
                  <a:avLst/>
                </a:prstGeom>
                <a:noFill/>
                <a:ln w="38100">
                  <a:solidFill>
                    <a:srgbClr val="00B05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GB" sz="3541"/>
                </a:p>
              </p:txBody>
            </p:sp>
            <p:sp>
              <p:nvSpPr>
                <p:cNvPr id="23" name="Line 180">
                  <a:extLst>
                    <a:ext uri="{FF2B5EF4-FFF2-40B4-BE49-F238E27FC236}">
                      <a16:creationId xmlns:a16="http://schemas.microsoft.com/office/drawing/2014/main" id="{FD1D8DEE-43EC-4FBB-B490-F8D51B9AB034}"/>
                    </a:ext>
                  </a:extLst>
                </p:cNvPr>
                <p:cNvSpPr>
                  <a:spLocks noChangeShapeType="1"/>
                </p:cNvSpPr>
                <p:nvPr/>
              </p:nvSpPr>
              <p:spPr bwMode="auto">
                <a:xfrm>
                  <a:off x="1174" y="1878"/>
                  <a:ext cx="0" cy="562"/>
                </a:xfrm>
                <a:prstGeom prst="line">
                  <a:avLst/>
                </a:prstGeom>
                <a:noFill/>
                <a:ln w="38100">
                  <a:solidFill>
                    <a:srgbClr val="00B05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GB" sz="3541"/>
                </a:p>
              </p:txBody>
            </p:sp>
            <p:sp>
              <p:nvSpPr>
                <p:cNvPr id="24" name="Line 181">
                  <a:extLst>
                    <a:ext uri="{FF2B5EF4-FFF2-40B4-BE49-F238E27FC236}">
                      <a16:creationId xmlns:a16="http://schemas.microsoft.com/office/drawing/2014/main" id="{A27540DB-92A0-4538-9337-63E5BFC038A5}"/>
                    </a:ext>
                  </a:extLst>
                </p:cNvPr>
                <p:cNvSpPr>
                  <a:spLocks noChangeShapeType="1"/>
                </p:cNvSpPr>
                <p:nvPr/>
              </p:nvSpPr>
              <p:spPr bwMode="auto">
                <a:xfrm>
                  <a:off x="1414" y="2159"/>
                  <a:ext cx="0" cy="479"/>
                </a:xfrm>
                <a:prstGeom prst="line">
                  <a:avLst/>
                </a:prstGeom>
                <a:noFill/>
                <a:ln w="38100">
                  <a:solidFill>
                    <a:srgbClr val="00B05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GB" sz="3541"/>
                </a:p>
              </p:txBody>
            </p:sp>
            <p:sp>
              <p:nvSpPr>
                <p:cNvPr id="25" name="Line 182">
                  <a:extLst>
                    <a:ext uri="{FF2B5EF4-FFF2-40B4-BE49-F238E27FC236}">
                      <a16:creationId xmlns:a16="http://schemas.microsoft.com/office/drawing/2014/main" id="{D8F4DA13-86BD-4555-861B-B569B58BC284}"/>
                    </a:ext>
                  </a:extLst>
                </p:cNvPr>
                <p:cNvSpPr>
                  <a:spLocks noChangeShapeType="1"/>
                </p:cNvSpPr>
                <p:nvPr/>
              </p:nvSpPr>
              <p:spPr bwMode="auto">
                <a:xfrm>
                  <a:off x="1695" y="2418"/>
                  <a:ext cx="0" cy="388"/>
                </a:xfrm>
                <a:prstGeom prst="line">
                  <a:avLst/>
                </a:prstGeom>
                <a:noFill/>
                <a:ln w="38100">
                  <a:solidFill>
                    <a:srgbClr val="00B05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GB" sz="3541"/>
                </a:p>
              </p:txBody>
            </p:sp>
            <p:sp>
              <p:nvSpPr>
                <p:cNvPr id="26" name="Line 183">
                  <a:extLst>
                    <a:ext uri="{FF2B5EF4-FFF2-40B4-BE49-F238E27FC236}">
                      <a16:creationId xmlns:a16="http://schemas.microsoft.com/office/drawing/2014/main" id="{B8F579EB-AACF-4DEC-AB2F-1B8056049949}"/>
                    </a:ext>
                  </a:extLst>
                </p:cNvPr>
                <p:cNvSpPr>
                  <a:spLocks noChangeShapeType="1"/>
                </p:cNvSpPr>
                <p:nvPr/>
              </p:nvSpPr>
              <p:spPr bwMode="auto">
                <a:xfrm>
                  <a:off x="2031" y="2636"/>
                  <a:ext cx="0" cy="302"/>
                </a:xfrm>
                <a:prstGeom prst="line">
                  <a:avLst/>
                </a:prstGeom>
                <a:noFill/>
                <a:ln w="38100">
                  <a:solidFill>
                    <a:srgbClr val="00B05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GB" sz="3541"/>
                </a:p>
              </p:txBody>
            </p:sp>
            <p:sp>
              <p:nvSpPr>
                <p:cNvPr id="27" name="Line 184">
                  <a:extLst>
                    <a:ext uri="{FF2B5EF4-FFF2-40B4-BE49-F238E27FC236}">
                      <a16:creationId xmlns:a16="http://schemas.microsoft.com/office/drawing/2014/main" id="{02B32445-1ECF-4DE2-BD01-92EF9E4F7E89}"/>
                    </a:ext>
                  </a:extLst>
                </p:cNvPr>
                <p:cNvSpPr>
                  <a:spLocks noChangeShapeType="1"/>
                </p:cNvSpPr>
                <p:nvPr/>
              </p:nvSpPr>
              <p:spPr bwMode="auto">
                <a:xfrm>
                  <a:off x="2337" y="2751"/>
                  <a:ext cx="0" cy="283"/>
                </a:xfrm>
                <a:prstGeom prst="line">
                  <a:avLst/>
                </a:prstGeom>
                <a:noFill/>
                <a:ln w="38100">
                  <a:solidFill>
                    <a:srgbClr val="00B05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GB" sz="3541"/>
                </a:p>
              </p:txBody>
            </p:sp>
          </p:grpSp>
          <p:sp>
            <p:nvSpPr>
              <p:cNvPr id="17" name="Line 177">
                <a:extLst>
                  <a:ext uri="{FF2B5EF4-FFF2-40B4-BE49-F238E27FC236}">
                    <a16:creationId xmlns:a16="http://schemas.microsoft.com/office/drawing/2014/main" id="{C642D381-1588-4178-A745-647D5214B9DD}"/>
                  </a:ext>
                </a:extLst>
              </p:cNvPr>
              <p:cNvSpPr>
                <a:spLocks noChangeShapeType="1"/>
              </p:cNvSpPr>
              <p:nvPr/>
            </p:nvSpPr>
            <p:spPr bwMode="auto">
              <a:xfrm>
                <a:off x="4719874" y="3836942"/>
                <a:ext cx="0" cy="634138"/>
              </a:xfrm>
              <a:prstGeom prst="line">
                <a:avLst/>
              </a:prstGeom>
              <a:noFill/>
              <a:ln w="38100">
                <a:solidFill>
                  <a:srgbClr val="00B05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GB" sz="3541"/>
              </a:p>
            </p:txBody>
          </p:sp>
          <p:sp>
            <p:nvSpPr>
              <p:cNvPr id="18" name="Line 179">
                <a:extLst>
                  <a:ext uri="{FF2B5EF4-FFF2-40B4-BE49-F238E27FC236}">
                    <a16:creationId xmlns:a16="http://schemas.microsoft.com/office/drawing/2014/main" id="{6AF613D7-3BDE-43C2-9C38-3AE6E61C2C59}"/>
                  </a:ext>
                </a:extLst>
              </p:cNvPr>
              <p:cNvSpPr>
                <a:spLocks noChangeShapeType="1"/>
              </p:cNvSpPr>
              <p:nvPr/>
            </p:nvSpPr>
            <p:spPr bwMode="auto">
              <a:xfrm>
                <a:off x="6804248" y="2249934"/>
                <a:ext cx="0" cy="1590825"/>
              </a:xfrm>
              <a:prstGeom prst="line">
                <a:avLst/>
              </a:prstGeom>
              <a:noFill/>
              <a:ln w="38100">
                <a:solidFill>
                  <a:srgbClr val="00B05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GB" sz="3541"/>
              </a:p>
            </p:txBody>
          </p:sp>
        </p:grpSp>
      </p:grpSp>
      <p:sp>
        <p:nvSpPr>
          <p:cNvPr id="28" name="Text Box 208">
            <a:extLst>
              <a:ext uri="{FF2B5EF4-FFF2-40B4-BE49-F238E27FC236}">
                <a16:creationId xmlns:a16="http://schemas.microsoft.com/office/drawing/2014/main" id="{791B7DC2-F2F6-4B33-AFB2-4DA6355846A3}"/>
              </a:ext>
            </a:extLst>
          </p:cNvPr>
          <p:cNvSpPr txBox="1">
            <a:spLocks noChangeArrowheads="1"/>
          </p:cNvSpPr>
          <p:nvPr/>
        </p:nvSpPr>
        <p:spPr bwMode="auto">
          <a:xfrm>
            <a:off x="5825124" y="6241349"/>
            <a:ext cx="2104479" cy="34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401" tIns="51201" rIns="102401" bIns="51201">
            <a:spAutoFit/>
          </a:bodyPr>
          <a:lstStyle>
            <a:lvl1pPr>
              <a:defRPr>
                <a:solidFill>
                  <a:srgbClr val="000000"/>
                </a:solidFill>
                <a:latin typeface="Calibri" panose="020F0502020204030204" pitchFamily="34" charset="0"/>
                <a:cs typeface="Arial" panose="020B0604020202020204" pitchFamily="34" charset="0"/>
              </a:defRPr>
            </a:lvl1pPr>
            <a:lvl2pPr marL="742950" indent="-285750">
              <a:defRPr>
                <a:solidFill>
                  <a:srgbClr val="000000"/>
                </a:solidFill>
                <a:latin typeface="Calibri" panose="020F0502020204030204" pitchFamily="34" charset="0"/>
                <a:cs typeface="Arial" panose="020B0604020202020204" pitchFamily="34" charset="0"/>
              </a:defRPr>
            </a:lvl2pPr>
            <a:lvl3pPr marL="1143000" indent="-228600">
              <a:defRPr>
                <a:solidFill>
                  <a:srgbClr val="000000"/>
                </a:solidFill>
                <a:latin typeface="Calibri" panose="020F0502020204030204" pitchFamily="34" charset="0"/>
                <a:cs typeface="Arial" panose="020B0604020202020204" pitchFamily="34" charset="0"/>
              </a:defRPr>
            </a:lvl3pPr>
            <a:lvl4pPr marL="1600200" indent="-228600">
              <a:defRPr>
                <a:solidFill>
                  <a:srgbClr val="000000"/>
                </a:solidFill>
                <a:latin typeface="Calibri" panose="020F0502020204030204" pitchFamily="34" charset="0"/>
                <a:cs typeface="Arial" panose="020B0604020202020204" pitchFamily="34" charset="0"/>
              </a:defRPr>
            </a:lvl4pPr>
            <a:lvl5pPr marL="2057400" indent="-228600">
              <a:defRPr>
                <a:solidFill>
                  <a:srgbClr val="000000"/>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9pPr>
          </a:lstStyle>
          <a:p>
            <a:pPr>
              <a:spcBef>
                <a:spcPct val="50000"/>
              </a:spcBef>
            </a:pPr>
            <a:r>
              <a:rPr lang="en-GB" altLang="en-US" sz="1600" b="1" dirty="0">
                <a:solidFill>
                  <a:schemeClr val="tx1"/>
                </a:solidFill>
              </a:rPr>
              <a:t>Rotation Angle°</a:t>
            </a:r>
          </a:p>
        </p:txBody>
      </p:sp>
      <p:sp>
        <p:nvSpPr>
          <p:cNvPr id="29" name="TextBox 28">
            <a:extLst>
              <a:ext uri="{FF2B5EF4-FFF2-40B4-BE49-F238E27FC236}">
                <a16:creationId xmlns:a16="http://schemas.microsoft.com/office/drawing/2014/main" id="{66C22EA2-EC2C-4617-B3EE-148B7D91E1FB}"/>
              </a:ext>
            </a:extLst>
          </p:cNvPr>
          <p:cNvSpPr txBox="1"/>
          <p:nvPr/>
        </p:nvSpPr>
        <p:spPr>
          <a:xfrm>
            <a:off x="4095165" y="2653387"/>
            <a:ext cx="3680202" cy="923714"/>
          </a:xfrm>
          <a:prstGeom prst="rect">
            <a:avLst/>
          </a:prstGeom>
          <a:solidFill>
            <a:srgbClr val="FF0000"/>
          </a:solidFill>
          <a:ln>
            <a:solidFill>
              <a:schemeClr val="tx1"/>
            </a:solidFill>
          </a:ln>
        </p:spPr>
        <p:txBody>
          <a:bodyPr>
            <a:spAutoFit/>
          </a:bodyPr>
          <a:lstStyle/>
          <a:p>
            <a:pPr algn="ctr">
              <a:buClr>
                <a:schemeClr val="bg1"/>
              </a:buClr>
              <a:defRPr/>
            </a:pPr>
            <a:r>
              <a:rPr lang="en-GB" sz="1801" b="1" dirty="0">
                <a:solidFill>
                  <a:schemeClr val="bg1"/>
                </a:solidFill>
                <a:effectLst>
                  <a:outerShdw blurRad="38100" dist="38100" dir="2700000" algn="tl">
                    <a:srgbClr val="000000">
                      <a:alpha val="43137"/>
                    </a:srgbClr>
                  </a:outerShdw>
                </a:effectLst>
              </a:rPr>
              <a:t>Buyer Beware :-</a:t>
            </a:r>
          </a:p>
          <a:p>
            <a:pPr marL="285747" indent="-285747">
              <a:buClr>
                <a:schemeClr val="bg1"/>
              </a:buClr>
              <a:buFont typeface="Wingdings" panose="05000000000000000000" pitchFamily="2" charset="2"/>
              <a:buChar char="Ø"/>
              <a:defRPr/>
            </a:pPr>
            <a:r>
              <a:rPr lang="en-GB" sz="1801" b="1" dirty="0">
                <a:solidFill>
                  <a:schemeClr val="bg1"/>
                </a:solidFill>
                <a:effectLst>
                  <a:outerShdw blurRad="38100" dist="38100" dir="2700000" algn="tl">
                    <a:srgbClr val="000000">
                      <a:alpha val="43137"/>
                    </a:srgbClr>
                  </a:outerShdw>
                </a:effectLst>
              </a:rPr>
              <a:t>Design v’s As Manufactured</a:t>
            </a:r>
          </a:p>
          <a:p>
            <a:pPr marL="285747" indent="-285747">
              <a:buClr>
                <a:schemeClr val="bg1"/>
              </a:buClr>
              <a:buFont typeface="Wingdings" panose="05000000000000000000" pitchFamily="2" charset="2"/>
              <a:buChar char="Ø"/>
              <a:defRPr/>
            </a:pPr>
            <a:r>
              <a:rPr lang="en-GB" sz="1801" b="1" dirty="0">
                <a:solidFill>
                  <a:schemeClr val="bg1"/>
                </a:solidFill>
                <a:effectLst>
                  <a:outerShdw blurRad="38100" dist="38100" dir="2700000" algn="tl">
                    <a:srgbClr val="000000">
                      <a:alpha val="43137"/>
                    </a:srgbClr>
                  </a:outerShdw>
                </a:effectLst>
              </a:rPr>
              <a:t>Flow v’s No Flow Conditions</a:t>
            </a:r>
          </a:p>
        </p:txBody>
      </p:sp>
      <p:sp>
        <p:nvSpPr>
          <p:cNvPr id="30" name="Title 1">
            <a:extLst>
              <a:ext uri="{FF2B5EF4-FFF2-40B4-BE49-F238E27FC236}">
                <a16:creationId xmlns:a16="http://schemas.microsoft.com/office/drawing/2014/main" id="{44ACFBEA-FD4C-4606-9E70-BDD3BEE0A5F1}"/>
              </a:ext>
            </a:extLst>
          </p:cNvPr>
          <p:cNvSpPr txBox="1">
            <a:spLocks/>
          </p:cNvSpPr>
          <p:nvPr/>
        </p:nvSpPr>
        <p:spPr>
          <a:xfrm>
            <a:off x="313398" y="1103016"/>
            <a:ext cx="11327740" cy="539004"/>
          </a:xfrm>
          <a:prstGeom prst="rect">
            <a:avLst/>
          </a:prstGeom>
        </p:spPr>
        <p:txBody>
          <a:bodyPr lIns="153603" tIns="76802" rIns="153603" bIns="76802"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GB" sz="2800" b="1" dirty="0">
                <a:latin typeface="Arial" panose="020B0604020202020204" pitchFamily="34" charset="0"/>
                <a:cs typeface="Arial" panose="020B0604020202020204" pitchFamily="34" charset="0"/>
              </a:rPr>
              <a:t>Actuated Valve Assembly Performance</a:t>
            </a:r>
          </a:p>
        </p:txBody>
      </p:sp>
      <p:cxnSp>
        <p:nvCxnSpPr>
          <p:cNvPr id="31" name="Connettore diritto 20">
            <a:extLst>
              <a:ext uri="{FF2B5EF4-FFF2-40B4-BE49-F238E27FC236}">
                <a16:creationId xmlns:a16="http://schemas.microsoft.com/office/drawing/2014/main" id="{9FC4594E-C519-1D86-E095-1D565D0B1BC5}"/>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561752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par>
                          <p:cTn id="11" fill="hold">
                            <p:stCondLst>
                              <p:cond delay="3000"/>
                            </p:stCondLst>
                            <p:childTnLst>
                              <p:par>
                                <p:cTn id="12" presetID="22" presetClass="entr" presetSubtype="8" fill="hold" nodeType="afterEffect">
                                  <p:stCondLst>
                                    <p:cond delay="50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3000"/>
                                        <p:tgtEl>
                                          <p:spTgt spid="12"/>
                                        </p:tgtEl>
                                      </p:cBhvr>
                                    </p:animEffect>
                                  </p:childTnLst>
                                </p:cTn>
                              </p:par>
                              <p:par>
                                <p:cTn id="15" presetID="14" presetClass="entr" presetSubtype="10" fill="hold" grpId="0" nodeType="withEffect">
                                  <p:stCondLst>
                                    <p:cond delay="100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par>
                          <p:cTn id="18" fill="hold">
                            <p:stCondLst>
                              <p:cond delay="6500"/>
                            </p:stCondLst>
                            <p:childTnLst>
                              <p:par>
                                <p:cTn id="19" presetID="22" presetClass="entr" presetSubtype="8" fill="hold" nodeType="afterEffect">
                                  <p:stCondLst>
                                    <p:cond delay="50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p:cTn id="26" dur="500" fill="hold"/>
                                        <p:tgtEl>
                                          <p:spTgt spid="29"/>
                                        </p:tgtEl>
                                        <p:attrNameLst>
                                          <p:attrName>ppt_w</p:attrName>
                                        </p:attrNameLst>
                                      </p:cBhvr>
                                      <p:tavLst>
                                        <p:tav tm="0">
                                          <p:val>
                                            <p:fltVal val="0"/>
                                          </p:val>
                                        </p:tav>
                                        <p:tav tm="100000">
                                          <p:val>
                                            <p:strVal val="#ppt_w"/>
                                          </p:val>
                                        </p:tav>
                                      </p:tavLst>
                                    </p:anim>
                                    <p:anim calcmode="lin" valueType="num">
                                      <p:cBhvr>
                                        <p:cTn id="27" dur="500" fill="hold"/>
                                        <p:tgtEl>
                                          <p:spTgt spid="29"/>
                                        </p:tgtEl>
                                        <p:attrNameLst>
                                          <p:attrName>ppt_h</p:attrName>
                                        </p:attrNameLst>
                                      </p:cBhvr>
                                      <p:tavLst>
                                        <p:tav tm="0">
                                          <p:val>
                                            <p:fltVal val="0"/>
                                          </p:val>
                                        </p:tav>
                                        <p:tav tm="100000">
                                          <p:val>
                                            <p:strVal val="#ppt_h"/>
                                          </p:val>
                                        </p:tav>
                                      </p:tavLst>
                                    </p:anim>
                                    <p:animEffect transition="in" filter="fade">
                                      <p:cBhvr>
                                        <p:cTn id="2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Arrow Connector 1">
            <a:extLst>
              <a:ext uri="{FF2B5EF4-FFF2-40B4-BE49-F238E27FC236}">
                <a16:creationId xmlns:a16="http://schemas.microsoft.com/office/drawing/2014/main" id="{A7050A0F-2EE0-45C2-A8ED-73217DD5D85E}"/>
              </a:ext>
            </a:extLst>
          </p:cNvPr>
          <p:cNvCxnSpPr/>
          <p:nvPr/>
        </p:nvCxnSpPr>
        <p:spPr>
          <a:xfrm flipV="1">
            <a:off x="2909419" y="1707535"/>
            <a:ext cx="0" cy="4393407"/>
          </a:xfrm>
          <a:prstGeom prst="straightConnector1">
            <a:avLst/>
          </a:prstGeom>
          <a:ln w="19050">
            <a:solidFill>
              <a:schemeClr val="tx1"/>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9948BC5A-8879-44A1-8D01-CA14D4EACB89}"/>
              </a:ext>
            </a:extLst>
          </p:cNvPr>
          <p:cNvCxnSpPr/>
          <p:nvPr/>
        </p:nvCxnSpPr>
        <p:spPr>
          <a:xfrm>
            <a:off x="2909420" y="6099185"/>
            <a:ext cx="6287086" cy="1757"/>
          </a:xfrm>
          <a:prstGeom prst="straightConnector1">
            <a:avLst/>
          </a:prstGeom>
          <a:ln w="19050">
            <a:solidFill>
              <a:schemeClr val="tx1"/>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4" name="Freeform 172">
            <a:extLst>
              <a:ext uri="{FF2B5EF4-FFF2-40B4-BE49-F238E27FC236}">
                <a16:creationId xmlns:a16="http://schemas.microsoft.com/office/drawing/2014/main" id="{EEB06D82-DD95-4C6E-81A8-6B2AE073D018}"/>
              </a:ext>
            </a:extLst>
          </p:cNvPr>
          <p:cNvSpPr>
            <a:spLocks/>
          </p:cNvSpPr>
          <p:nvPr/>
        </p:nvSpPr>
        <p:spPr bwMode="auto">
          <a:xfrm>
            <a:off x="2925230" y="2065893"/>
            <a:ext cx="5825084" cy="2376762"/>
          </a:xfrm>
          <a:custGeom>
            <a:avLst/>
            <a:gdLst>
              <a:gd name="T0" fmla="*/ 0 w 3666"/>
              <a:gd name="T1" fmla="*/ 0 h 1190"/>
              <a:gd name="T2" fmla="*/ 2147483646 w 3666"/>
              <a:gd name="T3" fmla="*/ 2147483646 h 1190"/>
              <a:gd name="T4" fmla="*/ 2147483646 w 3666"/>
              <a:gd name="T5" fmla="*/ 2147483646 h 1190"/>
              <a:gd name="T6" fmla="*/ 2147483646 w 3666"/>
              <a:gd name="T7" fmla="*/ 2147483646 h 1190"/>
              <a:gd name="T8" fmla="*/ 2147483646 w 3666"/>
              <a:gd name="T9" fmla="*/ 2147483646 h 1190"/>
              <a:gd name="T10" fmla="*/ 2147483646 w 3666"/>
              <a:gd name="T11" fmla="*/ 2147483646 h 1190"/>
              <a:gd name="T12" fmla="*/ 2147483646 w 3666"/>
              <a:gd name="T13" fmla="*/ 0 h 1190"/>
              <a:gd name="T14" fmla="*/ 0 60000 65536"/>
              <a:gd name="T15" fmla="*/ 0 60000 65536"/>
              <a:gd name="T16" fmla="*/ 0 60000 65536"/>
              <a:gd name="T17" fmla="*/ 0 60000 65536"/>
              <a:gd name="T18" fmla="*/ 0 60000 65536"/>
              <a:gd name="T19" fmla="*/ 0 60000 65536"/>
              <a:gd name="T20" fmla="*/ 0 60000 65536"/>
              <a:gd name="T21" fmla="*/ 0 w 3666"/>
              <a:gd name="T22" fmla="*/ 0 h 1190"/>
              <a:gd name="T23" fmla="*/ 3666 w 3666"/>
              <a:gd name="T24" fmla="*/ 1190 h 11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66" h="1190">
                <a:moveTo>
                  <a:pt x="0" y="0"/>
                </a:moveTo>
                <a:cubicBezTo>
                  <a:pt x="164" y="229"/>
                  <a:pt x="341" y="466"/>
                  <a:pt x="534" y="642"/>
                </a:cubicBezTo>
                <a:cubicBezTo>
                  <a:pt x="727" y="818"/>
                  <a:pt x="942" y="965"/>
                  <a:pt x="1158" y="1056"/>
                </a:cubicBezTo>
                <a:cubicBezTo>
                  <a:pt x="1374" y="1147"/>
                  <a:pt x="1622" y="1186"/>
                  <a:pt x="1830" y="1188"/>
                </a:cubicBezTo>
                <a:cubicBezTo>
                  <a:pt x="2038" y="1190"/>
                  <a:pt x="2184" y="1161"/>
                  <a:pt x="2406" y="1068"/>
                </a:cubicBezTo>
                <a:cubicBezTo>
                  <a:pt x="2628" y="975"/>
                  <a:pt x="2952" y="808"/>
                  <a:pt x="3162" y="630"/>
                </a:cubicBezTo>
                <a:cubicBezTo>
                  <a:pt x="3372" y="452"/>
                  <a:pt x="3561" y="131"/>
                  <a:pt x="3666" y="0"/>
                </a:cubicBezTo>
              </a:path>
            </a:pathLst>
          </a:custGeom>
          <a:noFill/>
          <a:ln w="28575" cmpd="sng">
            <a:solidFill>
              <a:srgbClr val="7030A0"/>
            </a:solidFill>
            <a:round/>
            <a:headEnd/>
            <a:tailEnd/>
          </a:ln>
          <a:extLst>
            <a:ext uri="{909E8E84-426E-40DD-AFC4-6F175D3DCCD1}">
              <a14:hiddenFill xmlns:a14="http://schemas.microsoft.com/office/drawing/2010/main">
                <a:solidFill>
                  <a:srgbClr val="FFFFFF"/>
                </a:solidFill>
              </a14:hiddenFill>
            </a:ext>
          </a:extLst>
        </p:spPr>
        <p:txBody>
          <a:bodyPr lIns="102401" tIns="51201" rIns="102401" bIns="51201"/>
          <a:lstStyle/>
          <a:p>
            <a:endParaRPr lang="en-GB" sz="3541"/>
          </a:p>
        </p:txBody>
      </p:sp>
      <p:sp>
        <p:nvSpPr>
          <p:cNvPr id="5" name="Text Box 205">
            <a:extLst>
              <a:ext uri="{FF2B5EF4-FFF2-40B4-BE49-F238E27FC236}">
                <a16:creationId xmlns:a16="http://schemas.microsoft.com/office/drawing/2014/main" id="{897C5BC2-7341-4C6F-AF0E-E306E471BE3E}"/>
              </a:ext>
            </a:extLst>
          </p:cNvPr>
          <p:cNvSpPr txBox="1">
            <a:spLocks noChangeArrowheads="1"/>
          </p:cNvSpPr>
          <p:nvPr/>
        </p:nvSpPr>
        <p:spPr bwMode="auto">
          <a:xfrm>
            <a:off x="5489954" y="6157155"/>
            <a:ext cx="600778" cy="341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401" tIns="51201" rIns="102401" bIns="51201">
            <a:spAutoFit/>
          </a:bodyPr>
          <a:lstStyle>
            <a:lvl1pPr>
              <a:defRPr>
                <a:solidFill>
                  <a:srgbClr val="000000"/>
                </a:solidFill>
                <a:latin typeface="Calibri" panose="020F0502020204030204" pitchFamily="34" charset="0"/>
                <a:cs typeface="Arial" panose="020B0604020202020204" pitchFamily="34" charset="0"/>
              </a:defRPr>
            </a:lvl1pPr>
            <a:lvl2pPr marL="742950" indent="-285750">
              <a:defRPr>
                <a:solidFill>
                  <a:srgbClr val="000000"/>
                </a:solidFill>
                <a:latin typeface="Calibri" panose="020F0502020204030204" pitchFamily="34" charset="0"/>
                <a:cs typeface="Arial" panose="020B0604020202020204" pitchFamily="34" charset="0"/>
              </a:defRPr>
            </a:lvl2pPr>
            <a:lvl3pPr marL="1143000" indent="-228600">
              <a:defRPr>
                <a:solidFill>
                  <a:srgbClr val="000000"/>
                </a:solidFill>
                <a:latin typeface="Calibri" panose="020F0502020204030204" pitchFamily="34" charset="0"/>
                <a:cs typeface="Arial" panose="020B0604020202020204" pitchFamily="34" charset="0"/>
              </a:defRPr>
            </a:lvl3pPr>
            <a:lvl4pPr marL="1600200" indent="-228600">
              <a:defRPr>
                <a:solidFill>
                  <a:srgbClr val="000000"/>
                </a:solidFill>
                <a:latin typeface="Calibri" panose="020F0502020204030204" pitchFamily="34" charset="0"/>
                <a:cs typeface="Arial" panose="020B0604020202020204" pitchFamily="34" charset="0"/>
              </a:defRPr>
            </a:lvl4pPr>
            <a:lvl5pPr marL="2057400" indent="-228600">
              <a:defRPr>
                <a:solidFill>
                  <a:srgbClr val="000000"/>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9pPr>
          </a:lstStyle>
          <a:p>
            <a:pPr>
              <a:spcBef>
                <a:spcPct val="50000"/>
              </a:spcBef>
            </a:pPr>
            <a:r>
              <a:rPr lang="en-GB" altLang="en-US" sz="1549" b="1">
                <a:solidFill>
                  <a:schemeClr val="tx1"/>
                </a:solidFill>
              </a:rPr>
              <a:t>45°</a:t>
            </a:r>
          </a:p>
        </p:txBody>
      </p:sp>
      <p:sp>
        <p:nvSpPr>
          <p:cNvPr id="6" name="Text Box 206">
            <a:extLst>
              <a:ext uri="{FF2B5EF4-FFF2-40B4-BE49-F238E27FC236}">
                <a16:creationId xmlns:a16="http://schemas.microsoft.com/office/drawing/2014/main" id="{FC7FB167-9009-405C-99DF-40436F95AB8C}"/>
              </a:ext>
            </a:extLst>
          </p:cNvPr>
          <p:cNvSpPr txBox="1">
            <a:spLocks noChangeArrowheads="1"/>
          </p:cNvSpPr>
          <p:nvPr/>
        </p:nvSpPr>
        <p:spPr bwMode="auto">
          <a:xfrm>
            <a:off x="2658218" y="6106211"/>
            <a:ext cx="599021" cy="341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401" tIns="51201" rIns="102401" bIns="51201">
            <a:spAutoFit/>
          </a:bodyPr>
          <a:lstStyle>
            <a:lvl1pPr>
              <a:defRPr>
                <a:solidFill>
                  <a:srgbClr val="000000"/>
                </a:solidFill>
                <a:latin typeface="Calibri" panose="020F0502020204030204" pitchFamily="34" charset="0"/>
                <a:cs typeface="Arial" panose="020B0604020202020204" pitchFamily="34" charset="0"/>
              </a:defRPr>
            </a:lvl1pPr>
            <a:lvl2pPr marL="742950" indent="-285750">
              <a:defRPr>
                <a:solidFill>
                  <a:srgbClr val="000000"/>
                </a:solidFill>
                <a:latin typeface="Calibri" panose="020F0502020204030204" pitchFamily="34" charset="0"/>
                <a:cs typeface="Arial" panose="020B0604020202020204" pitchFamily="34" charset="0"/>
              </a:defRPr>
            </a:lvl2pPr>
            <a:lvl3pPr marL="1143000" indent="-228600">
              <a:defRPr>
                <a:solidFill>
                  <a:srgbClr val="000000"/>
                </a:solidFill>
                <a:latin typeface="Calibri" panose="020F0502020204030204" pitchFamily="34" charset="0"/>
                <a:cs typeface="Arial" panose="020B0604020202020204" pitchFamily="34" charset="0"/>
              </a:defRPr>
            </a:lvl3pPr>
            <a:lvl4pPr marL="1600200" indent="-228600">
              <a:defRPr>
                <a:solidFill>
                  <a:srgbClr val="000000"/>
                </a:solidFill>
                <a:latin typeface="Calibri" panose="020F0502020204030204" pitchFamily="34" charset="0"/>
                <a:cs typeface="Arial" panose="020B0604020202020204" pitchFamily="34" charset="0"/>
              </a:defRPr>
            </a:lvl4pPr>
            <a:lvl5pPr marL="2057400" indent="-228600">
              <a:defRPr>
                <a:solidFill>
                  <a:srgbClr val="000000"/>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9pPr>
          </a:lstStyle>
          <a:p>
            <a:pPr>
              <a:spcBef>
                <a:spcPct val="50000"/>
              </a:spcBef>
            </a:pPr>
            <a:r>
              <a:rPr lang="en-GB" altLang="en-US" sz="1549" b="1">
                <a:solidFill>
                  <a:schemeClr val="tx1"/>
                </a:solidFill>
              </a:rPr>
              <a:t>0°</a:t>
            </a:r>
          </a:p>
        </p:txBody>
      </p:sp>
      <p:sp>
        <p:nvSpPr>
          <p:cNvPr id="7" name="Text Box 207">
            <a:extLst>
              <a:ext uri="{FF2B5EF4-FFF2-40B4-BE49-F238E27FC236}">
                <a16:creationId xmlns:a16="http://schemas.microsoft.com/office/drawing/2014/main" id="{51D8A467-4E44-4F4B-B93E-6681D87C5E87}"/>
              </a:ext>
            </a:extLst>
          </p:cNvPr>
          <p:cNvSpPr txBox="1">
            <a:spLocks noChangeArrowheads="1"/>
          </p:cNvSpPr>
          <p:nvPr/>
        </p:nvSpPr>
        <p:spPr bwMode="auto">
          <a:xfrm>
            <a:off x="8400739" y="6134318"/>
            <a:ext cx="600778" cy="341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401" tIns="51201" rIns="102401" bIns="51201">
            <a:spAutoFit/>
          </a:bodyPr>
          <a:lstStyle>
            <a:lvl1pPr>
              <a:defRPr>
                <a:solidFill>
                  <a:srgbClr val="000000"/>
                </a:solidFill>
                <a:latin typeface="Calibri" panose="020F0502020204030204" pitchFamily="34" charset="0"/>
                <a:cs typeface="Arial" panose="020B0604020202020204" pitchFamily="34" charset="0"/>
              </a:defRPr>
            </a:lvl1pPr>
            <a:lvl2pPr marL="742950" indent="-285750">
              <a:defRPr>
                <a:solidFill>
                  <a:srgbClr val="000000"/>
                </a:solidFill>
                <a:latin typeface="Calibri" panose="020F0502020204030204" pitchFamily="34" charset="0"/>
                <a:cs typeface="Arial" panose="020B0604020202020204" pitchFamily="34" charset="0"/>
              </a:defRPr>
            </a:lvl2pPr>
            <a:lvl3pPr marL="1143000" indent="-228600">
              <a:defRPr>
                <a:solidFill>
                  <a:srgbClr val="000000"/>
                </a:solidFill>
                <a:latin typeface="Calibri" panose="020F0502020204030204" pitchFamily="34" charset="0"/>
                <a:cs typeface="Arial" panose="020B0604020202020204" pitchFamily="34" charset="0"/>
              </a:defRPr>
            </a:lvl3pPr>
            <a:lvl4pPr marL="1600200" indent="-228600">
              <a:defRPr>
                <a:solidFill>
                  <a:srgbClr val="000000"/>
                </a:solidFill>
                <a:latin typeface="Calibri" panose="020F0502020204030204" pitchFamily="34" charset="0"/>
                <a:cs typeface="Arial" panose="020B0604020202020204" pitchFamily="34" charset="0"/>
              </a:defRPr>
            </a:lvl4pPr>
            <a:lvl5pPr marL="2057400" indent="-228600">
              <a:defRPr>
                <a:solidFill>
                  <a:srgbClr val="000000"/>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9pPr>
          </a:lstStyle>
          <a:p>
            <a:pPr>
              <a:spcBef>
                <a:spcPct val="50000"/>
              </a:spcBef>
            </a:pPr>
            <a:r>
              <a:rPr lang="en-GB" altLang="en-US" sz="1549" b="1">
                <a:solidFill>
                  <a:schemeClr val="tx1"/>
                </a:solidFill>
              </a:rPr>
              <a:t>90°</a:t>
            </a:r>
          </a:p>
        </p:txBody>
      </p:sp>
      <p:sp>
        <p:nvSpPr>
          <p:cNvPr id="8" name="Text Box 208">
            <a:extLst>
              <a:ext uri="{FF2B5EF4-FFF2-40B4-BE49-F238E27FC236}">
                <a16:creationId xmlns:a16="http://schemas.microsoft.com/office/drawing/2014/main" id="{4D5B9695-8935-444F-A925-926559D54A50}"/>
              </a:ext>
            </a:extLst>
          </p:cNvPr>
          <p:cNvSpPr txBox="1">
            <a:spLocks noChangeArrowheads="1"/>
          </p:cNvSpPr>
          <p:nvPr/>
        </p:nvSpPr>
        <p:spPr bwMode="auto">
          <a:xfrm>
            <a:off x="5915081" y="6213368"/>
            <a:ext cx="2248525" cy="341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401" tIns="51201" rIns="102401" bIns="51201">
            <a:spAutoFit/>
          </a:bodyPr>
          <a:lstStyle>
            <a:lvl1pPr>
              <a:defRPr>
                <a:solidFill>
                  <a:srgbClr val="000000"/>
                </a:solidFill>
                <a:latin typeface="Calibri" panose="020F0502020204030204" pitchFamily="34" charset="0"/>
                <a:cs typeface="Arial" panose="020B0604020202020204" pitchFamily="34" charset="0"/>
              </a:defRPr>
            </a:lvl1pPr>
            <a:lvl2pPr marL="742950" indent="-285750">
              <a:defRPr>
                <a:solidFill>
                  <a:srgbClr val="000000"/>
                </a:solidFill>
                <a:latin typeface="Calibri" panose="020F0502020204030204" pitchFamily="34" charset="0"/>
                <a:cs typeface="Arial" panose="020B0604020202020204" pitchFamily="34" charset="0"/>
              </a:defRPr>
            </a:lvl2pPr>
            <a:lvl3pPr marL="1143000" indent="-228600">
              <a:defRPr>
                <a:solidFill>
                  <a:srgbClr val="000000"/>
                </a:solidFill>
                <a:latin typeface="Calibri" panose="020F0502020204030204" pitchFamily="34" charset="0"/>
                <a:cs typeface="Arial" panose="020B0604020202020204" pitchFamily="34" charset="0"/>
              </a:defRPr>
            </a:lvl3pPr>
            <a:lvl4pPr marL="1600200" indent="-228600">
              <a:defRPr>
                <a:solidFill>
                  <a:srgbClr val="000000"/>
                </a:solidFill>
                <a:latin typeface="Calibri" panose="020F0502020204030204" pitchFamily="34" charset="0"/>
                <a:cs typeface="Arial" panose="020B0604020202020204" pitchFamily="34" charset="0"/>
              </a:defRPr>
            </a:lvl4pPr>
            <a:lvl5pPr marL="2057400" indent="-228600">
              <a:defRPr>
                <a:solidFill>
                  <a:srgbClr val="000000"/>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9pPr>
          </a:lstStyle>
          <a:p>
            <a:pPr>
              <a:spcBef>
                <a:spcPct val="50000"/>
              </a:spcBef>
            </a:pPr>
            <a:r>
              <a:rPr lang="en-GB" altLang="en-US" sz="1549" b="1">
                <a:solidFill>
                  <a:schemeClr val="tx1"/>
                </a:solidFill>
              </a:rPr>
              <a:t>Rotation Angle°</a:t>
            </a:r>
          </a:p>
        </p:txBody>
      </p:sp>
      <p:sp>
        <p:nvSpPr>
          <p:cNvPr id="9" name="Text Box 209">
            <a:extLst>
              <a:ext uri="{FF2B5EF4-FFF2-40B4-BE49-F238E27FC236}">
                <a16:creationId xmlns:a16="http://schemas.microsoft.com/office/drawing/2014/main" id="{303C3155-5509-4772-82BE-6B2B6A2B2656}"/>
              </a:ext>
            </a:extLst>
          </p:cNvPr>
          <p:cNvSpPr txBox="1">
            <a:spLocks noChangeArrowheads="1"/>
          </p:cNvSpPr>
          <p:nvPr/>
        </p:nvSpPr>
        <p:spPr bwMode="auto">
          <a:xfrm rot="16200000">
            <a:off x="574819" y="3796183"/>
            <a:ext cx="4256386" cy="349623"/>
          </a:xfrm>
          <a:prstGeom prst="rect">
            <a:avLst/>
          </a:prstGeom>
          <a:noFill/>
          <a:ln w="9525">
            <a:noFill/>
            <a:miter lim="800000"/>
            <a:headEnd/>
            <a:tailEnd/>
          </a:ln>
        </p:spPr>
        <p:txBody>
          <a:bodyPr lIns="102401" tIns="51201" rIns="102401" bIns="51201">
            <a:spAutoFit/>
          </a:bodyPr>
          <a:lstStyle/>
          <a:p>
            <a:pPr algn="ctr">
              <a:spcBef>
                <a:spcPct val="50000"/>
              </a:spcBef>
              <a:defRPr/>
            </a:pPr>
            <a:r>
              <a:rPr lang="en-GB" sz="1600" b="1" dirty="0"/>
              <a:t>Torque</a:t>
            </a:r>
            <a:r>
              <a:rPr lang="en-GB" sz="1600" b="1" dirty="0">
                <a:solidFill>
                  <a:schemeClr val="tx2"/>
                </a:solidFill>
              </a:rPr>
              <a:t> </a:t>
            </a:r>
            <a:r>
              <a:rPr lang="en-GB" sz="1600" b="1" dirty="0">
                <a:solidFill>
                  <a:srgbClr val="7030A0"/>
                </a:solidFill>
              </a:rPr>
              <a:t>Output</a:t>
            </a:r>
            <a:r>
              <a:rPr lang="en-GB" sz="1600" b="1" dirty="0">
                <a:solidFill>
                  <a:schemeClr val="tx2"/>
                </a:solidFill>
              </a:rPr>
              <a:t> </a:t>
            </a:r>
            <a:r>
              <a:rPr lang="en-GB" sz="1600" b="1" dirty="0"/>
              <a:t>/</a:t>
            </a:r>
            <a:r>
              <a:rPr lang="en-GB" sz="1600" b="1" dirty="0">
                <a:solidFill>
                  <a:schemeClr val="tx2"/>
                </a:solidFill>
              </a:rPr>
              <a:t> </a:t>
            </a:r>
            <a:r>
              <a:rPr lang="en-GB" sz="1600" b="1" dirty="0">
                <a:solidFill>
                  <a:srgbClr val="0000FF"/>
                </a:solidFill>
              </a:rPr>
              <a:t>Requirement</a:t>
            </a:r>
          </a:p>
        </p:txBody>
      </p:sp>
      <p:sp>
        <p:nvSpPr>
          <p:cNvPr id="10" name="Text Box 210">
            <a:extLst>
              <a:ext uri="{FF2B5EF4-FFF2-40B4-BE49-F238E27FC236}">
                <a16:creationId xmlns:a16="http://schemas.microsoft.com/office/drawing/2014/main" id="{FDE0D0F3-2003-4F00-A58E-BD1781636A6E}"/>
              </a:ext>
            </a:extLst>
          </p:cNvPr>
          <p:cNvSpPr txBox="1">
            <a:spLocks noChangeArrowheads="1"/>
          </p:cNvSpPr>
          <p:nvPr/>
        </p:nvSpPr>
        <p:spPr bwMode="auto">
          <a:xfrm>
            <a:off x="3195755" y="5057486"/>
            <a:ext cx="1637207" cy="595845"/>
          </a:xfrm>
          <a:prstGeom prst="rect">
            <a:avLst/>
          </a:prstGeom>
          <a:noFill/>
          <a:ln w="9525">
            <a:noFill/>
            <a:miter lim="800000"/>
            <a:headEnd/>
            <a:tailEnd/>
          </a:ln>
        </p:spPr>
        <p:txBody>
          <a:bodyPr lIns="102401" tIns="51201" rIns="102401" bIns="51201">
            <a:spAutoFit/>
          </a:bodyPr>
          <a:lstStyle/>
          <a:p>
            <a:pPr>
              <a:spcBef>
                <a:spcPct val="50000"/>
              </a:spcBef>
              <a:defRPr/>
            </a:pPr>
            <a:r>
              <a:rPr lang="en-GB" sz="1600" b="1" dirty="0">
                <a:solidFill>
                  <a:srgbClr val="0000FF"/>
                </a:solidFill>
              </a:rPr>
              <a:t>Deteriorating Valve</a:t>
            </a:r>
          </a:p>
        </p:txBody>
      </p:sp>
      <p:sp>
        <p:nvSpPr>
          <p:cNvPr id="11" name="Text Box 211">
            <a:extLst>
              <a:ext uri="{FF2B5EF4-FFF2-40B4-BE49-F238E27FC236}">
                <a16:creationId xmlns:a16="http://schemas.microsoft.com/office/drawing/2014/main" id="{7BE4CB1F-8636-44FB-8108-B3AD40D25C99}"/>
              </a:ext>
            </a:extLst>
          </p:cNvPr>
          <p:cNvSpPr txBox="1">
            <a:spLocks noChangeArrowheads="1"/>
          </p:cNvSpPr>
          <p:nvPr/>
        </p:nvSpPr>
        <p:spPr bwMode="auto">
          <a:xfrm>
            <a:off x="3195755" y="2129812"/>
            <a:ext cx="1876113" cy="595845"/>
          </a:xfrm>
          <a:prstGeom prst="rect">
            <a:avLst/>
          </a:prstGeom>
          <a:noFill/>
          <a:ln w="9525">
            <a:noFill/>
            <a:miter lim="800000"/>
            <a:headEnd/>
            <a:tailEnd/>
          </a:ln>
        </p:spPr>
        <p:txBody>
          <a:bodyPr lIns="102401" tIns="51201" rIns="102401" bIns="51201">
            <a:spAutoFit/>
          </a:bodyPr>
          <a:lstStyle/>
          <a:p>
            <a:pPr>
              <a:spcBef>
                <a:spcPct val="50000"/>
              </a:spcBef>
              <a:defRPr/>
            </a:pPr>
            <a:r>
              <a:rPr lang="en-GB" sz="1600" b="1" dirty="0">
                <a:solidFill>
                  <a:srgbClr val="7030A0"/>
                </a:solidFill>
              </a:rPr>
              <a:t>Deteriorating Actuator</a:t>
            </a:r>
          </a:p>
        </p:txBody>
      </p:sp>
      <p:sp>
        <p:nvSpPr>
          <p:cNvPr id="12" name="Text Box 216">
            <a:extLst>
              <a:ext uri="{FF2B5EF4-FFF2-40B4-BE49-F238E27FC236}">
                <a16:creationId xmlns:a16="http://schemas.microsoft.com/office/drawing/2014/main" id="{B2878C09-4174-474A-8612-A830C305649C}"/>
              </a:ext>
            </a:extLst>
          </p:cNvPr>
          <p:cNvSpPr txBox="1">
            <a:spLocks noChangeArrowheads="1"/>
          </p:cNvSpPr>
          <p:nvPr/>
        </p:nvSpPr>
        <p:spPr bwMode="auto">
          <a:xfrm>
            <a:off x="4084608" y="1749600"/>
            <a:ext cx="4078998" cy="472734"/>
          </a:xfrm>
          <a:prstGeom prst="rect">
            <a:avLst/>
          </a:prstGeom>
          <a:noFill/>
          <a:ln w="9525">
            <a:noFill/>
            <a:miter lim="800000"/>
            <a:headEnd/>
            <a:tailEnd/>
          </a:ln>
        </p:spPr>
        <p:txBody>
          <a:bodyPr wrap="square" lIns="102401" tIns="51201" rIns="102401" bIns="51201">
            <a:spAutoFit/>
          </a:bodyPr>
          <a:lstStyle/>
          <a:p>
            <a:pPr algn="ctr">
              <a:spcBef>
                <a:spcPct val="50000"/>
              </a:spcBef>
              <a:defRPr/>
            </a:pPr>
            <a:r>
              <a:rPr lang="en-GB" sz="2400" b="1" dirty="0"/>
              <a:t>Torque Vs. Angle of Rotation</a:t>
            </a:r>
          </a:p>
        </p:txBody>
      </p:sp>
      <p:sp>
        <p:nvSpPr>
          <p:cNvPr id="13" name="Freeform 174">
            <a:extLst>
              <a:ext uri="{FF2B5EF4-FFF2-40B4-BE49-F238E27FC236}">
                <a16:creationId xmlns:a16="http://schemas.microsoft.com/office/drawing/2014/main" id="{C1532DF7-2307-4FF0-997D-B1715A7ACD87}"/>
              </a:ext>
            </a:extLst>
          </p:cNvPr>
          <p:cNvSpPr>
            <a:spLocks/>
          </p:cNvSpPr>
          <p:nvPr/>
        </p:nvSpPr>
        <p:spPr bwMode="auto">
          <a:xfrm>
            <a:off x="2918203" y="3397442"/>
            <a:ext cx="5879540" cy="1660044"/>
          </a:xfrm>
          <a:custGeom>
            <a:avLst/>
            <a:gdLst>
              <a:gd name="T0" fmla="*/ 0 w 3704"/>
              <a:gd name="T1" fmla="*/ 0 h 1046"/>
              <a:gd name="T2" fmla="*/ 2147483646 w 3704"/>
              <a:gd name="T3" fmla="*/ 2147483646 h 1046"/>
              <a:gd name="T4" fmla="*/ 2147483646 w 3704"/>
              <a:gd name="T5" fmla="*/ 2147483646 h 1046"/>
              <a:gd name="T6" fmla="*/ 2147483646 w 3704"/>
              <a:gd name="T7" fmla="*/ 2147483646 h 1046"/>
              <a:gd name="T8" fmla="*/ 2147483646 w 3704"/>
              <a:gd name="T9" fmla="*/ 2147483646 h 1046"/>
              <a:gd name="T10" fmla="*/ 2147483646 w 3704"/>
              <a:gd name="T11" fmla="*/ 2147483646 h 1046"/>
              <a:gd name="T12" fmla="*/ 2147483646 w 3704"/>
              <a:gd name="T13" fmla="*/ 2147483646 h 1046"/>
              <a:gd name="T14" fmla="*/ 0 60000 65536"/>
              <a:gd name="T15" fmla="*/ 0 60000 65536"/>
              <a:gd name="T16" fmla="*/ 0 60000 65536"/>
              <a:gd name="T17" fmla="*/ 0 60000 65536"/>
              <a:gd name="T18" fmla="*/ 0 60000 65536"/>
              <a:gd name="T19" fmla="*/ 0 60000 65536"/>
              <a:gd name="T20" fmla="*/ 0 60000 65536"/>
              <a:gd name="T21" fmla="*/ 0 w 3704"/>
              <a:gd name="T22" fmla="*/ 0 h 1046"/>
              <a:gd name="T23" fmla="*/ 3704 w 3704"/>
              <a:gd name="T24" fmla="*/ 1046 h 10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04" h="1046">
                <a:moveTo>
                  <a:pt x="0" y="0"/>
                </a:moveTo>
                <a:cubicBezTo>
                  <a:pt x="99" y="97"/>
                  <a:pt x="353" y="424"/>
                  <a:pt x="596" y="584"/>
                </a:cubicBezTo>
                <a:cubicBezTo>
                  <a:pt x="839" y="744"/>
                  <a:pt x="1197" y="886"/>
                  <a:pt x="1460" y="962"/>
                </a:cubicBezTo>
                <a:cubicBezTo>
                  <a:pt x="1723" y="1038"/>
                  <a:pt x="1954" y="1046"/>
                  <a:pt x="2174" y="1040"/>
                </a:cubicBezTo>
                <a:cubicBezTo>
                  <a:pt x="2394" y="1034"/>
                  <a:pt x="2589" y="983"/>
                  <a:pt x="2780" y="926"/>
                </a:cubicBezTo>
                <a:cubicBezTo>
                  <a:pt x="2971" y="869"/>
                  <a:pt x="3166" y="781"/>
                  <a:pt x="3320" y="698"/>
                </a:cubicBezTo>
                <a:cubicBezTo>
                  <a:pt x="3474" y="615"/>
                  <a:pt x="3624" y="484"/>
                  <a:pt x="3704" y="428"/>
                </a:cubicBezTo>
              </a:path>
            </a:pathLst>
          </a:custGeom>
          <a:noFill/>
          <a:ln w="28575"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102401" tIns="51201" rIns="102401" bIns="51201"/>
          <a:lstStyle/>
          <a:p>
            <a:endParaRPr lang="en-GB" sz="1600"/>
          </a:p>
        </p:txBody>
      </p:sp>
      <p:grpSp>
        <p:nvGrpSpPr>
          <p:cNvPr id="14" name="Group 13">
            <a:extLst>
              <a:ext uri="{FF2B5EF4-FFF2-40B4-BE49-F238E27FC236}">
                <a16:creationId xmlns:a16="http://schemas.microsoft.com/office/drawing/2014/main" id="{0F345CE1-373F-4D03-B787-DE92DCBDD819}"/>
              </a:ext>
            </a:extLst>
          </p:cNvPr>
          <p:cNvGrpSpPr>
            <a:grpSpLocks/>
          </p:cNvGrpSpPr>
          <p:nvPr/>
        </p:nvGrpSpPr>
        <p:grpSpPr bwMode="auto">
          <a:xfrm>
            <a:off x="4583517" y="4268745"/>
            <a:ext cx="1440461" cy="507675"/>
            <a:chOff x="3059832" y="3695014"/>
            <a:chExt cx="1440160" cy="507063"/>
          </a:xfrm>
        </p:grpSpPr>
        <p:cxnSp>
          <p:nvCxnSpPr>
            <p:cNvPr id="15" name="Straight Arrow Connector 14">
              <a:extLst>
                <a:ext uri="{FF2B5EF4-FFF2-40B4-BE49-F238E27FC236}">
                  <a16:creationId xmlns:a16="http://schemas.microsoft.com/office/drawing/2014/main" id="{E53C7527-72CC-4882-974D-8BF501FDB50A}"/>
                </a:ext>
              </a:extLst>
            </p:cNvPr>
            <p:cNvCxnSpPr/>
            <p:nvPr/>
          </p:nvCxnSpPr>
          <p:spPr>
            <a:xfrm>
              <a:off x="3059832" y="3695014"/>
              <a:ext cx="0" cy="129836"/>
            </a:xfrm>
            <a:prstGeom prst="straightConnector1">
              <a:avLst/>
            </a:prstGeom>
            <a:ln w="6350">
              <a:solidFill>
                <a:srgbClr val="FF0000"/>
              </a:solidFill>
              <a:headEnd type="stealth" w="sm" len="sm"/>
              <a:tailEnd type="stealth" w="sm" len="sm"/>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EACBC2D-245B-4217-A9B2-20435BA5D430}"/>
                </a:ext>
              </a:extLst>
            </p:cNvPr>
            <p:cNvCxnSpPr/>
            <p:nvPr/>
          </p:nvCxnSpPr>
          <p:spPr>
            <a:xfrm flipH="1">
              <a:off x="3203848" y="3765196"/>
              <a:ext cx="0" cy="147381"/>
            </a:xfrm>
            <a:prstGeom prst="straightConnector1">
              <a:avLst/>
            </a:prstGeom>
            <a:ln w="6350">
              <a:solidFill>
                <a:srgbClr val="FF0000"/>
              </a:solidFill>
              <a:headEnd type="stealth" w="sm" len="sm"/>
              <a:tailEnd type="stealth" w="sm" len="sm"/>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124867B-ED6C-4977-9FFF-8D983EF408EF}"/>
                </a:ext>
              </a:extLst>
            </p:cNvPr>
            <p:cNvCxnSpPr/>
            <p:nvPr/>
          </p:nvCxnSpPr>
          <p:spPr>
            <a:xfrm>
              <a:off x="3346107" y="3809060"/>
              <a:ext cx="1757" cy="173699"/>
            </a:xfrm>
            <a:prstGeom prst="straightConnector1">
              <a:avLst/>
            </a:prstGeom>
            <a:ln w="6350">
              <a:solidFill>
                <a:srgbClr val="FF0000"/>
              </a:solidFill>
              <a:headEnd type="stealth" w="sm" len="sm"/>
              <a:tailEnd type="stealth" w="sm" len="sm"/>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DE01D6B-AA9D-48E4-BA01-DC8E455CB9C5}"/>
                </a:ext>
              </a:extLst>
            </p:cNvPr>
            <p:cNvCxnSpPr/>
            <p:nvPr/>
          </p:nvCxnSpPr>
          <p:spPr>
            <a:xfrm>
              <a:off x="3486611" y="3858187"/>
              <a:ext cx="5269" cy="185981"/>
            </a:xfrm>
            <a:prstGeom prst="straightConnector1">
              <a:avLst/>
            </a:prstGeom>
            <a:ln w="6350">
              <a:solidFill>
                <a:srgbClr val="FF0000"/>
              </a:solidFill>
              <a:headEnd type="stealth" w="sm" len="sm"/>
              <a:tailEnd type="stealth" w="sm" len="sm"/>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5CB3B61-8982-4AF4-9E27-49729276AA22}"/>
                </a:ext>
              </a:extLst>
            </p:cNvPr>
            <p:cNvCxnSpPr/>
            <p:nvPr/>
          </p:nvCxnSpPr>
          <p:spPr>
            <a:xfrm>
              <a:off x="3632383" y="3910823"/>
              <a:ext cx="3513" cy="182472"/>
            </a:xfrm>
            <a:prstGeom prst="straightConnector1">
              <a:avLst/>
            </a:prstGeom>
            <a:ln w="6350">
              <a:solidFill>
                <a:srgbClr val="FF0000"/>
              </a:solidFill>
              <a:headEnd type="stealth" w="sm" len="sm"/>
              <a:tailEnd type="stealth" w="sm" len="sm"/>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E8C7A74-95A5-4425-8509-BFB32C3D00FE}"/>
                </a:ext>
              </a:extLst>
            </p:cNvPr>
            <p:cNvCxnSpPr/>
            <p:nvPr/>
          </p:nvCxnSpPr>
          <p:spPr>
            <a:xfrm>
              <a:off x="3779912" y="3954686"/>
              <a:ext cx="0" cy="182472"/>
            </a:xfrm>
            <a:prstGeom prst="straightConnector1">
              <a:avLst/>
            </a:prstGeom>
            <a:ln w="6350">
              <a:solidFill>
                <a:srgbClr val="FF0000"/>
              </a:solidFill>
              <a:headEnd type="stealth" w="sm" len="sm"/>
              <a:tailEnd type="stealth" w="sm" len="sm"/>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C9DAAC1-CDAF-47CC-9779-ECBF63B6B1D6}"/>
                </a:ext>
              </a:extLst>
            </p:cNvPr>
            <p:cNvCxnSpPr/>
            <p:nvPr/>
          </p:nvCxnSpPr>
          <p:spPr>
            <a:xfrm flipH="1">
              <a:off x="3923928" y="3982759"/>
              <a:ext cx="0" cy="187736"/>
            </a:xfrm>
            <a:prstGeom prst="straightConnector1">
              <a:avLst/>
            </a:prstGeom>
            <a:ln w="6350">
              <a:solidFill>
                <a:srgbClr val="FF0000"/>
              </a:solidFill>
              <a:headEnd type="stealth" w="sm" len="sm"/>
              <a:tailEnd type="stealth" w="sm" len="sm"/>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ED3C4BF-A362-4FDD-BC7F-567534E17075}"/>
                </a:ext>
              </a:extLst>
            </p:cNvPr>
            <p:cNvCxnSpPr/>
            <p:nvPr/>
          </p:nvCxnSpPr>
          <p:spPr>
            <a:xfrm>
              <a:off x="4066187" y="4012587"/>
              <a:ext cx="0" cy="182472"/>
            </a:xfrm>
            <a:prstGeom prst="straightConnector1">
              <a:avLst/>
            </a:prstGeom>
            <a:ln w="6350">
              <a:solidFill>
                <a:srgbClr val="FF0000"/>
              </a:solidFill>
              <a:headEnd type="stealth" w="sm" len="sm"/>
              <a:tailEnd type="stealth" w="sm" len="sm"/>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02BACB5-0F9C-47F8-9872-DFE0B008694B}"/>
                </a:ext>
              </a:extLst>
            </p:cNvPr>
            <p:cNvCxnSpPr/>
            <p:nvPr/>
          </p:nvCxnSpPr>
          <p:spPr>
            <a:xfrm>
              <a:off x="4211960" y="4040659"/>
              <a:ext cx="0" cy="161418"/>
            </a:xfrm>
            <a:prstGeom prst="straightConnector1">
              <a:avLst/>
            </a:prstGeom>
            <a:ln w="6350">
              <a:solidFill>
                <a:srgbClr val="FF0000"/>
              </a:solidFill>
              <a:headEnd type="stealth" w="sm" len="sm"/>
              <a:tailEnd type="stealth" w="sm" len="sm"/>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73C65E5C-AE96-4ACD-A0E6-F1F08015E15C}"/>
                </a:ext>
              </a:extLst>
            </p:cNvPr>
            <p:cNvCxnSpPr/>
            <p:nvPr/>
          </p:nvCxnSpPr>
          <p:spPr>
            <a:xfrm>
              <a:off x="4355976" y="4049431"/>
              <a:ext cx="0" cy="152646"/>
            </a:xfrm>
            <a:prstGeom prst="straightConnector1">
              <a:avLst/>
            </a:prstGeom>
            <a:ln w="6350">
              <a:solidFill>
                <a:srgbClr val="FF0000"/>
              </a:solidFill>
              <a:headEnd type="stealth" w="sm" len="sm"/>
              <a:tailEnd type="stealth" w="sm" len="sm"/>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00E367B-5650-48C3-A8C8-C61DE78C4296}"/>
                </a:ext>
              </a:extLst>
            </p:cNvPr>
            <p:cNvCxnSpPr/>
            <p:nvPr/>
          </p:nvCxnSpPr>
          <p:spPr>
            <a:xfrm>
              <a:off x="4499992" y="4065223"/>
              <a:ext cx="0" cy="128081"/>
            </a:xfrm>
            <a:prstGeom prst="straightConnector1">
              <a:avLst/>
            </a:prstGeom>
            <a:ln w="6350">
              <a:solidFill>
                <a:srgbClr val="FF0000"/>
              </a:solidFill>
              <a:headEnd type="stealth" w="sm" len="sm"/>
              <a:tailEnd type="stealth" w="sm" len="sm"/>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5ACC6B87-7F86-4646-9F35-C4BC3AC14703}"/>
              </a:ext>
            </a:extLst>
          </p:cNvPr>
          <p:cNvGrpSpPr>
            <a:grpSpLocks/>
          </p:cNvGrpSpPr>
          <p:nvPr/>
        </p:nvGrpSpPr>
        <p:grpSpPr bwMode="auto">
          <a:xfrm>
            <a:off x="5489957" y="4678056"/>
            <a:ext cx="2071098" cy="1060827"/>
            <a:chOff x="3965955" y="4104240"/>
            <a:chExt cx="2071260" cy="1060738"/>
          </a:xfrm>
        </p:grpSpPr>
        <p:sp>
          <p:nvSpPr>
            <p:cNvPr id="27" name="Text Box 210">
              <a:extLst>
                <a:ext uri="{FF2B5EF4-FFF2-40B4-BE49-F238E27FC236}">
                  <a16:creationId xmlns:a16="http://schemas.microsoft.com/office/drawing/2014/main" id="{96ACAAEE-9F3C-4A8B-B2B6-D1207E89981B}"/>
                </a:ext>
              </a:extLst>
            </p:cNvPr>
            <p:cNvSpPr txBox="1">
              <a:spLocks noChangeArrowheads="1"/>
            </p:cNvSpPr>
            <p:nvPr/>
          </p:nvSpPr>
          <p:spPr bwMode="auto">
            <a:xfrm>
              <a:off x="4724888" y="4580252"/>
              <a:ext cx="1312327" cy="584726"/>
            </a:xfrm>
            <a:prstGeom prst="rect">
              <a:avLst/>
            </a:prstGeom>
            <a:noFill/>
            <a:ln w="9525">
              <a:noFill/>
              <a:miter lim="800000"/>
              <a:headEnd/>
              <a:tailEnd/>
            </a:ln>
          </p:spPr>
          <p:txBody>
            <a:bodyPr>
              <a:spAutoFit/>
            </a:bodyPr>
            <a:lstStyle/>
            <a:p>
              <a:pPr>
                <a:spcBef>
                  <a:spcPct val="50000"/>
                </a:spcBef>
                <a:defRPr/>
              </a:pPr>
              <a:r>
                <a:rPr lang="en-GB" sz="1600" b="1" dirty="0">
                  <a:solidFill>
                    <a:srgbClr val="FF0000"/>
                  </a:solidFill>
                </a:rPr>
                <a:t>No Movement!</a:t>
              </a:r>
            </a:p>
          </p:txBody>
        </p:sp>
        <p:cxnSp>
          <p:nvCxnSpPr>
            <p:cNvPr id="28" name="Straight Arrow Connector 27">
              <a:extLst>
                <a:ext uri="{FF2B5EF4-FFF2-40B4-BE49-F238E27FC236}">
                  <a16:creationId xmlns:a16="http://schemas.microsoft.com/office/drawing/2014/main" id="{2213AC0C-8BC2-4EE9-89DD-03177454EB03}"/>
                </a:ext>
              </a:extLst>
            </p:cNvPr>
            <p:cNvCxnSpPr>
              <a:stCxn id="27" idx="1"/>
            </p:cNvCxnSpPr>
            <p:nvPr/>
          </p:nvCxnSpPr>
          <p:spPr>
            <a:xfrm flipH="1" flipV="1">
              <a:off x="3965955" y="4104240"/>
              <a:ext cx="758933" cy="76837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29" name="Text Box 213">
            <a:extLst>
              <a:ext uri="{FF2B5EF4-FFF2-40B4-BE49-F238E27FC236}">
                <a16:creationId xmlns:a16="http://schemas.microsoft.com/office/drawing/2014/main" id="{7C472B03-2701-4A46-88C7-EA9E0B2F8DE9}"/>
              </a:ext>
            </a:extLst>
          </p:cNvPr>
          <p:cNvSpPr txBox="1">
            <a:spLocks noChangeArrowheads="1"/>
          </p:cNvSpPr>
          <p:nvPr/>
        </p:nvSpPr>
        <p:spPr bwMode="auto">
          <a:xfrm>
            <a:off x="8544785" y="3446628"/>
            <a:ext cx="1080347" cy="338554"/>
          </a:xfrm>
          <a:prstGeom prst="rect">
            <a:avLst/>
          </a:prstGeom>
          <a:noFill/>
          <a:ln w="9525">
            <a:noFill/>
            <a:miter lim="800000"/>
            <a:headEnd/>
            <a:tailEnd/>
          </a:ln>
        </p:spPr>
        <p:txBody>
          <a:bodyPr>
            <a:spAutoFit/>
          </a:bodyPr>
          <a:lstStyle/>
          <a:p>
            <a:pPr>
              <a:spcBef>
                <a:spcPct val="50000"/>
              </a:spcBef>
              <a:defRPr/>
            </a:pPr>
            <a:r>
              <a:rPr lang="en-GB" sz="1600" b="1" dirty="0">
                <a:solidFill>
                  <a:srgbClr val="FF0000"/>
                </a:solidFill>
              </a:rPr>
              <a:t>-</a:t>
            </a:r>
            <a:r>
              <a:rPr lang="en-GB" sz="1600" b="1" dirty="0" err="1">
                <a:solidFill>
                  <a:srgbClr val="FF0000"/>
                </a:solidFill>
              </a:rPr>
              <a:t>FoS</a:t>
            </a:r>
            <a:r>
              <a:rPr lang="en-GB" sz="1600" b="1" dirty="0">
                <a:solidFill>
                  <a:srgbClr val="FF0000"/>
                </a:solidFill>
              </a:rPr>
              <a:t>/FM</a:t>
            </a:r>
          </a:p>
        </p:txBody>
      </p:sp>
      <p:sp>
        <p:nvSpPr>
          <p:cNvPr id="30" name="TextBox 29">
            <a:extLst>
              <a:ext uri="{FF2B5EF4-FFF2-40B4-BE49-F238E27FC236}">
                <a16:creationId xmlns:a16="http://schemas.microsoft.com/office/drawing/2014/main" id="{FC9393B3-86CD-4A9E-8F6C-1478196BF189}"/>
              </a:ext>
            </a:extLst>
          </p:cNvPr>
          <p:cNvSpPr txBox="1"/>
          <p:nvPr/>
        </p:nvSpPr>
        <p:spPr>
          <a:xfrm>
            <a:off x="4439471" y="2759775"/>
            <a:ext cx="3149691" cy="923714"/>
          </a:xfrm>
          <a:prstGeom prst="rect">
            <a:avLst/>
          </a:prstGeom>
          <a:solidFill>
            <a:srgbClr val="00B050"/>
          </a:solidFill>
          <a:ln>
            <a:solidFill>
              <a:schemeClr val="tx1"/>
            </a:solidFill>
          </a:ln>
        </p:spPr>
        <p:txBody>
          <a:bodyPr>
            <a:spAutoFit/>
          </a:bodyPr>
          <a:lstStyle/>
          <a:p>
            <a:pPr algn="ctr">
              <a:buClr>
                <a:schemeClr val="bg1"/>
              </a:buClr>
              <a:defRPr/>
            </a:pPr>
            <a:r>
              <a:rPr lang="en-GB" sz="1801" b="1" dirty="0">
                <a:solidFill>
                  <a:schemeClr val="bg1"/>
                </a:solidFill>
                <a:effectLst>
                  <a:outerShdw blurRad="38100" dist="38100" dir="2700000" algn="tl">
                    <a:srgbClr val="000000">
                      <a:alpha val="43137"/>
                    </a:srgbClr>
                  </a:outerShdw>
                </a:effectLst>
              </a:rPr>
              <a:t>Valve Insights™</a:t>
            </a:r>
          </a:p>
          <a:p>
            <a:pPr marL="285747" indent="-285747">
              <a:buClr>
                <a:schemeClr val="bg1"/>
              </a:buClr>
              <a:buFont typeface="Wingdings" panose="05000000000000000000" pitchFamily="2" charset="2"/>
              <a:buChar char="Ø"/>
              <a:defRPr/>
            </a:pPr>
            <a:r>
              <a:rPr lang="en-GB" sz="1801" b="1" dirty="0">
                <a:solidFill>
                  <a:schemeClr val="bg1"/>
                </a:solidFill>
                <a:effectLst>
                  <a:outerShdw blurRad="38100" dist="38100" dir="2700000" algn="tl">
                    <a:srgbClr val="000000">
                      <a:alpha val="43137"/>
                    </a:srgbClr>
                  </a:outerShdw>
                </a:effectLst>
              </a:rPr>
              <a:t>Detectable Deterioration</a:t>
            </a:r>
          </a:p>
          <a:p>
            <a:pPr marL="285747" indent="-285747">
              <a:buClr>
                <a:schemeClr val="bg1"/>
              </a:buClr>
              <a:buFont typeface="Wingdings" panose="05000000000000000000" pitchFamily="2" charset="2"/>
              <a:buChar char="Ø"/>
              <a:defRPr/>
            </a:pPr>
            <a:r>
              <a:rPr lang="en-GB" sz="1801" b="1" dirty="0">
                <a:solidFill>
                  <a:schemeClr val="bg1"/>
                </a:solidFill>
                <a:effectLst>
                  <a:outerShdw blurRad="38100" dist="38100" dir="2700000" algn="tl">
                    <a:srgbClr val="000000">
                      <a:alpha val="43137"/>
                    </a:srgbClr>
                  </a:outerShdw>
                </a:effectLst>
              </a:rPr>
              <a:t>Predictive Maintenance</a:t>
            </a:r>
          </a:p>
        </p:txBody>
      </p:sp>
      <p:sp>
        <p:nvSpPr>
          <p:cNvPr id="31" name="Title 1">
            <a:extLst>
              <a:ext uri="{FF2B5EF4-FFF2-40B4-BE49-F238E27FC236}">
                <a16:creationId xmlns:a16="http://schemas.microsoft.com/office/drawing/2014/main" id="{75FE5E9A-1B03-476D-B8C7-D53A246D8C76}"/>
              </a:ext>
            </a:extLst>
          </p:cNvPr>
          <p:cNvSpPr txBox="1">
            <a:spLocks/>
          </p:cNvSpPr>
          <p:nvPr/>
        </p:nvSpPr>
        <p:spPr>
          <a:xfrm>
            <a:off x="360479" y="1008269"/>
            <a:ext cx="11326997" cy="741331"/>
          </a:xfrm>
          <a:prstGeom prst="rect">
            <a:avLst/>
          </a:prstGeom>
        </p:spPr>
        <p:txBody>
          <a:bodyPr lIns="153603" tIns="76802" rIns="153603" bIns="76802"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GB" sz="2800" b="1" dirty="0">
                <a:latin typeface="Arial" panose="020B0604020202020204" pitchFamily="34" charset="0"/>
                <a:cs typeface="Arial" panose="020B0604020202020204" pitchFamily="34" charset="0"/>
              </a:rPr>
              <a:t>Actuated Valve Assembly Performance</a:t>
            </a:r>
          </a:p>
        </p:txBody>
      </p:sp>
      <p:cxnSp>
        <p:nvCxnSpPr>
          <p:cNvPr id="32" name="Connettore diritto 20">
            <a:extLst>
              <a:ext uri="{FF2B5EF4-FFF2-40B4-BE49-F238E27FC236}">
                <a16:creationId xmlns:a16="http://schemas.microsoft.com/office/drawing/2014/main" id="{AAB6185A-71B1-C6E5-277C-4C86DB854B78}"/>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966033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3.95833E-6 -3.7037E-7 L 3.95833E-6 0.05255 " pathEditMode="relative" rAng="0" ptsTypes="AA">
                                      <p:cBhvr>
                                        <p:cTn id="6" dur="2000" fill="hold"/>
                                        <p:tgtEl>
                                          <p:spTgt spid="4"/>
                                        </p:tgtEl>
                                        <p:attrNameLst>
                                          <p:attrName>ppt_x</p:attrName>
                                          <p:attrName>ppt_y</p:attrName>
                                        </p:attrNameLst>
                                      </p:cBhvr>
                                      <p:rCtr x="0" y="2627"/>
                                    </p:animMotion>
                                  </p:childTnLst>
                                </p:cTn>
                              </p:par>
                            </p:childTnLst>
                          </p:cTn>
                        </p:par>
                        <p:par>
                          <p:cTn id="7" fill="hold">
                            <p:stCondLst>
                              <p:cond delay="2000"/>
                            </p:stCondLst>
                            <p:childTnLst>
                              <p:par>
                                <p:cTn id="8" presetID="42" presetClass="path" presetSubtype="0" accel="50000" decel="50000" fill="hold" nodeType="afterEffect">
                                  <p:stCondLst>
                                    <p:cond delay="0"/>
                                  </p:stCondLst>
                                  <p:childTnLst>
                                    <p:animMotion origin="layout" path="M 1.25E-6 1.48148E-6 L 1.25E-6 -0.06296 " pathEditMode="relative" rAng="0" ptsTypes="AA">
                                      <p:cBhvr>
                                        <p:cTn id="9" dur="2000" fill="hold"/>
                                        <p:tgtEl>
                                          <p:spTgt spid="13"/>
                                        </p:tgtEl>
                                        <p:attrNameLst>
                                          <p:attrName>ppt_x</p:attrName>
                                          <p:attrName>ppt_y</p:attrName>
                                        </p:attrNameLst>
                                      </p:cBhvr>
                                      <p:rCtr x="0" y="-3148"/>
                                    </p:animMotion>
                                  </p:childTnLst>
                                </p:cTn>
                              </p:par>
                            </p:childTnLst>
                          </p:cTn>
                        </p:par>
                        <p:par>
                          <p:cTn id="10" fill="hold">
                            <p:stCondLst>
                              <p:cond delay="4000"/>
                            </p:stCondLst>
                            <p:childTnLst>
                              <p:par>
                                <p:cTn id="11" presetID="53" presetClass="entr" presetSubtype="16"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par>
                          <p:cTn id="16" fill="hold">
                            <p:stCondLst>
                              <p:cond delay="4500"/>
                            </p:stCondLst>
                            <p:childTnLst>
                              <p:par>
                                <p:cTn id="17" presetID="26" presetClass="emph" presetSubtype="0" repeatCount="3000" fill="hold" nodeType="afterEffect">
                                  <p:stCondLst>
                                    <p:cond delay="0"/>
                                  </p:stCondLst>
                                  <p:childTnLst>
                                    <p:animEffect transition="out" filter="fade">
                                      <p:cBhvr>
                                        <p:cTn id="18" dur="500" tmFilter="0, 0; .2, .5; .8, .5; 1, 0"/>
                                        <p:tgtEl>
                                          <p:spTgt spid="14"/>
                                        </p:tgtEl>
                                      </p:cBhvr>
                                    </p:animEffect>
                                    <p:animScale>
                                      <p:cBhvr>
                                        <p:cTn id="19" dur="250" autoRev="1" fill="hold"/>
                                        <p:tgtEl>
                                          <p:spTgt spid="14"/>
                                        </p:tgtEl>
                                      </p:cBhvr>
                                      <p:by x="105000" y="105000"/>
                                    </p:animScale>
                                  </p:childTnLst>
                                </p:cTn>
                              </p:par>
                              <p:par>
                                <p:cTn id="20" presetID="10"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p:cTn id="27" dur="500" fill="hold"/>
                                        <p:tgtEl>
                                          <p:spTgt spid="30"/>
                                        </p:tgtEl>
                                        <p:attrNameLst>
                                          <p:attrName>ppt_w</p:attrName>
                                        </p:attrNameLst>
                                      </p:cBhvr>
                                      <p:tavLst>
                                        <p:tav tm="0">
                                          <p:val>
                                            <p:fltVal val="0"/>
                                          </p:val>
                                        </p:tav>
                                        <p:tav tm="100000">
                                          <p:val>
                                            <p:strVal val="#ppt_w"/>
                                          </p:val>
                                        </p:tav>
                                      </p:tavLst>
                                    </p:anim>
                                    <p:anim calcmode="lin" valueType="num">
                                      <p:cBhvr>
                                        <p:cTn id="28" dur="500" fill="hold"/>
                                        <p:tgtEl>
                                          <p:spTgt spid="30"/>
                                        </p:tgtEl>
                                        <p:attrNameLst>
                                          <p:attrName>ppt_h</p:attrName>
                                        </p:attrNameLst>
                                      </p:cBhvr>
                                      <p:tavLst>
                                        <p:tav tm="0">
                                          <p:val>
                                            <p:fltVal val="0"/>
                                          </p:val>
                                        </p:tav>
                                        <p:tav tm="100000">
                                          <p:val>
                                            <p:strVal val="#ppt_h"/>
                                          </p:val>
                                        </p:tav>
                                      </p:tavLst>
                                    </p:anim>
                                    <p:animEffect transition="in" filter="fade">
                                      <p:cBhvr>
                                        <p:cTn id="2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EB0895FD-5492-4C4D-8000-6D28DD5D4F85}"/>
              </a:ext>
            </a:extLst>
          </p:cNvPr>
          <p:cNvPicPr>
            <a:picLocks noChangeAspect="1" noChangeArrowheads="1"/>
          </p:cNvPicPr>
          <p:nvPr/>
        </p:nvPicPr>
        <p:blipFill>
          <a:blip r:embed="rId2"/>
          <a:srcRect/>
          <a:stretch>
            <a:fillRect/>
          </a:stretch>
        </p:blipFill>
        <p:spPr bwMode="auto">
          <a:xfrm>
            <a:off x="6733668" y="1916113"/>
            <a:ext cx="3351707" cy="4409216"/>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5BB87D34-EA7E-456B-B3B1-CADDC7C3F71C}"/>
              </a:ext>
            </a:extLst>
          </p:cNvPr>
          <p:cNvSpPr/>
          <p:nvPr/>
        </p:nvSpPr>
        <p:spPr>
          <a:xfrm>
            <a:off x="2271752" y="2234472"/>
            <a:ext cx="4068424" cy="2677656"/>
          </a:xfrm>
          <a:prstGeom prst="rect">
            <a:avLst/>
          </a:prstGeom>
        </p:spPr>
        <p:txBody>
          <a:bodyPr>
            <a:spAutoFit/>
          </a:bodyPr>
          <a:lstStyle/>
          <a:p>
            <a:pPr>
              <a:defRPr/>
            </a:pPr>
            <a:r>
              <a:rPr lang="en-GB" sz="2800" b="1" dirty="0"/>
              <a:t>TR96.05.01-2017</a:t>
            </a:r>
          </a:p>
          <a:p>
            <a:pPr>
              <a:defRPr/>
            </a:pPr>
            <a:endParaRPr lang="en-GB" sz="2800" b="1" dirty="0"/>
          </a:p>
          <a:p>
            <a:pPr>
              <a:defRPr/>
            </a:pPr>
            <a:r>
              <a:rPr lang="en-GB" sz="2800" b="1" dirty="0"/>
              <a:t>Partial Stroke Testing of Automated Valves</a:t>
            </a:r>
          </a:p>
          <a:p>
            <a:pPr>
              <a:defRPr/>
            </a:pPr>
            <a:endParaRPr lang="en-GB" sz="2800" b="1" i="1" dirty="0"/>
          </a:p>
          <a:p>
            <a:pPr>
              <a:defRPr/>
            </a:pPr>
            <a:r>
              <a:rPr lang="en-GB" sz="2800" b="1" i="1" dirty="0"/>
              <a:t>(Replaced 2008 Version)</a:t>
            </a:r>
          </a:p>
        </p:txBody>
      </p:sp>
      <p:pic>
        <p:nvPicPr>
          <p:cNvPr id="4" name="Picture 4" descr="Image result for isa logo">
            <a:extLst>
              <a:ext uri="{FF2B5EF4-FFF2-40B4-BE49-F238E27FC236}">
                <a16:creationId xmlns:a16="http://schemas.microsoft.com/office/drawing/2014/main" id="{67D88BC5-35A0-4D91-A239-FA265E1E1C7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50774" y="2130425"/>
            <a:ext cx="1317495" cy="1241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48F04474-652E-4330-A884-F83B15109246}"/>
              </a:ext>
            </a:extLst>
          </p:cNvPr>
          <p:cNvSpPr txBox="1"/>
          <p:nvPr/>
        </p:nvSpPr>
        <p:spPr>
          <a:xfrm>
            <a:off x="367125" y="1067854"/>
            <a:ext cx="11250433" cy="523220"/>
          </a:xfrm>
          <a:prstGeom prst="rect">
            <a:avLst/>
          </a:prstGeom>
          <a:noFill/>
        </p:spPr>
        <p:txBody>
          <a:bodyPr wrap="square">
            <a:spAutoFit/>
          </a:bodyPr>
          <a:lstStyle/>
          <a:p>
            <a:pPr algn="l">
              <a:defRPr/>
            </a:pPr>
            <a:r>
              <a:rPr lang="en-GB" sz="2800" b="1" dirty="0">
                <a:latin typeface="Arial" panose="020B0604020202020204" pitchFamily="34" charset="0"/>
                <a:cs typeface="Arial" panose="020B0604020202020204" pitchFamily="34" charset="0"/>
              </a:rPr>
              <a:t>ISA (International Society for Automation)</a:t>
            </a:r>
          </a:p>
        </p:txBody>
      </p:sp>
      <p:cxnSp>
        <p:nvCxnSpPr>
          <p:cNvPr id="6" name="Connettore diritto 20">
            <a:extLst>
              <a:ext uri="{FF2B5EF4-FFF2-40B4-BE49-F238E27FC236}">
                <a16:creationId xmlns:a16="http://schemas.microsoft.com/office/drawing/2014/main" id="{5276AC0A-3C57-49AA-375A-02583C012472}"/>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810958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A2FE8679-5E80-417C-BC31-4DDE2DFA0C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2579" y="2191657"/>
            <a:ext cx="6146843" cy="422698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Text Box 6">
            <a:extLst>
              <a:ext uri="{FF2B5EF4-FFF2-40B4-BE49-F238E27FC236}">
                <a16:creationId xmlns:a16="http://schemas.microsoft.com/office/drawing/2014/main" id="{5E842262-F5B4-4310-B54A-12B72014C7E8}"/>
              </a:ext>
            </a:extLst>
          </p:cNvPr>
          <p:cNvSpPr txBox="1">
            <a:spLocks noChangeArrowheads="1"/>
          </p:cNvSpPr>
          <p:nvPr/>
        </p:nvSpPr>
        <p:spPr bwMode="auto">
          <a:xfrm>
            <a:off x="301019" y="1131214"/>
            <a:ext cx="16705834" cy="954107"/>
          </a:xfrm>
          <a:prstGeom prst="rect">
            <a:avLst/>
          </a:prstGeom>
          <a:noFill/>
          <a:ln>
            <a:noFill/>
          </a:ln>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l" eaLnBrk="1" hangingPunct="1">
              <a:defRPr/>
            </a:pPr>
            <a:r>
              <a:rPr lang="en-GB" sz="2800" b="1" dirty="0">
                <a:latin typeface="Arial" panose="020B0604020202020204" pitchFamily="34" charset="0"/>
                <a:cs typeface="Arial" panose="020B0604020202020204" pitchFamily="34" charset="0"/>
              </a:rPr>
              <a:t>Valve Monitoring Solutions Selection…</a:t>
            </a:r>
          </a:p>
          <a:p>
            <a:pPr algn="l" eaLnBrk="1" hangingPunct="1">
              <a:defRPr/>
            </a:pPr>
            <a:r>
              <a:rPr lang="en-GB" sz="2800" b="1" dirty="0">
                <a:latin typeface="Arial" panose="020B0604020202020204" pitchFamily="34" charset="0"/>
                <a:cs typeface="Arial" panose="020B0604020202020204" pitchFamily="34" charset="0"/>
              </a:rPr>
              <a:t>Diagnostic Capabilities Comparison</a:t>
            </a:r>
          </a:p>
        </p:txBody>
      </p:sp>
      <p:cxnSp>
        <p:nvCxnSpPr>
          <p:cNvPr id="4" name="Connettore diritto 20">
            <a:extLst>
              <a:ext uri="{FF2B5EF4-FFF2-40B4-BE49-F238E27FC236}">
                <a16:creationId xmlns:a16="http://schemas.microsoft.com/office/drawing/2014/main" id="{FEE66B79-9444-FF5C-B23C-035C2DA1E5B5}"/>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868327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AA32EDA-E588-43B8-94F2-B3AB2612C174}"/>
              </a:ext>
            </a:extLst>
          </p:cNvPr>
          <p:cNvGraphicFramePr>
            <a:graphicFrameLocks noGrp="1"/>
          </p:cNvGraphicFramePr>
          <p:nvPr>
            <p:extLst>
              <p:ext uri="{D42A27DB-BD31-4B8C-83A1-F6EECF244321}">
                <p14:modId xmlns:p14="http://schemas.microsoft.com/office/powerpoint/2010/main" val="1518986860"/>
              </p:ext>
            </p:extLst>
          </p:nvPr>
        </p:nvGraphicFramePr>
        <p:xfrm>
          <a:off x="1987173" y="2406832"/>
          <a:ext cx="8217655" cy="2909398"/>
        </p:xfrm>
        <a:graphic>
          <a:graphicData uri="http://schemas.openxmlformats.org/drawingml/2006/table">
            <a:tbl>
              <a:tblPr firstRow="1" bandRow="1">
                <a:tableStyleId>{5C22544A-7EE6-4342-B048-85BDC9FD1C3A}</a:tableStyleId>
              </a:tblPr>
              <a:tblGrid>
                <a:gridCol w="1738197">
                  <a:extLst>
                    <a:ext uri="{9D8B030D-6E8A-4147-A177-3AD203B41FA5}">
                      <a16:colId xmlns:a16="http://schemas.microsoft.com/office/drawing/2014/main" val="20000"/>
                    </a:ext>
                  </a:extLst>
                </a:gridCol>
                <a:gridCol w="1727856">
                  <a:extLst>
                    <a:ext uri="{9D8B030D-6E8A-4147-A177-3AD203B41FA5}">
                      <a16:colId xmlns:a16="http://schemas.microsoft.com/office/drawing/2014/main" val="20001"/>
                    </a:ext>
                  </a:extLst>
                </a:gridCol>
                <a:gridCol w="4751602">
                  <a:extLst>
                    <a:ext uri="{9D8B030D-6E8A-4147-A177-3AD203B41FA5}">
                      <a16:colId xmlns:a16="http://schemas.microsoft.com/office/drawing/2014/main" val="20002"/>
                    </a:ext>
                  </a:extLst>
                </a:gridCol>
              </a:tblGrid>
              <a:tr h="838237">
                <a:tc>
                  <a:txBody>
                    <a:bodyPr/>
                    <a:lstStyle/>
                    <a:p>
                      <a:pPr algn="ctr"/>
                      <a:r>
                        <a:rPr lang="en-GB" sz="2500" b="1" dirty="0">
                          <a:effectLst>
                            <a:outerShdw blurRad="38100" dist="38100" dir="2700000" algn="tl">
                              <a:srgbClr val="000000">
                                <a:alpha val="43137"/>
                              </a:srgbClr>
                            </a:outerShdw>
                          </a:effectLst>
                        </a:rPr>
                        <a:t>Coverage Level</a:t>
                      </a:r>
                    </a:p>
                  </a:txBody>
                  <a:tcPr marL="68567" marR="68567" marT="45739" marB="457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B70B7"/>
                    </a:solidFill>
                  </a:tcPr>
                </a:tc>
                <a:tc>
                  <a:txBody>
                    <a:bodyPr/>
                    <a:lstStyle/>
                    <a:p>
                      <a:pPr algn="ctr"/>
                      <a:r>
                        <a:rPr lang="en-GB" sz="2500" b="1" dirty="0">
                          <a:effectLst>
                            <a:outerShdw blurRad="38100" dist="38100" dir="2700000" algn="tl">
                              <a:srgbClr val="000000">
                                <a:alpha val="43137"/>
                              </a:srgbClr>
                            </a:outerShdw>
                          </a:effectLst>
                        </a:rPr>
                        <a:t>With </a:t>
                      </a:r>
                      <a:endParaRPr lang="en-GB" sz="2500" b="1" baseline="0" dirty="0">
                        <a:effectLst>
                          <a:outerShdw blurRad="38100" dist="38100" dir="2700000" algn="tl">
                            <a:srgbClr val="000000">
                              <a:alpha val="43137"/>
                            </a:srgbClr>
                          </a:outerShdw>
                        </a:effectLst>
                      </a:endParaRPr>
                    </a:p>
                    <a:p>
                      <a:pPr algn="ctr"/>
                      <a:r>
                        <a:rPr lang="en-GB" sz="2500" b="1" dirty="0">
                          <a:effectLst>
                            <a:outerShdw blurRad="38100" dist="38100" dir="2700000" algn="tl">
                              <a:srgbClr val="000000">
                                <a:alpha val="43137"/>
                              </a:srgbClr>
                            </a:outerShdw>
                          </a:effectLst>
                        </a:rPr>
                        <a:t>PST</a:t>
                      </a:r>
                    </a:p>
                  </a:txBody>
                  <a:tcPr marL="68567" marR="68567" marT="45739" marB="457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B70B7"/>
                    </a:solidFill>
                  </a:tcPr>
                </a:tc>
                <a:tc>
                  <a:txBody>
                    <a:bodyPr/>
                    <a:lstStyle/>
                    <a:p>
                      <a:pPr algn="ctr"/>
                      <a:r>
                        <a:rPr lang="en-GB" sz="2500" b="1" dirty="0">
                          <a:effectLst>
                            <a:outerShdw blurRad="38100" dist="38100" dir="2700000" algn="tl">
                              <a:srgbClr val="000000">
                                <a:alpha val="43137"/>
                              </a:srgbClr>
                            </a:outerShdw>
                          </a:effectLst>
                        </a:rPr>
                        <a:t>PST System Elements Description</a:t>
                      </a:r>
                    </a:p>
                  </a:txBody>
                  <a:tcPr marL="68567" marR="68567" marT="45739" marB="457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B70B7"/>
                    </a:solidFill>
                  </a:tcPr>
                </a:tc>
                <a:extLst>
                  <a:ext uri="{0D108BD9-81ED-4DB2-BD59-A6C34878D82A}">
                    <a16:rowId xmlns:a16="http://schemas.microsoft.com/office/drawing/2014/main" val="10000"/>
                  </a:ext>
                </a:extLst>
              </a:tr>
              <a:tr h="513980">
                <a:tc>
                  <a:txBody>
                    <a:bodyPr/>
                    <a:lstStyle/>
                    <a:p>
                      <a:pPr algn="ctr"/>
                      <a:r>
                        <a:rPr lang="en-GB" sz="2500" b="1" dirty="0">
                          <a:solidFill>
                            <a:schemeClr val="tx1"/>
                          </a:solidFill>
                        </a:rPr>
                        <a:t>I</a:t>
                      </a:r>
                    </a:p>
                  </a:txBody>
                  <a:tcPr marL="68567" marR="68567" marT="45739" marB="457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GB" sz="2500" b="1" dirty="0">
                          <a:solidFill>
                            <a:schemeClr val="tx1"/>
                          </a:solidFill>
                        </a:rPr>
                        <a:t>15</a:t>
                      </a:r>
                    </a:p>
                  </a:txBody>
                  <a:tcPr marL="68567" marR="68567" marT="45739" marB="457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1600" b="1" kern="0" dirty="0">
                          <a:solidFill>
                            <a:schemeClr val="tx1"/>
                          </a:solidFill>
                          <a:latin typeface="Calibri" panose="020F0502020204030204" pitchFamily="34" charset="0"/>
                          <a:cs typeface="Times New Roman" panose="02020603050405020304" pitchFamily="18" charset="0"/>
                        </a:rPr>
                        <a:t>PST without Instrumentation</a:t>
                      </a:r>
                    </a:p>
                  </a:txBody>
                  <a:tcPr marL="68567" marR="68567" marT="45739" marB="457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1"/>
                  </a:ext>
                </a:extLst>
              </a:tr>
              <a:tr h="513980">
                <a:tc>
                  <a:txBody>
                    <a:bodyPr/>
                    <a:lstStyle/>
                    <a:p>
                      <a:pPr algn="ctr"/>
                      <a:r>
                        <a:rPr lang="en-GB" sz="2500" b="1" dirty="0">
                          <a:solidFill>
                            <a:schemeClr val="tx1"/>
                          </a:solidFill>
                        </a:rPr>
                        <a:t>II</a:t>
                      </a:r>
                    </a:p>
                  </a:txBody>
                  <a:tcPr marL="68567" marR="68567" marT="45739" marB="457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GB" sz="2500" b="1" dirty="0">
                          <a:solidFill>
                            <a:schemeClr val="tx1"/>
                          </a:solidFill>
                        </a:rPr>
                        <a:t>40</a:t>
                      </a:r>
                    </a:p>
                  </a:txBody>
                  <a:tcPr marL="68567" marR="68567" marT="45739" marB="457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1600" b="1" kern="0" dirty="0">
                          <a:solidFill>
                            <a:schemeClr val="tx1"/>
                          </a:solidFill>
                          <a:latin typeface="Calibri" panose="020F0502020204030204" pitchFamily="34" charset="0"/>
                          <a:cs typeface="Times New Roman" panose="02020603050405020304" pitchFamily="18" charset="0"/>
                        </a:rPr>
                        <a:t>PST with Event Timing</a:t>
                      </a:r>
                    </a:p>
                  </a:txBody>
                  <a:tcPr marL="68567" marR="68567" marT="45739" marB="457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2"/>
                  </a:ext>
                </a:extLst>
              </a:tr>
              <a:tr h="513980">
                <a:tc>
                  <a:txBody>
                    <a:bodyPr/>
                    <a:lstStyle/>
                    <a:p>
                      <a:pPr algn="ctr"/>
                      <a:r>
                        <a:rPr lang="en-GB" sz="2500" b="1" dirty="0">
                          <a:solidFill>
                            <a:schemeClr val="tx1"/>
                          </a:solidFill>
                        </a:rPr>
                        <a:t>III</a:t>
                      </a:r>
                    </a:p>
                  </a:txBody>
                  <a:tcPr marL="68567" marR="68567" marT="45739" marB="457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GB" sz="2500" b="1" dirty="0">
                          <a:solidFill>
                            <a:schemeClr val="tx1"/>
                          </a:solidFill>
                        </a:rPr>
                        <a:t>60</a:t>
                      </a:r>
                    </a:p>
                  </a:txBody>
                  <a:tcPr marL="68567" marR="68567" marT="45739" marB="457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1600" b="1" kern="0" dirty="0">
                          <a:solidFill>
                            <a:schemeClr val="tx1"/>
                          </a:solidFill>
                          <a:latin typeface="Calibri" panose="020F0502020204030204" pitchFamily="34" charset="0"/>
                          <a:cs typeface="Times New Roman" panose="02020603050405020304" pitchFamily="18" charset="0"/>
                        </a:rPr>
                        <a:t>PST with actuator based instrumentation</a:t>
                      </a:r>
                    </a:p>
                  </a:txBody>
                  <a:tcPr marL="68567" marR="68567" marT="45739" marB="457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3"/>
                  </a:ext>
                </a:extLst>
              </a:tr>
              <a:tr h="513980">
                <a:tc>
                  <a:txBody>
                    <a:bodyPr/>
                    <a:lstStyle/>
                    <a:p>
                      <a:pPr algn="ctr"/>
                      <a:r>
                        <a:rPr lang="en-GB" sz="2500" b="1" dirty="0">
                          <a:solidFill>
                            <a:schemeClr val="tx1"/>
                          </a:solidFill>
                        </a:rPr>
                        <a:t>IV</a:t>
                      </a:r>
                    </a:p>
                  </a:txBody>
                  <a:tcPr marL="68567" marR="68567" marT="45739" marB="457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GB" sz="2500" b="1" dirty="0">
                          <a:solidFill>
                            <a:schemeClr val="tx1"/>
                          </a:solidFill>
                        </a:rPr>
                        <a:t>80</a:t>
                      </a:r>
                    </a:p>
                  </a:txBody>
                  <a:tcPr marL="68567" marR="68567" marT="45739" marB="457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1600" b="1" kern="0" dirty="0">
                          <a:solidFill>
                            <a:schemeClr val="tx1"/>
                          </a:solidFill>
                          <a:latin typeface="Calibri" panose="020F0502020204030204" pitchFamily="34" charset="0"/>
                          <a:cs typeface="Times New Roman" panose="02020603050405020304" pitchFamily="18" charset="0"/>
                        </a:rPr>
                        <a:t>PST with external CBM system</a:t>
                      </a:r>
                      <a:endParaRPr lang="en-GB" sz="1600" b="1" dirty="0">
                        <a:solidFill>
                          <a:schemeClr val="tx1"/>
                        </a:solidFill>
                      </a:endParaRPr>
                    </a:p>
                  </a:txBody>
                  <a:tcPr marL="68567" marR="68567" marT="45739" marB="457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4"/>
                  </a:ext>
                </a:extLst>
              </a:tr>
            </a:tbl>
          </a:graphicData>
        </a:graphic>
      </p:graphicFrame>
      <p:sp>
        <p:nvSpPr>
          <p:cNvPr id="3" name="TextBox 6">
            <a:extLst>
              <a:ext uri="{FF2B5EF4-FFF2-40B4-BE49-F238E27FC236}">
                <a16:creationId xmlns:a16="http://schemas.microsoft.com/office/drawing/2014/main" id="{ABE91D87-D88C-4B0B-B33F-208FEA62F1B4}"/>
              </a:ext>
            </a:extLst>
          </p:cNvPr>
          <p:cNvSpPr txBox="1">
            <a:spLocks noChangeArrowheads="1"/>
          </p:cNvSpPr>
          <p:nvPr/>
        </p:nvSpPr>
        <p:spPr bwMode="auto">
          <a:xfrm>
            <a:off x="2111895" y="1685967"/>
            <a:ext cx="7968209" cy="43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Calibri" panose="020F0502020204030204" pitchFamily="34" charset="0"/>
                <a:cs typeface="Arial" panose="020B0604020202020204" pitchFamily="34" charset="0"/>
              </a:defRPr>
            </a:lvl1pPr>
            <a:lvl2pPr marL="742950" indent="-285750">
              <a:defRPr>
                <a:solidFill>
                  <a:srgbClr val="000000"/>
                </a:solidFill>
                <a:latin typeface="Calibri" panose="020F0502020204030204" pitchFamily="34" charset="0"/>
                <a:cs typeface="Arial" panose="020B0604020202020204" pitchFamily="34" charset="0"/>
              </a:defRPr>
            </a:lvl2pPr>
            <a:lvl3pPr marL="1143000" indent="-228600">
              <a:defRPr>
                <a:solidFill>
                  <a:srgbClr val="000000"/>
                </a:solidFill>
                <a:latin typeface="Calibri" panose="020F0502020204030204" pitchFamily="34" charset="0"/>
                <a:cs typeface="Arial" panose="020B0604020202020204" pitchFamily="34" charset="0"/>
              </a:defRPr>
            </a:lvl3pPr>
            <a:lvl4pPr marL="1600200" indent="-228600">
              <a:defRPr>
                <a:solidFill>
                  <a:srgbClr val="000000"/>
                </a:solidFill>
                <a:latin typeface="Calibri" panose="020F0502020204030204" pitchFamily="34" charset="0"/>
                <a:cs typeface="Arial" panose="020B0604020202020204" pitchFamily="34" charset="0"/>
              </a:defRPr>
            </a:lvl4pPr>
            <a:lvl5pPr marL="2057400" indent="-228600">
              <a:defRPr>
                <a:solidFill>
                  <a:srgbClr val="000000"/>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9pPr>
          </a:lstStyle>
          <a:p>
            <a:r>
              <a:rPr lang="en-GB" altLang="en-US" sz="2213" b="1" dirty="0">
                <a:latin typeface="+mn-lt"/>
              </a:rPr>
              <a:t>% of Diagnostic Coverage (Driving Visibility / Confidence)</a:t>
            </a:r>
          </a:p>
        </p:txBody>
      </p:sp>
      <p:sp>
        <p:nvSpPr>
          <p:cNvPr id="4" name="TextBox 3">
            <a:extLst>
              <a:ext uri="{FF2B5EF4-FFF2-40B4-BE49-F238E27FC236}">
                <a16:creationId xmlns:a16="http://schemas.microsoft.com/office/drawing/2014/main" id="{8EFB7BE1-54CC-44F8-B08A-39808D12D81D}"/>
              </a:ext>
            </a:extLst>
          </p:cNvPr>
          <p:cNvSpPr txBox="1"/>
          <p:nvPr/>
        </p:nvSpPr>
        <p:spPr>
          <a:xfrm>
            <a:off x="320102" y="1123104"/>
            <a:ext cx="9760002" cy="523220"/>
          </a:xfrm>
          <a:prstGeom prst="rect">
            <a:avLst/>
          </a:prstGeom>
          <a:noFill/>
        </p:spPr>
        <p:txBody>
          <a:bodyPr>
            <a:spAutoFit/>
          </a:bodyPr>
          <a:lstStyle/>
          <a:p>
            <a:pPr>
              <a:defRPr/>
            </a:pPr>
            <a:r>
              <a:rPr lang="en-GB" sz="2800" b="1" dirty="0">
                <a:latin typeface="Arial" panose="020B0604020202020204" pitchFamily="34" charset="0"/>
                <a:cs typeface="Arial" panose="020B0604020202020204" pitchFamily="34" charset="0"/>
              </a:rPr>
              <a:t>ISA TR96.05.01</a:t>
            </a:r>
          </a:p>
        </p:txBody>
      </p:sp>
      <p:cxnSp>
        <p:nvCxnSpPr>
          <p:cNvPr id="5" name="Connettore diritto 20">
            <a:extLst>
              <a:ext uri="{FF2B5EF4-FFF2-40B4-BE49-F238E27FC236}">
                <a16:creationId xmlns:a16="http://schemas.microsoft.com/office/drawing/2014/main" id="{32CB7F3B-EF3B-B27C-B556-8B94CA8518B4}"/>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189929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1A2411-21F1-4A74-ADD7-020EE9AE73B4}"/>
              </a:ext>
            </a:extLst>
          </p:cNvPr>
          <p:cNvSpPr/>
          <p:nvPr/>
        </p:nvSpPr>
        <p:spPr>
          <a:xfrm>
            <a:off x="2412285" y="2313522"/>
            <a:ext cx="4068424" cy="2677656"/>
          </a:xfrm>
          <a:prstGeom prst="rect">
            <a:avLst/>
          </a:prstGeom>
        </p:spPr>
        <p:txBody>
          <a:bodyPr>
            <a:spAutoFit/>
          </a:bodyPr>
          <a:lstStyle/>
          <a:p>
            <a:pPr>
              <a:defRPr/>
            </a:pPr>
            <a:r>
              <a:rPr lang="en-GB" sz="2800" b="1" dirty="0"/>
              <a:t>TR96.05.02-2021</a:t>
            </a:r>
          </a:p>
          <a:p>
            <a:pPr>
              <a:defRPr/>
            </a:pPr>
            <a:endParaRPr lang="en-GB" sz="2800" b="1" dirty="0"/>
          </a:p>
          <a:p>
            <a:pPr>
              <a:defRPr/>
            </a:pPr>
            <a:r>
              <a:rPr lang="en-GB" sz="2800" b="1" dirty="0"/>
              <a:t>In Situ Proof Testing of Automated Valves</a:t>
            </a:r>
          </a:p>
          <a:p>
            <a:pPr>
              <a:defRPr/>
            </a:pPr>
            <a:endParaRPr lang="en-GB" sz="2800" b="1" i="1" dirty="0"/>
          </a:p>
          <a:p>
            <a:pPr>
              <a:defRPr/>
            </a:pPr>
            <a:r>
              <a:rPr lang="en-GB" sz="2800" b="1" i="1" dirty="0"/>
              <a:t>Draft 03 Approved</a:t>
            </a:r>
          </a:p>
        </p:txBody>
      </p:sp>
      <p:pic>
        <p:nvPicPr>
          <p:cNvPr id="3" name="Picture 2">
            <a:extLst>
              <a:ext uri="{FF2B5EF4-FFF2-40B4-BE49-F238E27FC236}">
                <a16:creationId xmlns:a16="http://schemas.microsoft.com/office/drawing/2014/main" id="{558A819F-8EAE-494F-A9DB-981105C333CE}"/>
              </a:ext>
            </a:extLst>
          </p:cNvPr>
          <p:cNvPicPr>
            <a:picLocks noChangeAspect="1" noChangeArrowheads="1"/>
          </p:cNvPicPr>
          <p:nvPr/>
        </p:nvPicPr>
        <p:blipFill>
          <a:blip r:embed="rId2"/>
          <a:srcRect/>
          <a:stretch/>
        </p:blipFill>
        <p:spPr bwMode="auto">
          <a:xfrm>
            <a:off x="6573810" y="1897194"/>
            <a:ext cx="3205905" cy="4451376"/>
          </a:xfrm>
          <a:prstGeom prst="rect">
            <a:avLst/>
          </a:prstGeom>
          <a:ln>
            <a:solidFill>
              <a:schemeClr val="tx1"/>
            </a:solidFill>
          </a:ln>
          <a:effectLst>
            <a:outerShdw blurRad="292100" dist="139700" dir="2700000" algn="tl" rotWithShape="0">
              <a:srgbClr val="333333">
                <a:alpha val="65000"/>
              </a:srgbClr>
            </a:outerShdw>
          </a:effectLst>
        </p:spPr>
      </p:pic>
      <p:pic>
        <p:nvPicPr>
          <p:cNvPr id="4" name="Picture 4" descr="Image result for isa logo">
            <a:extLst>
              <a:ext uri="{FF2B5EF4-FFF2-40B4-BE49-F238E27FC236}">
                <a16:creationId xmlns:a16="http://schemas.microsoft.com/office/drawing/2014/main" id="{E9A22AEB-552D-48E3-8343-857A655F8A3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17137" y="2197583"/>
            <a:ext cx="1319251" cy="1205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34CBBD21-76B8-414C-8B83-AB6EC02A7AB6}"/>
              </a:ext>
            </a:extLst>
          </p:cNvPr>
          <p:cNvSpPr txBox="1"/>
          <p:nvPr/>
        </p:nvSpPr>
        <p:spPr>
          <a:xfrm>
            <a:off x="385786" y="1046270"/>
            <a:ext cx="11290277" cy="523220"/>
          </a:xfrm>
          <a:prstGeom prst="rect">
            <a:avLst/>
          </a:prstGeom>
          <a:noFill/>
        </p:spPr>
        <p:txBody>
          <a:bodyPr wrap="square">
            <a:spAutoFit/>
          </a:bodyPr>
          <a:lstStyle/>
          <a:p>
            <a:pPr algn="l">
              <a:defRPr/>
            </a:pPr>
            <a:r>
              <a:rPr lang="en-GB" sz="2800" b="1" dirty="0">
                <a:latin typeface="Arial" panose="020B0604020202020204" pitchFamily="34" charset="0"/>
                <a:cs typeface="Arial" panose="020B0604020202020204" pitchFamily="34" charset="0"/>
              </a:rPr>
              <a:t>ISA (International Society for Automation)</a:t>
            </a:r>
          </a:p>
        </p:txBody>
      </p:sp>
      <p:cxnSp>
        <p:nvCxnSpPr>
          <p:cNvPr id="6" name="Connettore diritto 20">
            <a:extLst>
              <a:ext uri="{FF2B5EF4-FFF2-40B4-BE49-F238E27FC236}">
                <a16:creationId xmlns:a16="http://schemas.microsoft.com/office/drawing/2014/main" id="{5DF2FC73-A88B-A641-84DB-DF3AA50077AB}"/>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161842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0FD710B-0B6E-42F3-8F0C-7EACCF5035D9}"/>
              </a:ext>
            </a:extLst>
          </p:cNvPr>
          <p:cNvGraphicFramePr>
            <a:graphicFrameLocks noGrp="1"/>
          </p:cNvGraphicFramePr>
          <p:nvPr>
            <p:extLst>
              <p:ext uri="{D42A27DB-BD31-4B8C-83A1-F6EECF244321}">
                <p14:modId xmlns:p14="http://schemas.microsoft.com/office/powerpoint/2010/main" val="579085195"/>
              </p:ext>
            </p:extLst>
          </p:nvPr>
        </p:nvGraphicFramePr>
        <p:xfrm>
          <a:off x="2209671" y="2085321"/>
          <a:ext cx="7772659" cy="4375450"/>
        </p:xfrm>
        <a:graphic>
          <a:graphicData uri="http://schemas.openxmlformats.org/drawingml/2006/table">
            <a:tbl>
              <a:tblPr/>
              <a:tblGrid>
                <a:gridCol w="2981875">
                  <a:extLst>
                    <a:ext uri="{9D8B030D-6E8A-4147-A177-3AD203B41FA5}">
                      <a16:colId xmlns:a16="http://schemas.microsoft.com/office/drawing/2014/main" val="20000"/>
                    </a:ext>
                  </a:extLst>
                </a:gridCol>
                <a:gridCol w="1596928">
                  <a:extLst>
                    <a:ext uri="{9D8B030D-6E8A-4147-A177-3AD203B41FA5}">
                      <a16:colId xmlns:a16="http://schemas.microsoft.com/office/drawing/2014/main" val="20001"/>
                    </a:ext>
                  </a:extLst>
                </a:gridCol>
                <a:gridCol w="1596928">
                  <a:extLst>
                    <a:ext uri="{9D8B030D-6E8A-4147-A177-3AD203B41FA5}">
                      <a16:colId xmlns:a16="http://schemas.microsoft.com/office/drawing/2014/main" val="20002"/>
                    </a:ext>
                  </a:extLst>
                </a:gridCol>
                <a:gridCol w="1596928">
                  <a:extLst>
                    <a:ext uri="{9D8B030D-6E8A-4147-A177-3AD203B41FA5}">
                      <a16:colId xmlns:a16="http://schemas.microsoft.com/office/drawing/2014/main" val="20003"/>
                    </a:ext>
                  </a:extLst>
                </a:gridCol>
              </a:tblGrid>
              <a:tr h="656317">
                <a:tc>
                  <a:txBody>
                    <a:bodyPr/>
                    <a:lstStyle/>
                    <a:p>
                      <a:pPr algn="ctr" fontAlgn="ctr"/>
                      <a:r>
                        <a:rPr lang="en-GB" sz="1100" b="1" i="0" u="none" strike="noStrike" dirty="0">
                          <a:solidFill>
                            <a:srgbClr val="FFFFFF"/>
                          </a:solidFill>
                          <a:effectLst/>
                          <a:latin typeface="Arial"/>
                        </a:rPr>
                        <a:t>VALVE</a:t>
                      </a:r>
                    </a:p>
                  </a:txBody>
                  <a:tcPr marL="9021" marR="9021" marT="90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fontAlgn="ctr"/>
                      <a:r>
                        <a:rPr lang="en-GB" sz="900" b="1" i="0" u="none" strike="noStrike" dirty="0">
                          <a:solidFill>
                            <a:srgbClr val="FFFFFF"/>
                          </a:solidFill>
                          <a:effectLst/>
                          <a:latin typeface="Arial"/>
                        </a:rPr>
                        <a:t>Detection by PST Alone without additional tools</a:t>
                      </a:r>
                    </a:p>
                  </a:txBody>
                  <a:tcPr marL="9021" marR="9021" marT="90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fontAlgn="ctr"/>
                      <a:r>
                        <a:rPr lang="en-GB" sz="900" b="1" i="0" u="none" strike="noStrike" dirty="0">
                          <a:solidFill>
                            <a:srgbClr val="FFFFFF"/>
                          </a:solidFill>
                          <a:effectLst/>
                          <a:latin typeface="Arial"/>
                        </a:rPr>
                        <a:t>Detection by PST   With Event Timing</a:t>
                      </a:r>
                    </a:p>
                  </a:txBody>
                  <a:tcPr marL="9021" marR="9021" marT="90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fontAlgn="ctr"/>
                      <a:r>
                        <a:rPr lang="en-GB" sz="900" b="1" i="0" u="none" strike="noStrike" dirty="0">
                          <a:solidFill>
                            <a:srgbClr val="FFFFFF"/>
                          </a:solidFill>
                          <a:effectLst/>
                          <a:latin typeface="Arial"/>
                        </a:rPr>
                        <a:t>Detection by On line Monitoring and Signature Analysis</a:t>
                      </a:r>
                    </a:p>
                  </a:txBody>
                  <a:tcPr marL="9021" marR="9021" marT="90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557870">
                <a:tc>
                  <a:txBody>
                    <a:bodyPr/>
                    <a:lstStyle/>
                    <a:p>
                      <a:pPr algn="ctr" fontAlgn="ctr"/>
                      <a:r>
                        <a:rPr lang="en-GB" sz="900" b="0" i="0" u="none" strike="noStrike">
                          <a:solidFill>
                            <a:srgbClr val="000000"/>
                          </a:solidFill>
                          <a:effectLst/>
                          <a:latin typeface="Arial"/>
                        </a:rPr>
                        <a:t>Valve Seat Leakage </a:t>
                      </a:r>
                    </a:p>
                  </a:txBody>
                  <a:tcPr marL="9021" marR="9021" marT="90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900" b="0" i="0" u="none" strike="noStrike" dirty="0">
                          <a:solidFill>
                            <a:srgbClr val="000000"/>
                          </a:solidFill>
                          <a:effectLst/>
                          <a:latin typeface="Arial"/>
                        </a:rPr>
                        <a:t>Not Possible </a:t>
                      </a:r>
                    </a:p>
                  </a:txBody>
                  <a:tcPr marL="9021" marR="9021" marT="90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a:txBody>
                    <a:bodyPr/>
                    <a:lstStyle/>
                    <a:p>
                      <a:pPr algn="ctr" fontAlgn="ctr"/>
                      <a:r>
                        <a:rPr lang="en-GB" sz="900" b="0" i="0" u="none" strike="noStrike">
                          <a:solidFill>
                            <a:srgbClr val="000000"/>
                          </a:solidFill>
                          <a:effectLst/>
                          <a:latin typeface="Arial"/>
                        </a:rPr>
                        <a:t>Not Possible </a:t>
                      </a:r>
                    </a:p>
                  </a:txBody>
                  <a:tcPr marL="9021" marR="9021" marT="90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a:txBody>
                    <a:bodyPr/>
                    <a:lstStyle/>
                    <a:p>
                      <a:pPr algn="ctr" fontAlgn="ctr"/>
                      <a:r>
                        <a:rPr lang="en-GB" sz="900" b="0" i="0" u="none" strike="noStrike" dirty="0">
                          <a:solidFill>
                            <a:srgbClr val="000000"/>
                          </a:solidFill>
                          <a:effectLst/>
                          <a:latin typeface="Arial"/>
                        </a:rPr>
                        <a:t>At initial onset and monitored for effects on margin</a:t>
                      </a:r>
                    </a:p>
                  </a:txBody>
                  <a:tcPr marL="9021" marR="9021" marT="90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0001"/>
                  </a:ext>
                </a:extLst>
              </a:tr>
              <a:tr h="557870">
                <a:tc>
                  <a:txBody>
                    <a:bodyPr/>
                    <a:lstStyle/>
                    <a:p>
                      <a:pPr algn="ctr" fontAlgn="ctr"/>
                      <a:r>
                        <a:rPr lang="en-GB" sz="900" b="0" i="0" u="none" strike="noStrike" dirty="0">
                          <a:solidFill>
                            <a:srgbClr val="000000"/>
                          </a:solidFill>
                          <a:effectLst/>
                          <a:latin typeface="Arial"/>
                        </a:rPr>
                        <a:t>Bent, Corroded or Damaged Valve Stem</a:t>
                      </a:r>
                    </a:p>
                  </a:txBody>
                  <a:tcPr marL="9021" marR="9021" marT="90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900" b="0" i="0" u="none" strike="noStrike">
                          <a:solidFill>
                            <a:srgbClr val="000000"/>
                          </a:solidFill>
                          <a:effectLst/>
                          <a:latin typeface="Arial"/>
                        </a:rPr>
                        <a:t>Failure mode only following failure</a:t>
                      </a:r>
                    </a:p>
                  </a:txBody>
                  <a:tcPr marL="9021" marR="9021" marT="90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en-GB" sz="900" b="0" i="0" u="none" strike="noStrike">
                          <a:solidFill>
                            <a:srgbClr val="000000"/>
                          </a:solidFill>
                          <a:effectLst/>
                          <a:latin typeface="Arial"/>
                        </a:rPr>
                        <a:t>Only if event timing is sensitive enough</a:t>
                      </a:r>
                    </a:p>
                  </a:txBody>
                  <a:tcPr marL="9021" marR="9021" marT="90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GB" sz="900" b="0" i="0" u="none" strike="noStrike">
                          <a:solidFill>
                            <a:srgbClr val="000000"/>
                          </a:solidFill>
                          <a:effectLst/>
                          <a:latin typeface="Arial"/>
                        </a:rPr>
                        <a:t>At initial onset and monitored for effects on margin</a:t>
                      </a:r>
                    </a:p>
                  </a:txBody>
                  <a:tcPr marL="9021" marR="9021" marT="90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0002"/>
                  </a:ext>
                </a:extLst>
              </a:tr>
              <a:tr h="557870">
                <a:tc>
                  <a:txBody>
                    <a:bodyPr/>
                    <a:lstStyle/>
                    <a:p>
                      <a:pPr algn="ctr" fontAlgn="ctr"/>
                      <a:r>
                        <a:rPr lang="en-GB" sz="900" b="0" i="0" u="none" strike="noStrike">
                          <a:solidFill>
                            <a:srgbClr val="000000"/>
                          </a:solidFill>
                          <a:effectLst/>
                          <a:latin typeface="Arial"/>
                        </a:rPr>
                        <a:t>High Gland Packing Load</a:t>
                      </a:r>
                    </a:p>
                  </a:txBody>
                  <a:tcPr marL="9021" marR="9021" marT="90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900" b="0" i="0" u="none" strike="noStrike">
                          <a:solidFill>
                            <a:srgbClr val="000000"/>
                          </a:solidFill>
                          <a:effectLst/>
                          <a:latin typeface="Arial"/>
                        </a:rPr>
                        <a:t>Failure mode only following failure</a:t>
                      </a:r>
                    </a:p>
                  </a:txBody>
                  <a:tcPr marL="9021" marR="9021" marT="90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en-GB" sz="900" b="0" i="0" u="none" strike="noStrike">
                          <a:solidFill>
                            <a:srgbClr val="000000"/>
                          </a:solidFill>
                          <a:effectLst/>
                          <a:latin typeface="Arial"/>
                        </a:rPr>
                        <a:t>Only if event timing is sensitive enough</a:t>
                      </a:r>
                    </a:p>
                  </a:txBody>
                  <a:tcPr marL="9021" marR="9021" marT="90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GB" sz="900" b="0" i="0" u="none" strike="noStrike">
                          <a:solidFill>
                            <a:srgbClr val="000000"/>
                          </a:solidFill>
                          <a:effectLst/>
                          <a:latin typeface="Arial"/>
                        </a:rPr>
                        <a:t>At initial onset and monitored for effects on margin</a:t>
                      </a:r>
                    </a:p>
                  </a:txBody>
                  <a:tcPr marL="9021" marR="9021" marT="90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0003"/>
                  </a:ext>
                </a:extLst>
              </a:tr>
              <a:tr h="557870">
                <a:tc>
                  <a:txBody>
                    <a:bodyPr/>
                    <a:lstStyle/>
                    <a:p>
                      <a:pPr algn="ctr" fontAlgn="ctr"/>
                      <a:r>
                        <a:rPr lang="en-GB" sz="900" b="0" i="0" u="none" strike="noStrike" dirty="0">
                          <a:solidFill>
                            <a:srgbClr val="000000"/>
                          </a:solidFill>
                          <a:effectLst/>
                          <a:latin typeface="Arial"/>
                        </a:rPr>
                        <a:t>Excessive Valve Breakout Torque or Thrust</a:t>
                      </a:r>
                    </a:p>
                  </a:txBody>
                  <a:tcPr marL="9021" marR="9021" marT="90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900" b="0" i="0" u="none" strike="noStrike">
                          <a:solidFill>
                            <a:srgbClr val="000000"/>
                          </a:solidFill>
                          <a:effectLst/>
                          <a:latin typeface="Arial"/>
                        </a:rPr>
                        <a:t>Not Possible </a:t>
                      </a:r>
                    </a:p>
                  </a:txBody>
                  <a:tcPr marL="9021" marR="9021" marT="90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a:txBody>
                    <a:bodyPr/>
                    <a:lstStyle/>
                    <a:p>
                      <a:pPr algn="ctr" fontAlgn="ctr"/>
                      <a:r>
                        <a:rPr lang="en-GB" sz="900" b="0" i="0" u="none" strike="noStrike">
                          <a:solidFill>
                            <a:srgbClr val="000000"/>
                          </a:solidFill>
                          <a:effectLst/>
                          <a:latin typeface="Arial"/>
                        </a:rPr>
                        <a:t>Not Possible </a:t>
                      </a:r>
                    </a:p>
                  </a:txBody>
                  <a:tcPr marL="9021" marR="9021" marT="90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a:txBody>
                    <a:bodyPr/>
                    <a:lstStyle/>
                    <a:p>
                      <a:pPr algn="ctr" fontAlgn="ctr"/>
                      <a:r>
                        <a:rPr lang="en-GB" sz="900" b="0" i="0" u="none" strike="noStrike">
                          <a:solidFill>
                            <a:srgbClr val="000000"/>
                          </a:solidFill>
                          <a:effectLst/>
                          <a:latin typeface="Arial"/>
                        </a:rPr>
                        <a:t>At initial onset and monitored for effects on margin</a:t>
                      </a:r>
                    </a:p>
                  </a:txBody>
                  <a:tcPr marL="9021" marR="9021" marT="90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0004"/>
                  </a:ext>
                </a:extLst>
              </a:tr>
              <a:tr h="557870">
                <a:tc>
                  <a:txBody>
                    <a:bodyPr/>
                    <a:lstStyle/>
                    <a:p>
                      <a:pPr algn="ctr" fontAlgn="ctr"/>
                      <a:r>
                        <a:rPr lang="en-GB" sz="900" b="0" i="0" u="none" strike="noStrike" dirty="0">
                          <a:solidFill>
                            <a:srgbClr val="000000"/>
                          </a:solidFill>
                          <a:effectLst/>
                          <a:latin typeface="Arial"/>
                        </a:rPr>
                        <a:t>Valve damage including Valve or Seat Galling</a:t>
                      </a:r>
                    </a:p>
                  </a:txBody>
                  <a:tcPr marL="9021" marR="9021" marT="90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900" b="0" i="0" u="none" strike="noStrike">
                          <a:solidFill>
                            <a:srgbClr val="000000"/>
                          </a:solidFill>
                          <a:effectLst/>
                          <a:latin typeface="Arial"/>
                        </a:rPr>
                        <a:t>Not Possible </a:t>
                      </a:r>
                    </a:p>
                  </a:txBody>
                  <a:tcPr marL="9021" marR="9021" marT="90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a:txBody>
                    <a:bodyPr/>
                    <a:lstStyle/>
                    <a:p>
                      <a:pPr algn="ctr" fontAlgn="ctr"/>
                      <a:r>
                        <a:rPr lang="en-GB" sz="900" b="0" i="0" u="none" strike="noStrike">
                          <a:solidFill>
                            <a:srgbClr val="000000"/>
                          </a:solidFill>
                          <a:effectLst/>
                          <a:latin typeface="Arial"/>
                        </a:rPr>
                        <a:t>Only if event timing is sensitive enough</a:t>
                      </a:r>
                    </a:p>
                  </a:txBody>
                  <a:tcPr marL="9021" marR="9021" marT="90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GB" sz="900" b="0" i="0" u="none" strike="noStrike">
                          <a:solidFill>
                            <a:srgbClr val="000000"/>
                          </a:solidFill>
                          <a:effectLst/>
                          <a:latin typeface="Arial"/>
                        </a:rPr>
                        <a:t>At initial onset and monitored for effects on margin</a:t>
                      </a:r>
                    </a:p>
                  </a:txBody>
                  <a:tcPr marL="9021" marR="9021" marT="90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0005"/>
                  </a:ext>
                </a:extLst>
              </a:tr>
              <a:tr h="371913">
                <a:tc>
                  <a:txBody>
                    <a:bodyPr/>
                    <a:lstStyle/>
                    <a:p>
                      <a:pPr algn="ctr" fontAlgn="ctr"/>
                      <a:r>
                        <a:rPr lang="en-GB" sz="900" b="0" i="0" u="none" strike="noStrike" dirty="0">
                          <a:solidFill>
                            <a:srgbClr val="000000"/>
                          </a:solidFill>
                          <a:effectLst/>
                          <a:latin typeface="Arial"/>
                        </a:rPr>
                        <a:t>Valve Seizure</a:t>
                      </a:r>
                    </a:p>
                  </a:txBody>
                  <a:tcPr marL="9021" marR="9021" marT="90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900" b="0" i="0" u="none" strike="noStrike">
                          <a:solidFill>
                            <a:srgbClr val="000000"/>
                          </a:solidFill>
                          <a:effectLst/>
                          <a:latin typeface="Arial"/>
                        </a:rPr>
                        <a:t>Failure mode only following failure</a:t>
                      </a:r>
                    </a:p>
                  </a:txBody>
                  <a:tcPr marL="9021" marR="9021" marT="90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en-GB" sz="900" b="0" i="0" u="none" strike="noStrike">
                          <a:solidFill>
                            <a:srgbClr val="000000"/>
                          </a:solidFill>
                          <a:effectLst/>
                          <a:latin typeface="Arial"/>
                        </a:rPr>
                        <a:t>Failure mode only following failure</a:t>
                      </a:r>
                    </a:p>
                  </a:txBody>
                  <a:tcPr marL="9021" marR="9021" marT="90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en-GB" sz="900" b="0" i="0" u="none" strike="noStrike">
                          <a:solidFill>
                            <a:srgbClr val="000000"/>
                          </a:solidFill>
                          <a:effectLst/>
                          <a:latin typeface="Arial"/>
                        </a:rPr>
                        <a:t>Predictable based on analysis &amp; trending</a:t>
                      </a:r>
                    </a:p>
                  </a:txBody>
                  <a:tcPr marL="9021" marR="9021" marT="90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0006"/>
                  </a:ext>
                </a:extLst>
              </a:tr>
              <a:tr h="557870">
                <a:tc>
                  <a:txBody>
                    <a:bodyPr/>
                    <a:lstStyle/>
                    <a:p>
                      <a:pPr algn="ctr" fontAlgn="ctr"/>
                      <a:r>
                        <a:rPr lang="en-GB" sz="900" b="0" i="0" u="none" strike="noStrike" dirty="0">
                          <a:solidFill>
                            <a:srgbClr val="000000"/>
                          </a:solidFill>
                          <a:effectLst/>
                          <a:latin typeface="Arial"/>
                        </a:rPr>
                        <a:t>Internal Corrosion/Friction </a:t>
                      </a:r>
                    </a:p>
                  </a:txBody>
                  <a:tcPr marL="9021" marR="9021" marT="90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900" b="0" i="0" u="none" strike="noStrike">
                          <a:solidFill>
                            <a:srgbClr val="000000"/>
                          </a:solidFill>
                          <a:effectLst/>
                          <a:latin typeface="Arial"/>
                        </a:rPr>
                        <a:t>Failure mode only following failure</a:t>
                      </a:r>
                    </a:p>
                  </a:txBody>
                  <a:tcPr marL="9021" marR="9021" marT="90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en-GB" sz="900" b="0" i="0" u="none" strike="noStrike">
                          <a:solidFill>
                            <a:srgbClr val="000000"/>
                          </a:solidFill>
                          <a:effectLst/>
                          <a:latin typeface="Arial"/>
                        </a:rPr>
                        <a:t>Only if event timing is sensitive enough</a:t>
                      </a:r>
                    </a:p>
                  </a:txBody>
                  <a:tcPr marL="9021" marR="9021" marT="90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GB" sz="900" b="0" i="0" u="none" strike="noStrike" dirty="0">
                          <a:solidFill>
                            <a:srgbClr val="000000"/>
                          </a:solidFill>
                          <a:effectLst/>
                          <a:latin typeface="Arial"/>
                        </a:rPr>
                        <a:t>At initial onset and monitored for effects on margin</a:t>
                      </a:r>
                    </a:p>
                  </a:txBody>
                  <a:tcPr marL="9021" marR="9021" marT="90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0007"/>
                  </a:ext>
                </a:extLst>
              </a:tr>
            </a:tbl>
          </a:graphicData>
        </a:graphic>
      </p:graphicFrame>
      <p:sp>
        <p:nvSpPr>
          <p:cNvPr id="3" name="Text Box 6">
            <a:extLst>
              <a:ext uri="{FF2B5EF4-FFF2-40B4-BE49-F238E27FC236}">
                <a16:creationId xmlns:a16="http://schemas.microsoft.com/office/drawing/2014/main" id="{E61EDE10-41BF-45EF-8B40-603B0D13871C}"/>
              </a:ext>
            </a:extLst>
          </p:cNvPr>
          <p:cNvSpPr txBox="1">
            <a:spLocks noChangeArrowheads="1"/>
          </p:cNvSpPr>
          <p:nvPr/>
        </p:nvSpPr>
        <p:spPr bwMode="auto">
          <a:xfrm>
            <a:off x="337685" y="1131214"/>
            <a:ext cx="11303453" cy="954107"/>
          </a:xfrm>
          <a:prstGeom prst="rect">
            <a:avLst/>
          </a:prstGeom>
          <a:noFill/>
          <a:ln>
            <a:noFill/>
          </a:ln>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l" eaLnBrk="1" hangingPunct="1">
              <a:defRPr/>
            </a:pPr>
            <a:r>
              <a:rPr lang="en-GB" sz="2800" b="1" dirty="0">
                <a:latin typeface="Arial" panose="020B0604020202020204" pitchFamily="34" charset="0"/>
                <a:cs typeface="Arial" panose="020B0604020202020204" pitchFamily="34" charset="0"/>
              </a:rPr>
              <a:t>Valve Monitoring Solutions Selection…</a:t>
            </a:r>
          </a:p>
          <a:p>
            <a:pPr algn="l" eaLnBrk="1" hangingPunct="1">
              <a:defRPr/>
            </a:pPr>
            <a:r>
              <a:rPr lang="en-GB" sz="2800" b="1" dirty="0">
                <a:latin typeface="Arial" panose="020B0604020202020204" pitchFamily="34" charset="0"/>
                <a:cs typeface="Arial" panose="020B0604020202020204" pitchFamily="34" charset="0"/>
              </a:rPr>
              <a:t>Diagnostic Capabilities Comparison</a:t>
            </a:r>
          </a:p>
        </p:txBody>
      </p:sp>
      <p:cxnSp>
        <p:nvCxnSpPr>
          <p:cNvPr id="4" name="Connettore diritto 20">
            <a:extLst>
              <a:ext uri="{FF2B5EF4-FFF2-40B4-BE49-F238E27FC236}">
                <a16:creationId xmlns:a16="http://schemas.microsoft.com/office/drawing/2014/main" id="{A5AFC4E9-F9AF-6C59-C6C3-6848058BA91F}"/>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559961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36DD1E3-65B5-465B-9896-4DFF0F8814C5}"/>
              </a:ext>
            </a:extLst>
          </p:cNvPr>
          <p:cNvGraphicFramePr>
            <a:graphicFrameLocks noGrp="1"/>
          </p:cNvGraphicFramePr>
          <p:nvPr>
            <p:extLst>
              <p:ext uri="{D42A27DB-BD31-4B8C-83A1-F6EECF244321}">
                <p14:modId xmlns:p14="http://schemas.microsoft.com/office/powerpoint/2010/main" val="2831259832"/>
              </p:ext>
            </p:extLst>
          </p:nvPr>
        </p:nvGraphicFramePr>
        <p:xfrm>
          <a:off x="1995954" y="2297243"/>
          <a:ext cx="8084152" cy="3526266"/>
        </p:xfrm>
        <a:graphic>
          <a:graphicData uri="http://schemas.openxmlformats.org/drawingml/2006/table">
            <a:tbl>
              <a:tblPr firstRow="1" bandRow="1">
                <a:tableStyleId>{5C22544A-7EE6-4342-B048-85BDC9FD1C3A}</a:tableStyleId>
              </a:tblPr>
              <a:tblGrid>
                <a:gridCol w="2021038">
                  <a:extLst>
                    <a:ext uri="{9D8B030D-6E8A-4147-A177-3AD203B41FA5}">
                      <a16:colId xmlns:a16="http://schemas.microsoft.com/office/drawing/2014/main" val="20000"/>
                    </a:ext>
                  </a:extLst>
                </a:gridCol>
                <a:gridCol w="2021038">
                  <a:extLst>
                    <a:ext uri="{9D8B030D-6E8A-4147-A177-3AD203B41FA5}">
                      <a16:colId xmlns:a16="http://schemas.microsoft.com/office/drawing/2014/main" val="20001"/>
                    </a:ext>
                  </a:extLst>
                </a:gridCol>
                <a:gridCol w="2021038">
                  <a:extLst>
                    <a:ext uri="{9D8B030D-6E8A-4147-A177-3AD203B41FA5}">
                      <a16:colId xmlns:a16="http://schemas.microsoft.com/office/drawing/2014/main" val="20002"/>
                    </a:ext>
                  </a:extLst>
                </a:gridCol>
                <a:gridCol w="2021038">
                  <a:extLst>
                    <a:ext uri="{9D8B030D-6E8A-4147-A177-3AD203B41FA5}">
                      <a16:colId xmlns:a16="http://schemas.microsoft.com/office/drawing/2014/main" val="20003"/>
                    </a:ext>
                  </a:extLst>
                </a:gridCol>
              </a:tblGrid>
              <a:tr h="1204426">
                <a:tc>
                  <a:txBody>
                    <a:bodyPr/>
                    <a:lstStyle/>
                    <a:p>
                      <a:pPr algn="ctr"/>
                      <a:r>
                        <a:rPr lang="en-GB" sz="2500" b="1" dirty="0">
                          <a:effectLst>
                            <a:outerShdw blurRad="38100" dist="38100" dir="2700000" algn="tl">
                              <a:srgbClr val="000000">
                                <a:alpha val="43137"/>
                              </a:srgbClr>
                            </a:outerShdw>
                          </a:effectLst>
                        </a:rPr>
                        <a:t>Coverage Level</a:t>
                      </a:r>
                    </a:p>
                  </a:txBody>
                  <a:tcPr marL="68580" marR="68580" marT="45703" marB="457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B70B7"/>
                    </a:solidFill>
                  </a:tcPr>
                </a:tc>
                <a:tc>
                  <a:txBody>
                    <a:bodyPr/>
                    <a:lstStyle/>
                    <a:p>
                      <a:pPr algn="ctr"/>
                      <a:r>
                        <a:rPr lang="en-GB" sz="2500" b="1" dirty="0">
                          <a:effectLst>
                            <a:outerShdw blurRad="38100" dist="38100" dir="2700000" algn="tl">
                              <a:srgbClr val="000000">
                                <a:alpha val="43137"/>
                              </a:srgbClr>
                            </a:outerShdw>
                          </a:effectLst>
                        </a:rPr>
                        <a:t>With </a:t>
                      </a:r>
                      <a:endParaRPr lang="en-GB" sz="2500" b="1" baseline="0" dirty="0">
                        <a:effectLst>
                          <a:outerShdw blurRad="38100" dist="38100" dir="2700000" algn="tl">
                            <a:srgbClr val="000000">
                              <a:alpha val="43137"/>
                            </a:srgbClr>
                          </a:outerShdw>
                        </a:effectLst>
                      </a:endParaRPr>
                    </a:p>
                    <a:p>
                      <a:pPr algn="ctr"/>
                      <a:r>
                        <a:rPr lang="en-GB" sz="2500" b="1" dirty="0">
                          <a:effectLst>
                            <a:outerShdw blurRad="38100" dist="38100" dir="2700000" algn="tl">
                              <a:srgbClr val="000000">
                                <a:alpha val="43137"/>
                              </a:srgbClr>
                            </a:outerShdw>
                          </a:effectLst>
                        </a:rPr>
                        <a:t>PST</a:t>
                      </a:r>
                    </a:p>
                  </a:txBody>
                  <a:tcPr marL="68580" marR="68580" marT="45703" marB="457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B70B7"/>
                    </a:solidFill>
                  </a:tcPr>
                </a:tc>
                <a:tc>
                  <a:txBody>
                    <a:bodyPr/>
                    <a:lstStyle/>
                    <a:p>
                      <a:pPr algn="ctr"/>
                      <a:r>
                        <a:rPr lang="en-GB" sz="2500" b="1" dirty="0">
                          <a:effectLst>
                            <a:outerShdw blurRad="38100" dist="38100" dir="2700000" algn="tl">
                              <a:srgbClr val="000000">
                                <a:alpha val="43137"/>
                              </a:srgbClr>
                            </a:outerShdw>
                          </a:effectLst>
                        </a:rPr>
                        <a:t>Full Cycle</a:t>
                      </a:r>
                      <a:r>
                        <a:rPr lang="en-GB" sz="2500" b="1" baseline="0" dirty="0">
                          <a:effectLst>
                            <a:outerShdw blurRad="38100" dist="38100" dir="2700000" algn="tl">
                              <a:srgbClr val="000000">
                                <a:alpha val="43137"/>
                              </a:srgbClr>
                            </a:outerShdw>
                          </a:effectLst>
                        </a:rPr>
                        <a:t> </a:t>
                      </a:r>
                    </a:p>
                    <a:p>
                      <a:pPr algn="ctr"/>
                      <a:r>
                        <a:rPr lang="en-GB" sz="2500" b="1" baseline="0" dirty="0">
                          <a:effectLst>
                            <a:outerShdw blurRad="38100" dist="38100" dir="2700000" algn="tl">
                              <a:srgbClr val="000000">
                                <a:alpha val="43137"/>
                              </a:srgbClr>
                            </a:outerShdw>
                          </a:effectLst>
                        </a:rPr>
                        <a:t>No Flow</a:t>
                      </a:r>
                      <a:endParaRPr lang="en-GB" sz="2500" b="1" dirty="0">
                        <a:effectLst>
                          <a:outerShdw blurRad="38100" dist="38100" dir="2700000" algn="tl">
                            <a:srgbClr val="000000">
                              <a:alpha val="43137"/>
                            </a:srgbClr>
                          </a:outerShdw>
                        </a:effectLst>
                      </a:endParaRPr>
                    </a:p>
                  </a:txBody>
                  <a:tcPr marL="68580" marR="68580" marT="45703" marB="457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B70B7"/>
                    </a:solidFill>
                  </a:tcPr>
                </a:tc>
                <a:tc>
                  <a:txBody>
                    <a:bodyPr/>
                    <a:lstStyle/>
                    <a:p>
                      <a:pPr algn="ctr"/>
                      <a:r>
                        <a:rPr lang="en-GB" sz="2500" b="1" dirty="0">
                          <a:effectLst>
                            <a:outerShdw blurRad="38100" dist="38100" dir="2700000" algn="tl">
                              <a:srgbClr val="000000">
                                <a:alpha val="43137"/>
                              </a:srgbClr>
                            </a:outerShdw>
                          </a:effectLst>
                        </a:rPr>
                        <a:t>Full Cycle Op Conditions</a:t>
                      </a:r>
                    </a:p>
                  </a:txBody>
                  <a:tcPr marL="68580" marR="68580" marT="45703" marB="457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B70B7"/>
                    </a:solidFill>
                  </a:tcPr>
                </a:tc>
                <a:extLst>
                  <a:ext uri="{0D108BD9-81ED-4DB2-BD59-A6C34878D82A}">
                    <a16:rowId xmlns:a16="http://schemas.microsoft.com/office/drawing/2014/main" val="10000"/>
                  </a:ext>
                </a:extLst>
              </a:tr>
              <a:tr h="580460">
                <a:tc>
                  <a:txBody>
                    <a:bodyPr/>
                    <a:lstStyle/>
                    <a:p>
                      <a:pPr algn="ctr"/>
                      <a:r>
                        <a:rPr lang="en-GB" sz="3200" b="1" dirty="0">
                          <a:solidFill>
                            <a:schemeClr val="tx1"/>
                          </a:solidFill>
                          <a:effectLst/>
                        </a:rPr>
                        <a:t>I</a:t>
                      </a:r>
                    </a:p>
                  </a:txBody>
                  <a:tcPr marL="68580" marR="68580" marT="45703" marB="457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GB" sz="3200" b="1" dirty="0">
                          <a:solidFill>
                            <a:schemeClr val="tx1"/>
                          </a:solidFill>
                          <a:effectLst/>
                        </a:rPr>
                        <a:t>15</a:t>
                      </a:r>
                    </a:p>
                  </a:txBody>
                  <a:tcPr marL="68580" marR="68580" marT="45703" marB="457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GB" sz="3200" b="1" dirty="0">
                          <a:solidFill>
                            <a:schemeClr val="tx1"/>
                          </a:solidFill>
                          <a:effectLst/>
                        </a:rPr>
                        <a:t>15</a:t>
                      </a:r>
                    </a:p>
                  </a:txBody>
                  <a:tcPr marL="68580" marR="68580" marT="45703" marB="457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GB" sz="3200" b="1" dirty="0">
                          <a:solidFill>
                            <a:schemeClr val="tx1"/>
                          </a:solidFill>
                          <a:effectLst/>
                        </a:rPr>
                        <a:t>15</a:t>
                      </a:r>
                    </a:p>
                  </a:txBody>
                  <a:tcPr marL="68580" marR="68580" marT="45703" marB="457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1"/>
                  </a:ext>
                </a:extLst>
              </a:tr>
              <a:tr h="580460">
                <a:tc>
                  <a:txBody>
                    <a:bodyPr/>
                    <a:lstStyle/>
                    <a:p>
                      <a:pPr algn="ctr"/>
                      <a:r>
                        <a:rPr lang="en-GB" sz="3200" b="1" dirty="0">
                          <a:solidFill>
                            <a:schemeClr val="tx1"/>
                          </a:solidFill>
                          <a:effectLst/>
                        </a:rPr>
                        <a:t>II</a:t>
                      </a:r>
                    </a:p>
                  </a:txBody>
                  <a:tcPr marL="68580" marR="68580" marT="45703" marB="457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GB" sz="3200" b="1" dirty="0">
                          <a:solidFill>
                            <a:schemeClr val="tx1"/>
                          </a:solidFill>
                          <a:effectLst/>
                        </a:rPr>
                        <a:t>40</a:t>
                      </a:r>
                    </a:p>
                  </a:txBody>
                  <a:tcPr marL="68580" marR="68580" marT="45703" marB="457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GB" sz="3200" b="1" dirty="0">
                          <a:solidFill>
                            <a:schemeClr val="tx1"/>
                          </a:solidFill>
                          <a:effectLst/>
                        </a:rPr>
                        <a:t>46</a:t>
                      </a:r>
                    </a:p>
                  </a:txBody>
                  <a:tcPr marL="68580" marR="68580" marT="45703" marB="457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GB" sz="3200" b="1" dirty="0">
                          <a:solidFill>
                            <a:schemeClr val="tx1"/>
                          </a:solidFill>
                          <a:effectLst/>
                        </a:rPr>
                        <a:t>81</a:t>
                      </a:r>
                    </a:p>
                  </a:txBody>
                  <a:tcPr marL="68580" marR="68580" marT="45703" marB="457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2"/>
                  </a:ext>
                </a:extLst>
              </a:tr>
              <a:tr h="580460">
                <a:tc>
                  <a:txBody>
                    <a:bodyPr/>
                    <a:lstStyle/>
                    <a:p>
                      <a:pPr algn="ctr"/>
                      <a:r>
                        <a:rPr lang="en-GB" sz="3200" b="1" dirty="0">
                          <a:solidFill>
                            <a:schemeClr val="tx1"/>
                          </a:solidFill>
                          <a:effectLst/>
                        </a:rPr>
                        <a:t>III</a:t>
                      </a:r>
                    </a:p>
                  </a:txBody>
                  <a:tcPr marL="68580" marR="68580" marT="45703" marB="457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GB" sz="3200" b="1" dirty="0">
                          <a:solidFill>
                            <a:schemeClr val="tx1"/>
                          </a:solidFill>
                          <a:effectLst/>
                        </a:rPr>
                        <a:t>60</a:t>
                      </a:r>
                    </a:p>
                  </a:txBody>
                  <a:tcPr marL="68580" marR="68580" marT="45703" marB="457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GB" sz="3200" b="1" dirty="0">
                          <a:solidFill>
                            <a:schemeClr val="tx1"/>
                          </a:solidFill>
                          <a:effectLst/>
                        </a:rPr>
                        <a:t>65</a:t>
                      </a:r>
                    </a:p>
                  </a:txBody>
                  <a:tcPr marL="68580" marR="68580" marT="45703" marB="457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GB" sz="3200" b="1" dirty="0">
                          <a:solidFill>
                            <a:schemeClr val="tx1"/>
                          </a:solidFill>
                          <a:effectLst/>
                        </a:rPr>
                        <a:t>83</a:t>
                      </a:r>
                    </a:p>
                  </a:txBody>
                  <a:tcPr marL="68580" marR="68580" marT="45703" marB="457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3"/>
                  </a:ext>
                </a:extLst>
              </a:tr>
              <a:tr h="580460">
                <a:tc>
                  <a:txBody>
                    <a:bodyPr/>
                    <a:lstStyle/>
                    <a:p>
                      <a:pPr algn="ctr"/>
                      <a:r>
                        <a:rPr lang="en-GB" sz="3200" b="1" dirty="0">
                          <a:solidFill>
                            <a:schemeClr val="tx1"/>
                          </a:solidFill>
                          <a:effectLst/>
                        </a:rPr>
                        <a:t>IV</a:t>
                      </a:r>
                    </a:p>
                  </a:txBody>
                  <a:tcPr marL="68580" marR="68580" marT="45703" marB="457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GB" sz="3200" b="1" dirty="0">
                          <a:solidFill>
                            <a:schemeClr val="tx1"/>
                          </a:solidFill>
                          <a:effectLst/>
                        </a:rPr>
                        <a:t>80</a:t>
                      </a:r>
                    </a:p>
                  </a:txBody>
                  <a:tcPr marL="68580" marR="68580" marT="45703" marB="457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GB" sz="3200" b="1" dirty="0">
                          <a:solidFill>
                            <a:schemeClr val="tx1"/>
                          </a:solidFill>
                          <a:effectLst/>
                        </a:rPr>
                        <a:t>83</a:t>
                      </a:r>
                    </a:p>
                  </a:txBody>
                  <a:tcPr marL="68580" marR="68580" marT="45703" marB="457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GB" sz="3200" b="1" dirty="0">
                          <a:solidFill>
                            <a:schemeClr val="tx1"/>
                          </a:solidFill>
                          <a:effectLst/>
                        </a:rPr>
                        <a:t>96</a:t>
                      </a:r>
                    </a:p>
                  </a:txBody>
                  <a:tcPr marL="68580" marR="68580" marT="45703" marB="457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4"/>
                  </a:ext>
                </a:extLst>
              </a:tr>
            </a:tbl>
          </a:graphicData>
        </a:graphic>
      </p:graphicFrame>
      <p:sp>
        <p:nvSpPr>
          <p:cNvPr id="3" name="Oval 2">
            <a:extLst>
              <a:ext uri="{FF2B5EF4-FFF2-40B4-BE49-F238E27FC236}">
                <a16:creationId xmlns:a16="http://schemas.microsoft.com/office/drawing/2014/main" id="{20DBE44E-CA1F-4D8E-ADA4-8742764AA89A}"/>
              </a:ext>
            </a:extLst>
          </p:cNvPr>
          <p:cNvSpPr/>
          <p:nvPr/>
        </p:nvSpPr>
        <p:spPr>
          <a:xfrm>
            <a:off x="8673958" y="5172033"/>
            <a:ext cx="755793" cy="74870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3541"/>
          </a:p>
        </p:txBody>
      </p:sp>
      <p:sp>
        <p:nvSpPr>
          <p:cNvPr id="4" name="TextBox 6">
            <a:extLst>
              <a:ext uri="{FF2B5EF4-FFF2-40B4-BE49-F238E27FC236}">
                <a16:creationId xmlns:a16="http://schemas.microsoft.com/office/drawing/2014/main" id="{4BD48A00-3666-4BE5-AD3C-5B405A5029A3}"/>
              </a:ext>
            </a:extLst>
          </p:cNvPr>
          <p:cNvSpPr txBox="1">
            <a:spLocks noChangeArrowheads="1"/>
          </p:cNvSpPr>
          <p:nvPr/>
        </p:nvSpPr>
        <p:spPr bwMode="auto">
          <a:xfrm>
            <a:off x="2077605" y="1685967"/>
            <a:ext cx="7968209" cy="43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Calibri" panose="020F0502020204030204" pitchFamily="34" charset="0"/>
                <a:cs typeface="Arial" panose="020B0604020202020204" pitchFamily="34" charset="0"/>
              </a:defRPr>
            </a:lvl1pPr>
            <a:lvl2pPr marL="742950" indent="-285750">
              <a:defRPr>
                <a:solidFill>
                  <a:srgbClr val="000000"/>
                </a:solidFill>
                <a:latin typeface="Calibri" panose="020F0502020204030204" pitchFamily="34" charset="0"/>
                <a:cs typeface="Arial" panose="020B0604020202020204" pitchFamily="34" charset="0"/>
              </a:defRPr>
            </a:lvl2pPr>
            <a:lvl3pPr marL="1143000" indent="-228600">
              <a:defRPr>
                <a:solidFill>
                  <a:srgbClr val="000000"/>
                </a:solidFill>
                <a:latin typeface="Calibri" panose="020F0502020204030204" pitchFamily="34" charset="0"/>
                <a:cs typeface="Arial" panose="020B0604020202020204" pitchFamily="34" charset="0"/>
              </a:defRPr>
            </a:lvl3pPr>
            <a:lvl4pPr marL="1600200" indent="-228600">
              <a:defRPr>
                <a:solidFill>
                  <a:srgbClr val="000000"/>
                </a:solidFill>
                <a:latin typeface="Calibri" panose="020F0502020204030204" pitchFamily="34" charset="0"/>
                <a:cs typeface="Arial" panose="020B0604020202020204" pitchFamily="34" charset="0"/>
              </a:defRPr>
            </a:lvl4pPr>
            <a:lvl5pPr marL="2057400" indent="-228600">
              <a:defRPr>
                <a:solidFill>
                  <a:srgbClr val="000000"/>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9pPr>
          </a:lstStyle>
          <a:p>
            <a:r>
              <a:rPr lang="en-GB" altLang="en-US" sz="2213" b="1" dirty="0">
                <a:latin typeface="+mn-lt"/>
              </a:rPr>
              <a:t>% of Diagnostic Coverage (Driving Visibility / Confidence)</a:t>
            </a:r>
          </a:p>
        </p:txBody>
      </p:sp>
      <p:sp>
        <p:nvSpPr>
          <p:cNvPr id="5" name="TextBox 4">
            <a:extLst>
              <a:ext uri="{FF2B5EF4-FFF2-40B4-BE49-F238E27FC236}">
                <a16:creationId xmlns:a16="http://schemas.microsoft.com/office/drawing/2014/main" id="{9842413C-9E9D-4901-B2DC-D3BC6F475033}"/>
              </a:ext>
            </a:extLst>
          </p:cNvPr>
          <p:cNvSpPr txBox="1"/>
          <p:nvPr/>
        </p:nvSpPr>
        <p:spPr>
          <a:xfrm>
            <a:off x="385700" y="1133823"/>
            <a:ext cx="9760002" cy="523220"/>
          </a:xfrm>
          <a:prstGeom prst="rect">
            <a:avLst/>
          </a:prstGeom>
          <a:noFill/>
        </p:spPr>
        <p:txBody>
          <a:bodyPr>
            <a:spAutoFit/>
          </a:bodyPr>
          <a:lstStyle/>
          <a:p>
            <a:pPr>
              <a:defRPr/>
            </a:pPr>
            <a:r>
              <a:rPr lang="en-GB" sz="2800" b="1" dirty="0">
                <a:latin typeface="Arial" panose="020B0604020202020204" pitchFamily="34" charset="0"/>
                <a:cs typeface="Arial" panose="020B0604020202020204" pitchFamily="34" charset="0"/>
              </a:rPr>
              <a:t>ISA TR96.05.02</a:t>
            </a:r>
          </a:p>
        </p:txBody>
      </p:sp>
      <p:cxnSp>
        <p:nvCxnSpPr>
          <p:cNvPr id="6" name="Connettore diritto 20">
            <a:extLst>
              <a:ext uri="{FF2B5EF4-FFF2-40B4-BE49-F238E27FC236}">
                <a16:creationId xmlns:a16="http://schemas.microsoft.com/office/drawing/2014/main" id="{103BC0F4-C84E-56F4-8C24-1F543A428C60}"/>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481739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18">
            <a:extLst>
              <a:ext uri="{FF2B5EF4-FFF2-40B4-BE49-F238E27FC236}">
                <a16:creationId xmlns:a16="http://schemas.microsoft.com/office/drawing/2014/main" id="{03B4F088-5471-4374-B288-1616CFEAA28F}"/>
              </a:ext>
            </a:extLst>
          </p:cNvPr>
          <p:cNvSpPr txBox="1"/>
          <p:nvPr/>
        </p:nvSpPr>
        <p:spPr>
          <a:xfrm>
            <a:off x="349431" y="1102639"/>
            <a:ext cx="11515375" cy="954107"/>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The </a:t>
            </a:r>
            <a:r>
              <a:rPr lang="en-GB" sz="2800" b="1" dirty="0" err="1">
                <a:latin typeface="Arial" panose="020B0604020202020204" pitchFamily="34" charset="0"/>
                <a:cs typeface="Arial" panose="020B0604020202020204" pitchFamily="34" charset="0"/>
              </a:rPr>
              <a:t>Convergance</a:t>
            </a:r>
            <a:r>
              <a:rPr lang="en-GB" sz="2800" b="1" dirty="0">
                <a:latin typeface="Arial" panose="020B0604020202020204" pitchFamily="34" charset="0"/>
                <a:cs typeface="Arial" panose="020B0604020202020204" pitchFamily="34" charset="0"/>
              </a:rPr>
              <a:t> of </a:t>
            </a:r>
            <a:r>
              <a:rPr lang="en-GB" sz="2800" b="1" dirty="0" err="1">
                <a:latin typeface="Arial" panose="020B0604020202020204" pitchFamily="34" charset="0"/>
                <a:cs typeface="Arial" panose="020B0604020202020204" pitchFamily="34" charset="0"/>
              </a:rPr>
              <a:t>IIoT</a:t>
            </a:r>
            <a:r>
              <a:rPr lang="en-GB" sz="2800" b="1" dirty="0">
                <a:latin typeface="Arial" panose="020B0604020202020204" pitchFamily="34" charset="0"/>
                <a:cs typeface="Arial" panose="020B0604020202020204" pitchFamily="34" charset="0"/>
              </a:rPr>
              <a:t>, Data Analytics and Asset Integrity </a:t>
            </a:r>
          </a:p>
          <a:p>
            <a:r>
              <a:rPr lang="en-GB" sz="2800" b="1" dirty="0">
                <a:latin typeface="Arial" panose="020B0604020202020204" pitchFamily="34" charset="0"/>
                <a:cs typeface="Arial" panose="020B0604020202020204" pitchFamily="34" charset="0"/>
              </a:rPr>
              <a:t>Management / Reliability in the Valve Industry</a:t>
            </a:r>
          </a:p>
        </p:txBody>
      </p:sp>
      <p:cxnSp>
        <p:nvCxnSpPr>
          <p:cNvPr id="4" name="Connettore diritto 20">
            <a:extLst>
              <a:ext uri="{FF2B5EF4-FFF2-40B4-BE49-F238E27FC236}">
                <a16:creationId xmlns:a16="http://schemas.microsoft.com/office/drawing/2014/main" id="{DBD0480C-E0BE-403E-81E5-5EA4D6457E29}"/>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
        <p:nvSpPr>
          <p:cNvPr id="5" name="CasellaDiTesto 25">
            <a:extLst>
              <a:ext uri="{FF2B5EF4-FFF2-40B4-BE49-F238E27FC236}">
                <a16:creationId xmlns:a16="http://schemas.microsoft.com/office/drawing/2014/main" id="{19FB97B9-E909-4B3B-933B-0EC2382E6AC1}"/>
              </a:ext>
            </a:extLst>
          </p:cNvPr>
          <p:cNvSpPr txBox="1"/>
          <p:nvPr/>
        </p:nvSpPr>
        <p:spPr>
          <a:xfrm>
            <a:off x="348637" y="2085321"/>
            <a:ext cx="11404419" cy="4278094"/>
          </a:xfrm>
          <a:prstGeom prst="rect">
            <a:avLst/>
          </a:prstGeom>
          <a:noFill/>
        </p:spPr>
        <p:txBody>
          <a:bodyPr wrap="square" rtlCol="0">
            <a:spAutoFit/>
          </a:bodyPr>
          <a:lstStyle/>
          <a:p>
            <a:pPr algn="just"/>
            <a:r>
              <a:rPr lang="en-GB" sz="1600" dirty="0">
                <a:latin typeface="Arial" panose="020B0604020202020204" pitchFamily="34" charset="0"/>
                <a:cs typeface="Arial" panose="020B0604020202020204" pitchFamily="34" charset="0"/>
              </a:rPr>
              <a:t>Describing the multi-layered visions and opportunities that the </a:t>
            </a:r>
            <a:r>
              <a:rPr lang="en-GB" sz="1600" dirty="0" err="1">
                <a:latin typeface="Arial" panose="020B0604020202020204" pitchFamily="34" charset="0"/>
                <a:cs typeface="Arial" panose="020B0604020202020204" pitchFamily="34" charset="0"/>
              </a:rPr>
              <a:t>IIoT</a:t>
            </a:r>
            <a:r>
              <a:rPr lang="en-GB" sz="1600" dirty="0">
                <a:latin typeface="Arial" panose="020B0604020202020204" pitchFamily="34" charset="0"/>
                <a:cs typeface="Arial" panose="020B0604020202020204" pitchFamily="34" charset="0"/>
              </a:rPr>
              <a:t> promises – what are these today and how could they change moving forward? Have we clearly and correctly identified the connection between the developing technologies and the true value they can deliver? </a:t>
            </a:r>
          </a:p>
          <a:p>
            <a:pPr algn="just"/>
            <a:endParaRPr lang="en-GB" sz="1600" dirty="0">
              <a:latin typeface="Arial" panose="020B0604020202020204" pitchFamily="34" charset="0"/>
              <a:cs typeface="Arial" panose="020B0604020202020204" pitchFamily="34" charset="0"/>
            </a:endParaRPr>
          </a:p>
          <a:p>
            <a:pPr algn="just"/>
            <a:r>
              <a:rPr lang="en-GB" sz="1600" dirty="0">
                <a:latin typeface="Arial" panose="020B0604020202020204" pitchFamily="34" charset="0"/>
                <a:cs typeface="Arial" panose="020B0604020202020204" pitchFamily="34" charset="0"/>
              </a:rPr>
              <a:t>What are the drivers and key factors to consider in moving from “novel” inventions to global adoption? Is technology development driving compliance, or compliance driving innovation? Are there barriers stopping the wider and faster adoption of innovative technologies? </a:t>
            </a:r>
          </a:p>
          <a:p>
            <a:pPr algn="just"/>
            <a:endParaRPr lang="en-GB" sz="1600" dirty="0">
              <a:latin typeface="Arial" panose="020B0604020202020204" pitchFamily="34" charset="0"/>
              <a:cs typeface="Arial" panose="020B0604020202020204" pitchFamily="34" charset="0"/>
            </a:endParaRPr>
          </a:p>
          <a:p>
            <a:pPr algn="just"/>
            <a:r>
              <a:rPr lang="en-GB" sz="1600" dirty="0">
                <a:latin typeface="Arial" panose="020B0604020202020204" pitchFamily="34" charset="0"/>
                <a:cs typeface="Arial" panose="020B0604020202020204" pitchFamily="34" charset="0"/>
              </a:rPr>
              <a:t>What are the relationships between failure modes and performance data, collection, communication, security, interconnectivity, compatibility, centralization, interpretation, analytics, insights and VALUE?</a:t>
            </a:r>
          </a:p>
          <a:p>
            <a:pPr algn="just"/>
            <a:endParaRPr lang="en-GB" sz="1600" dirty="0">
              <a:latin typeface="Arial" panose="020B0604020202020204" pitchFamily="34" charset="0"/>
              <a:cs typeface="Arial" panose="020B0604020202020204" pitchFamily="34" charset="0"/>
            </a:endParaRPr>
          </a:p>
          <a:p>
            <a:pPr algn="just"/>
            <a:r>
              <a:rPr lang="en-GB" sz="1600" dirty="0">
                <a:latin typeface="Arial" panose="020B0604020202020204" pitchFamily="34" charset="0"/>
                <a:cs typeface="Arial" panose="020B0604020202020204" pitchFamily="34" charset="0"/>
              </a:rPr>
              <a:t>Who are the main players, what are the potential benefits, who will reap the rewards? Where do we go next – what will our future target focus be? </a:t>
            </a:r>
          </a:p>
          <a:p>
            <a:pPr algn="just"/>
            <a:endParaRPr lang="en-GB" sz="1600" dirty="0">
              <a:latin typeface="Arial" panose="020B0604020202020204" pitchFamily="34" charset="0"/>
              <a:cs typeface="Arial" panose="020B0604020202020204" pitchFamily="34" charset="0"/>
            </a:endParaRPr>
          </a:p>
          <a:p>
            <a:pPr algn="just"/>
            <a:r>
              <a:rPr lang="en-GB" sz="1600" dirty="0">
                <a:latin typeface="Arial" panose="020B0604020202020204" pitchFamily="34" charset="0"/>
                <a:cs typeface="Arial" panose="020B0604020202020204" pitchFamily="34" charset="0"/>
              </a:rPr>
              <a:t>We will look at a model for improving process valve reliability through Intelligent Valve Management and a case study on performance data analytics versus failure modes in valve assemblies.</a:t>
            </a:r>
          </a:p>
          <a:p>
            <a:pPr algn="just"/>
            <a:endParaRPr lang="it-IT"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470256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691F48-14A6-42A8-B1A9-BF9BE5DD80C9}"/>
              </a:ext>
            </a:extLst>
          </p:cNvPr>
          <p:cNvSpPr/>
          <p:nvPr/>
        </p:nvSpPr>
        <p:spPr>
          <a:xfrm>
            <a:off x="1830173" y="2723243"/>
            <a:ext cx="4070182" cy="2308324"/>
          </a:xfrm>
          <a:prstGeom prst="rect">
            <a:avLst/>
          </a:prstGeom>
        </p:spPr>
        <p:txBody>
          <a:bodyPr>
            <a:spAutoFit/>
          </a:bodyPr>
          <a:lstStyle/>
          <a:p>
            <a:pPr>
              <a:defRPr/>
            </a:pPr>
            <a:r>
              <a:rPr lang="en-GB" sz="2400" b="1" dirty="0"/>
              <a:t>PLUG-002-GL-002 Rev 1.5</a:t>
            </a:r>
          </a:p>
          <a:p>
            <a:pPr>
              <a:defRPr/>
            </a:pPr>
            <a:endParaRPr lang="en-GB" sz="2400" dirty="0"/>
          </a:p>
          <a:p>
            <a:pPr>
              <a:defRPr/>
            </a:pPr>
            <a:r>
              <a:rPr lang="en-GB" sz="2400" b="1" dirty="0"/>
              <a:t>Guidance on the Testing, Inspection and Maintenance of Pipeline Emergency Shutdown Valves</a:t>
            </a:r>
            <a:endParaRPr lang="en-GB" sz="2400" dirty="0"/>
          </a:p>
        </p:txBody>
      </p:sp>
      <p:pic>
        <p:nvPicPr>
          <p:cNvPr id="3" name="Picture 2">
            <a:extLst>
              <a:ext uri="{FF2B5EF4-FFF2-40B4-BE49-F238E27FC236}">
                <a16:creationId xmlns:a16="http://schemas.microsoft.com/office/drawing/2014/main" id="{F83AE8EE-BA00-4157-9438-E1539AB66AC6}"/>
              </a:ext>
            </a:extLst>
          </p:cNvPr>
          <p:cNvPicPr>
            <a:picLocks noChangeAspect="1" noChangeArrowheads="1"/>
          </p:cNvPicPr>
          <p:nvPr/>
        </p:nvPicPr>
        <p:blipFill>
          <a:blip r:embed="rId2"/>
          <a:srcRect/>
          <a:stretch>
            <a:fillRect/>
          </a:stretch>
        </p:blipFill>
        <p:spPr bwMode="auto">
          <a:xfrm>
            <a:off x="6424383" y="1774665"/>
            <a:ext cx="3638042" cy="470433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4ACE6EE3-6329-4B08-AF20-607E6A213D7C}"/>
              </a:ext>
            </a:extLst>
          </p:cNvPr>
          <p:cNvSpPr txBox="1"/>
          <p:nvPr/>
        </p:nvSpPr>
        <p:spPr>
          <a:xfrm>
            <a:off x="442913" y="1090929"/>
            <a:ext cx="1181734" cy="523220"/>
          </a:xfrm>
          <a:prstGeom prst="rect">
            <a:avLst/>
          </a:prstGeom>
          <a:noFill/>
        </p:spPr>
        <p:txBody>
          <a:bodyPr wrap="none">
            <a:spAutoFit/>
          </a:bodyPr>
          <a:lstStyle/>
          <a:p>
            <a:pPr>
              <a:defRPr/>
            </a:pPr>
            <a:r>
              <a:rPr lang="en-GB" sz="2800" b="1" dirty="0">
                <a:latin typeface="Arial" panose="020B0604020202020204" pitchFamily="34" charset="0"/>
                <a:cs typeface="Arial" panose="020B0604020202020204" pitchFamily="34" charset="0"/>
              </a:rPr>
              <a:t>PLUG</a:t>
            </a:r>
          </a:p>
        </p:txBody>
      </p:sp>
      <p:cxnSp>
        <p:nvCxnSpPr>
          <p:cNvPr id="5" name="Connettore diritto 20">
            <a:extLst>
              <a:ext uri="{FF2B5EF4-FFF2-40B4-BE49-F238E27FC236}">
                <a16:creationId xmlns:a16="http://schemas.microsoft.com/office/drawing/2014/main" id="{8250F6F5-AE3E-6A2F-2A99-7F4402FDA63A}"/>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68590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3E6E7E0-8248-4846-BA4C-2C17CBCE48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5955" y="1727205"/>
            <a:ext cx="7580091" cy="4820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A4FCD7CD-6029-4B56-A24E-F4FD4C97FB7F}"/>
              </a:ext>
            </a:extLst>
          </p:cNvPr>
          <p:cNvSpPr txBox="1"/>
          <p:nvPr/>
        </p:nvSpPr>
        <p:spPr>
          <a:xfrm>
            <a:off x="387627" y="1074329"/>
            <a:ext cx="11288436" cy="523220"/>
          </a:xfrm>
          <a:prstGeom prst="rect">
            <a:avLst/>
          </a:prstGeom>
          <a:noFill/>
        </p:spPr>
        <p:txBody>
          <a:bodyPr wrap="square">
            <a:spAutoFit/>
          </a:bodyPr>
          <a:lstStyle/>
          <a:p>
            <a:pPr algn="l">
              <a:defRPr/>
            </a:pPr>
            <a:r>
              <a:rPr lang="en-GB" sz="2800" b="1" dirty="0">
                <a:latin typeface="Arial" panose="020B0604020202020204" pitchFamily="34" charset="0"/>
                <a:cs typeface="Arial" panose="020B0604020202020204" pitchFamily="34" charset="0"/>
              </a:rPr>
              <a:t>PLUG :  Common Failure Modes in Valve Assemblies</a:t>
            </a:r>
          </a:p>
        </p:txBody>
      </p:sp>
      <p:cxnSp>
        <p:nvCxnSpPr>
          <p:cNvPr id="4" name="Connettore diritto 20">
            <a:extLst>
              <a:ext uri="{FF2B5EF4-FFF2-40B4-BE49-F238E27FC236}">
                <a16:creationId xmlns:a16="http://schemas.microsoft.com/office/drawing/2014/main" id="{601822F1-F1FA-A9F2-FF2B-9D0D07E0E325}"/>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376849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1CE0B1-CDF7-46DE-830D-17C206E78798}"/>
              </a:ext>
            </a:extLst>
          </p:cNvPr>
          <p:cNvSpPr/>
          <p:nvPr/>
        </p:nvSpPr>
        <p:spPr>
          <a:xfrm>
            <a:off x="1771081" y="1621726"/>
            <a:ext cx="4068424" cy="830997"/>
          </a:xfrm>
          <a:prstGeom prst="rect">
            <a:avLst/>
          </a:prstGeom>
        </p:spPr>
        <p:txBody>
          <a:bodyPr>
            <a:spAutoFit/>
          </a:bodyPr>
          <a:lstStyle/>
          <a:p>
            <a:pPr>
              <a:defRPr/>
            </a:pPr>
            <a:r>
              <a:rPr lang="en-US" altLang="en-US" sz="2400" b="1" dirty="0"/>
              <a:t>Valve Condition Based Monitoring System</a:t>
            </a:r>
          </a:p>
        </p:txBody>
      </p:sp>
      <p:pic>
        <p:nvPicPr>
          <p:cNvPr id="3" name="Picture 3">
            <a:extLst>
              <a:ext uri="{FF2B5EF4-FFF2-40B4-BE49-F238E27FC236}">
                <a16:creationId xmlns:a16="http://schemas.microsoft.com/office/drawing/2014/main" id="{FBCC23C9-339F-49E4-9C28-A81B7CF6E49E}"/>
              </a:ext>
            </a:extLst>
          </p:cNvPr>
          <p:cNvPicPr>
            <a:picLocks noChangeAspect="1" noChangeArrowheads="1"/>
          </p:cNvPicPr>
          <p:nvPr/>
        </p:nvPicPr>
        <p:blipFill>
          <a:blip r:embed="rId2"/>
          <a:srcRect/>
          <a:stretch>
            <a:fillRect/>
          </a:stretch>
        </p:blipFill>
        <p:spPr bwMode="auto">
          <a:xfrm>
            <a:off x="6292746" y="1872797"/>
            <a:ext cx="4502320" cy="4518129"/>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5E453990-520D-4C3C-9BE2-EF7328D88411}"/>
              </a:ext>
            </a:extLst>
          </p:cNvPr>
          <p:cNvSpPr/>
          <p:nvPr/>
        </p:nvSpPr>
        <p:spPr>
          <a:xfrm>
            <a:off x="1771081" y="3994973"/>
            <a:ext cx="4068424" cy="830997"/>
          </a:xfrm>
          <a:prstGeom prst="rect">
            <a:avLst/>
          </a:prstGeom>
        </p:spPr>
        <p:txBody>
          <a:bodyPr>
            <a:spAutoFit/>
          </a:bodyPr>
          <a:lstStyle/>
          <a:p>
            <a:pPr>
              <a:defRPr/>
            </a:pPr>
            <a:r>
              <a:rPr lang="en-US" altLang="en-US" sz="2400" b="1" dirty="0"/>
              <a:t>Recognition of changes </a:t>
            </a:r>
          </a:p>
          <a:p>
            <a:pPr>
              <a:defRPr/>
            </a:pPr>
            <a:r>
              <a:rPr lang="en-US" altLang="en-US" sz="2400" b="1" dirty="0"/>
              <a:t>ST / </a:t>
            </a:r>
            <a:r>
              <a:rPr lang="en-US" altLang="en-US" sz="2400" b="1" dirty="0" err="1"/>
              <a:t>IIoT</a:t>
            </a:r>
            <a:r>
              <a:rPr lang="en-US" altLang="en-US" sz="2400" b="1" dirty="0"/>
              <a:t> / ML / AI</a:t>
            </a:r>
          </a:p>
        </p:txBody>
      </p:sp>
      <p:sp>
        <p:nvSpPr>
          <p:cNvPr id="5" name="Rectangle 4">
            <a:extLst>
              <a:ext uri="{FF2B5EF4-FFF2-40B4-BE49-F238E27FC236}">
                <a16:creationId xmlns:a16="http://schemas.microsoft.com/office/drawing/2014/main" id="{752A2857-F91C-48F6-9D14-A963F7B90930}"/>
              </a:ext>
            </a:extLst>
          </p:cNvPr>
          <p:cNvSpPr/>
          <p:nvPr/>
        </p:nvSpPr>
        <p:spPr>
          <a:xfrm>
            <a:off x="1771081" y="5366925"/>
            <a:ext cx="4068424" cy="830997"/>
          </a:xfrm>
          <a:prstGeom prst="rect">
            <a:avLst/>
          </a:prstGeom>
        </p:spPr>
        <p:txBody>
          <a:bodyPr>
            <a:spAutoFit/>
          </a:bodyPr>
          <a:lstStyle/>
          <a:p>
            <a:pPr>
              <a:defRPr/>
            </a:pPr>
            <a:r>
              <a:rPr lang="en-US" altLang="en-US" sz="2400" b="1" dirty="0"/>
              <a:t>$100M Funding to implement new ideas</a:t>
            </a:r>
            <a:endParaRPr lang="en-GB" sz="2400" b="1" i="1" dirty="0"/>
          </a:p>
        </p:txBody>
      </p:sp>
      <p:sp>
        <p:nvSpPr>
          <p:cNvPr id="6" name="Rectangle 5">
            <a:extLst>
              <a:ext uri="{FF2B5EF4-FFF2-40B4-BE49-F238E27FC236}">
                <a16:creationId xmlns:a16="http://schemas.microsoft.com/office/drawing/2014/main" id="{4DC78BFE-1A10-4535-A761-2DC20B119D8F}"/>
              </a:ext>
            </a:extLst>
          </p:cNvPr>
          <p:cNvSpPr/>
          <p:nvPr/>
        </p:nvSpPr>
        <p:spPr>
          <a:xfrm>
            <a:off x="1771081" y="2993676"/>
            <a:ext cx="4068424" cy="461665"/>
          </a:xfrm>
          <a:prstGeom prst="rect">
            <a:avLst/>
          </a:prstGeom>
        </p:spPr>
        <p:txBody>
          <a:bodyPr>
            <a:spAutoFit/>
          </a:bodyPr>
          <a:lstStyle/>
          <a:p>
            <a:pPr>
              <a:defRPr/>
            </a:pPr>
            <a:r>
              <a:rPr lang="en-US" altLang="en-US" sz="2400" b="1" dirty="0"/>
              <a:t>“</a:t>
            </a:r>
            <a:r>
              <a:rPr lang="en-US" altLang="en-US" sz="2400" b="1" dirty="0" err="1"/>
              <a:t>ToR</a:t>
            </a:r>
            <a:r>
              <a:rPr lang="en-US" altLang="en-US" sz="2400" b="1" dirty="0"/>
              <a:t>” Development</a:t>
            </a:r>
          </a:p>
        </p:txBody>
      </p:sp>
      <p:sp>
        <p:nvSpPr>
          <p:cNvPr id="7" name="Isosceles Triangle 6">
            <a:extLst>
              <a:ext uri="{FF2B5EF4-FFF2-40B4-BE49-F238E27FC236}">
                <a16:creationId xmlns:a16="http://schemas.microsoft.com/office/drawing/2014/main" id="{23AA7BA5-E117-4429-B3AF-51DC68D4C078}"/>
              </a:ext>
            </a:extLst>
          </p:cNvPr>
          <p:cNvSpPr/>
          <p:nvPr/>
        </p:nvSpPr>
        <p:spPr>
          <a:xfrm rot="12967257">
            <a:off x="8297096" y="2876762"/>
            <a:ext cx="295119" cy="360116"/>
          </a:xfrm>
          <a:prstGeom prst="triangle">
            <a:avLst/>
          </a:prstGeom>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3541"/>
          </a:p>
        </p:txBody>
      </p:sp>
      <p:sp>
        <p:nvSpPr>
          <p:cNvPr id="8" name="Isosceles Triangle 7">
            <a:extLst>
              <a:ext uri="{FF2B5EF4-FFF2-40B4-BE49-F238E27FC236}">
                <a16:creationId xmlns:a16="http://schemas.microsoft.com/office/drawing/2014/main" id="{6ED213C6-3725-4EE3-9D89-E4AF7BDA1E2D}"/>
              </a:ext>
            </a:extLst>
          </p:cNvPr>
          <p:cNvSpPr/>
          <p:nvPr/>
        </p:nvSpPr>
        <p:spPr>
          <a:xfrm rot="12967257">
            <a:off x="9765663" y="2729203"/>
            <a:ext cx="293362" cy="360116"/>
          </a:xfrm>
          <a:prstGeom prst="triangle">
            <a:avLst/>
          </a:prstGeom>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3541"/>
          </a:p>
        </p:txBody>
      </p:sp>
      <p:sp>
        <p:nvSpPr>
          <p:cNvPr id="9" name="Isosceles Triangle 8">
            <a:extLst>
              <a:ext uri="{FF2B5EF4-FFF2-40B4-BE49-F238E27FC236}">
                <a16:creationId xmlns:a16="http://schemas.microsoft.com/office/drawing/2014/main" id="{D623E22C-E788-4488-AADD-8F78E7AD77AD}"/>
              </a:ext>
            </a:extLst>
          </p:cNvPr>
          <p:cNvSpPr/>
          <p:nvPr/>
        </p:nvSpPr>
        <p:spPr>
          <a:xfrm rot="12967257">
            <a:off x="8397225" y="1924653"/>
            <a:ext cx="293363" cy="360116"/>
          </a:xfrm>
          <a:prstGeom prst="triangle">
            <a:avLst/>
          </a:prstGeom>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3541"/>
          </a:p>
        </p:txBody>
      </p:sp>
      <p:sp>
        <p:nvSpPr>
          <p:cNvPr id="10" name="TextBox 3">
            <a:extLst>
              <a:ext uri="{FF2B5EF4-FFF2-40B4-BE49-F238E27FC236}">
                <a16:creationId xmlns:a16="http://schemas.microsoft.com/office/drawing/2014/main" id="{A4C512F9-E54D-49E8-8ACB-73F71CA1622A}"/>
              </a:ext>
            </a:extLst>
          </p:cNvPr>
          <p:cNvSpPr txBox="1">
            <a:spLocks noChangeArrowheads="1"/>
          </p:cNvSpPr>
          <p:nvPr/>
        </p:nvSpPr>
        <p:spPr bwMode="auto">
          <a:xfrm>
            <a:off x="338560" y="1100939"/>
            <a:ext cx="6555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Calibri" panose="020F0502020204030204" pitchFamily="34" charset="0"/>
                <a:cs typeface="Arial" panose="020B0604020202020204" pitchFamily="34" charset="0"/>
              </a:defRPr>
            </a:lvl1pPr>
            <a:lvl2pPr marL="742950" indent="-285750">
              <a:defRPr>
                <a:solidFill>
                  <a:srgbClr val="000000"/>
                </a:solidFill>
                <a:latin typeface="Calibri" panose="020F0502020204030204" pitchFamily="34" charset="0"/>
                <a:cs typeface="Arial" panose="020B0604020202020204" pitchFamily="34" charset="0"/>
              </a:defRPr>
            </a:lvl2pPr>
            <a:lvl3pPr marL="1143000" indent="-228600">
              <a:defRPr>
                <a:solidFill>
                  <a:srgbClr val="000000"/>
                </a:solidFill>
                <a:latin typeface="Calibri" panose="020F0502020204030204" pitchFamily="34" charset="0"/>
                <a:cs typeface="Arial" panose="020B0604020202020204" pitchFamily="34" charset="0"/>
              </a:defRPr>
            </a:lvl3pPr>
            <a:lvl4pPr marL="1600200" indent="-228600">
              <a:defRPr>
                <a:solidFill>
                  <a:srgbClr val="000000"/>
                </a:solidFill>
                <a:latin typeface="Calibri" panose="020F0502020204030204" pitchFamily="34" charset="0"/>
                <a:cs typeface="Arial" panose="020B0604020202020204" pitchFamily="34" charset="0"/>
              </a:defRPr>
            </a:lvl4pPr>
            <a:lvl5pPr marL="2057400" indent="-228600">
              <a:defRPr>
                <a:solidFill>
                  <a:srgbClr val="000000"/>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9pPr>
          </a:lstStyle>
          <a:p>
            <a:r>
              <a:rPr lang="en-GB" altLang="en-US" sz="2800" b="1" dirty="0">
                <a:latin typeface="Arial" panose="020B0604020202020204" pitchFamily="34" charset="0"/>
              </a:rPr>
              <a:t>Operating Companies : Goals Setting</a:t>
            </a:r>
          </a:p>
        </p:txBody>
      </p:sp>
      <p:cxnSp>
        <p:nvCxnSpPr>
          <p:cNvPr id="11" name="Connettore diritto 20">
            <a:extLst>
              <a:ext uri="{FF2B5EF4-FFF2-40B4-BE49-F238E27FC236}">
                <a16:creationId xmlns:a16="http://schemas.microsoft.com/office/drawing/2014/main" id="{ACF3B62F-4B8E-856F-8456-4BCB7CAB1479}"/>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740258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040ED6-10B5-473B-AE25-BD495F769F69}"/>
              </a:ext>
            </a:extLst>
          </p:cNvPr>
          <p:cNvSpPr/>
          <p:nvPr/>
        </p:nvSpPr>
        <p:spPr>
          <a:xfrm>
            <a:off x="1112100" y="1218120"/>
            <a:ext cx="9682709" cy="5171056"/>
          </a:xfrm>
          <a:prstGeom prst="rect">
            <a:avLst/>
          </a:prstGeom>
          <a:solidFill>
            <a:schemeClr val="bg1">
              <a:alpha val="9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200">
              <a:solidFill>
                <a:schemeClr val="bg1"/>
              </a:solidFill>
            </a:endParaRPr>
          </a:p>
        </p:txBody>
      </p:sp>
      <p:pic>
        <p:nvPicPr>
          <p:cNvPr id="3" name="Picture 8">
            <a:extLst>
              <a:ext uri="{FF2B5EF4-FFF2-40B4-BE49-F238E27FC236}">
                <a16:creationId xmlns:a16="http://schemas.microsoft.com/office/drawing/2014/main" id="{6712D62D-B91D-4DA5-92FE-A8FC605195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8036" y="1374393"/>
            <a:ext cx="5133588" cy="5036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52470B86-56CE-4E92-9F2D-9FC38D7A25CB}"/>
              </a:ext>
            </a:extLst>
          </p:cNvPr>
          <p:cNvSpPr/>
          <p:nvPr/>
        </p:nvSpPr>
        <p:spPr>
          <a:xfrm>
            <a:off x="1123407" y="1367416"/>
            <a:ext cx="9682709" cy="5171056"/>
          </a:xfrm>
          <a:prstGeom prst="rect">
            <a:avLst/>
          </a:prstGeom>
          <a:solidFill>
            <a:schemeClr val="bg1">
              <a:alpha val="9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200" dirty="0"/>
              <a:t>Trend for Reliability</a:t>
            </a:r>
          </a:p>
        </p:txBody>
      </p:sp>
      <p:graphicFrame>
        <p:nvGraphicFramePr>
          <p:cNvPr id="5" name="Diagram 4">
            <a:extLst>
              <a:ext uri="{FF2B5EF4-FFF2-40B4-BE49-F238E27FC236}">
                <a16:creationId xmlns:a16="http://schemas.microsoft.com/office/drawing/2014/main" id="{93B67C6F-0B39-4651-B844-3CEA79910C3A}"/>
              </a:ext>
            </a:extLst>
          </p:cNvPr>
          <p:cNvGraphicFramePr/>
          <p:nvPr>
            <p:extLst>
              <p:ext uri="{D42A27DB-BD31-4B8C-83A1-F6EECF244321}">
                <p14:modId xmlns:p14="http://schemas.microsoft.com/office/powerpoint/2010/main" val="149969501"/>
              </p:ext>
            </p:extLst>
          </p:nvPr>
        </p:nvGraphicFramePr>
        <p:xfrm>
          <a:off x="2479686" y="1969874"/>
          <a:ext cx="7114419" cy="41302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ircular Arrow 25">
            <a:extLst>
              <a:ext uri="{FF2B5EF4-FFF2-40B4-BE49-F238E27FC236}">
                <a16:creationId xmlns:a16="http://schemas.microsoft.com/office/drawing/2014/main" id="{2075BB39-34AD-46C8-95B6-40620B5F99A4}"/>
              </a:ext>
            </a:extLst>
          </p:cNvPr>
          <p:cNvSpPr/>
          <p:nvPr/>
        </p:nvSpPr>
        <p:spPr>
          <a:xfrm rot="16200000">
            <a:off x="4800923" y="2899183"/>
            <a:ext cx="2515415" cy="2503705"/>
          </a:xfrm>
          <a:prstGeom prst="circularArrow">
            <a:avLst>
              <a:gd name="adj1" fmla="val 4832"/>
              <a:gd name="adj2" fmla="val 1041796"/>
              <a:gd name="adj3" fmla="val 20447052"/>
              <a:gd name="adj4" fmla="val 10526"/>
              <a:gd name="adj5" fmla="val 7777"/>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3541">
              <a:solidFill>
                <a:schemeClr val="tx1"/>
              </a:solidFill>
            </a:endParaRPr>
          </a:p>
        </p:txBody>
      </p:sp>
      <p:sp>
        <p:nvSpPr>
          <p:cNvPr id="12" name="TextBox 11">
            <a:extLst>
              <a:ext uri="{FF2B5EF4-FFF2-40B4-BE49-F238E27FC236}">
                <a16:creationId xmlns:a16="http://schemas.microsoft.com/office/drawing/2014/main" id="{7727C8CE-627C-4F39-BA50-E835D911D4E6}"/>
              </a:ext>
            </a:extLst>
          </p:cNvPr>
          <p:cNvSpPr txBox="1"/>
          <p:nvPr/>
        </p:nvSpPr>
        <p:spPr>
          <a:xfrm>
            <a:off x="331889" y="1169331"/>
            <a:ext cx="11250432"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2400" b="1" dirty="0">
                <a:latin typeface="Arial" panose="020B0604020202020204" pitchFamily="34" charset="0"/>
                <a:cs typeface="Arial" panose="020B0604020202020204" pitchFamily="34" charset="0"/>
              </a:rPr>
              <a:t>Collaboration to Deliver Valve Reliability Improvements </a:t>
            </a:r>
          </a:p>
          <a:p>
            <a:pPr algn="l"/>
            <a:r>
              <a:rPr lang="en-GB" sz="2400" b="1" dirty="0">
                <a:latin typeface="Arial" panose="020B0604020202020204" pitchFamily="34" charset="0"/>
                <a:cs typeface="Arial" panose="020B0604020202020204" pitchFamily="34" charset="0"/>
              </a:rPr>
              <a:t>(The Virtuous Cycle of Continuous Improvement)</a:t>
            </a:r>
          </a:p>
        </p:txBody>
      </p:sp>
      <p:sp>
        <p:nvSpPr>
          <p:cNvPr id="7" name="TextBox 6">
            <a:extLst>
              <a:ext uri="{FF2B5EF4-FFF2-40B4-BE49-F238E27FC236}">
                <a16:creationId xmlns:a16="http://schemas.microsoft.com/office/drawing/2014/main" id="{76D80249-54B3-4EA5-84C6-93815712C04F}"/>
              </a:ext>
            </a:extLst>
          </p:cNvPr>
          <p:cNvSpPr txBox="1">
            <a:spLocks noChangeArrowheads="1"/>
          </p:cNvSpPr>
          <p:nvPr/>
        </p:nvSpPr>
        <p:spPr bwMode="auto">
          <a:xfrm>
            <a:off x="7655461" y="1996697"/>
            <a:ext cx="260000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Calibri" panose="020F0502020204030204" pitchFamily="34" charset="0"/>
                <a:cs typeface="Arial" panose="020B0604020202020204" pitchFamily="34" charset="0"/>
              </a:defRPr>
            </a:lvl1pPr>
            <a:lvl2pPr marL="742950" indent="-285750">
              <a:defRPr>
                <a:solidFill>
                  <a:srgbClr val="000000"/>
                </a:solidFill>
                <a:latin typeface="Calibri" panose="020F0502020204030204" pitchFamily="34" charset="0"/>
                <a:cs typeface="Arial" panose="020B0604020202020204" pitchFamily="34" charset="0"/>
              </a:defRPr>
            </a:lvl2pPr>
            <a:lvl3pPr marL="1143000" indent="-228600">
              <a:defRPr>
                <a:solidFill>
                  <a:srgbClr val="000000"/>
                </a:solidFill>
                <a:latin typeface="Calibri" panose="020F0502020204030204" pitchFamily="34" charset="0"/>
                <a:cs typeface="Arial" panose="020B0604020202020204" pitchFamily="34" charset="0"/>
              </a:defRPr>
            </a:lvl3pPr>
            <a:lvl4pPr marL="1600200" indent="-228600">
              <a:defRPr>
                <a:solidFill>
                  <a:srgbClr val="000000"/>
                </a:solidFill>
                <a:latin typeface="Calibri" panose="020F0502020204030204" pitchFamily="34" charset="0"/>
                <a:cs typeface="Arial" panose="020B0604020202020204" pitchFamily="34" charset="0"/>
              </a:defRPr>
            </a:lvl4pPr>
            <a:lvl5pPr marL="2057400" indent="-228600">
              <a:defRPr>
                <a:solidFill>
                  <a:srgbClr val="000000"/>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9pPr>
          </a:lstStyle>
          <a:p>
            <a:r>
              <a:rPr lang="en-GB" altLang="en-US" sz="2200" b="1" dirty="0">
                <a:solidFill>
                  <a:srgbClr val="D8262F"/>
                </a:solidFill>
              </a:rPr>
              <a:t>Design for Reliability</a:t>
            </a:r>
          </a:p>
        </p:txBody>
      </p:sp>
      <p:sp>
        <p:nvSpPr>
          <p:cNvPr id="8" name="TextBox 7">
            <a:extLst>
              <a:ext uri="{FF2B5EF4-FFF2-40B4-BE49-F238E27FC236}">
                <a16:creationId xmlns:a16="http://schemas.microsoft.com/office/drawing/2014/main" id="{87475154-3596-44B9-9A64-2312A437DC6B}"/>
              </a:ext>
            </a:extLst>
          </p:cNvPr>
          <p:cNvSpPr txBox="1">
            <a:spLocks noChangeArrowheads="1"/>
          </p:cNvSpPr>
          <p:nvPr/>
        </p:nvSpPr>
        <p:spPr bwMode="auto">
          <a:xfrm>
            <a:off x="8086688" y="4161577"/>
            <a:ext cx="250350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Calibri" panose="020F0502020204030204" pitchFamily="34" charset="0"/>
                <a:cs typeface="Arial" panose="020B0604020202020204" pitchFamily="34" charset="0"/>
              </a:defRPr>
            </a:lvl1pPr>
            <a:lvl2pPr marL="742950" indent="-285750">
              <a:defRPr>
                <a:solidFill>
                  <a:srgbClr val="000000"/>
                </a:solidFill>
                <a:latin typeface="Calibri" panose="020F0502020204030204" pitchFamily="34" charset="0"/>
                <a:cs typeface="Arial" panose="020B0604020202020204" pitchFamily="34" charset="0"/>
              </a:defRPr>
            </a:lvl2pPr>
            <a:lvl3pPr marL="1143000" indent="-228600">
              <a:defRPr>
                <a:solidFill>
                  <a:srgbClr val="000000"/>
                </a:solidFill>
                <a:latin typeface="Calibri" panose="020F0502020204030204" pitchFamily="34" charset="0"/>
                <a:cs typeface="Arial" panose="020B0604020202020204" pitchFamily="34" charset="0"/>
              </a:defRPr>
            </a:lvl3pPr>
            <a:lvl4pPr marL="1600200" indent="-228600">
              <a:defRPr>
                <a:solidFill>
                  <a:srgbClr val="000000"/>
                </a:solidFill>
                <a:latin typeface="Calibri" panose="020F0502020204030204" pitchFamily="34" charset="0"/>
                <a:cs typeface="Arial" panose="020B0604020202020204" pitchFamily="34" charset="0"/>
              </a:defRPr>
            </a:lvl4pPr>
            <a:lvl5pPr marL="2057400" indent="-228600">
              <a:defRPr>
                <a:solidFill>
                  <a:srgbClr val="000000"/>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9pPr>
          </a:lstStyle>
          <a:p>
            <a:r>
              <a:rPr lang="en-GB" altLang="en-US" sz="2200" b="1" dirty="0">
                <a:solidFill>
                  <a:srgbClr val="D8262F"/>
                </a:solidFill>
              </a:rPr>
              <a:t>Verify for Reliability</a:t>
            </a:r>
          </a:p>
        </p:txBody>
      </p:sp>
      <p:sp>
        <p:nvSpPr>
          <p:cNvPr id="9" name="TextBox 8">
            <a:extLst>
              <a:ext uri="{FF2B5EF4-FFF2-40B4-BE49-F238E27FC236}">
                <a16:creationId xmlns:a16="http://schemas.microsoft.com/office/drawing/2014/main" id="{F4DECC0F-3EA5-4FCF-8CAC-65BCABCBAD02}"/>
              </a:ext>
            </a:extLst>
          </p:cNvPr>
          <p:cNvSpPr txBox="1">
            <a:spLocks noChangeArrowheads="1"/>
          </p:cNvSpPr>
          <p:nvPr/>
        </p:nvSpPr>
        <p:spPr bwMode="auto">
          <a:xfrm>
            <a:off x="1884281" y="1934180"/>
            <a:ext cx="265745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Calibri" panose="020F0502020204030204" pitchFamily="34" charset="0"/>
                <a:cs typeface="Arial" panose="020B0604020202020204" pitchFamily="34" charset="0"/>
              </a:defRPr>
            </a:lvl1pPr>
            <a:lvl2pPr marL="742950" indent="-285750">
              <a:defRPr>
                <a:solidFill>
                  <a:srgbClr val="000000"/>
                </a:solidFill>
                <a:latin typeface="Calibri" panose="020F0502020204030204" pitchFamily="34" charset="0"/>
                <a:cs typeface="Arial" panose="020B0604020202020204" pitchFamily="34" charset="0"/>
              </a:defRPr>
            </a:lvl2pPr>
            <a:lvl3pPr marL="1143000" indent="-228600">
              <a:defRPr>
                <a:solidFill>
                  <a:srgbClr val="000000"/>
                </a:solidFill>
                <a:latin typeface="Calibri" panose="020F0502020204030204" pitchFamily="34" charset="0"/>
                <a:cs typeface="Arial" panose="020B0604020202020204" pitchFamily="34" charset="0"/>
              </a:defRPr>
            </a:lvl3pPr>
            <a:lvl4pPr marL="1600200" indent="-228600">
              <a:defRPr>
                <a:solidFill>
                  <a:srgbClr val="000000"/>
                </a:solidFill>
                <a:latin typeface="Calibri" panose="020F0502020204030204" pitchFamily="34" charset="0"/>
                <a:cs typeface="Arial" panose="020B0604020202020204" pitchFamily="34" charset="0"/>
              </a:defRPr>
            </a:lvl4pPr>
            <a:lvl5pPr marL="2057400" indent="-228600">
              <a:defRPr>
                <a:solidFill>
                  <a:srgbClr val="000000"/>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9pPr>
          </a:lstStyle>
          <a:p>
            <a:r>
              <a:rPr lang="en-GB" altLang="en-US" sz="2200" b="1" dirty="0">
                <a:solidFill>
                  <a:srgbClr val="D8262F"/>
                </a:solidFill>
              </a:rPr>
              <a:t>Modify for Reliability</a:t>
            </a:r>
          </a:p>
        </p:txBody>
      </p:sp>
      <p:sp>
        <p:nvSpPr>
          <p:cNvPr id="10" name="TextBox 9">
            <a:extLst>
              <a:ext uri="{FF2B5EF4-FFF2-40B4-BE49-F238E27FC236}">
                <a16:creationId xmlns:a16="http://schemas.microsoft.com/office/drawing/2014/main" id="{827E8A9B-A5A6-40CF-9FD0-804468FFB922}"/>
              </a:ext>
            </a:extLst>
          </p:cNvPr>
          <p:cNvSpPr txBox="1">
            <a:spLocks noChangeArrowheads="1"/>
          </p:cNvSpPr>
          <p:nvPr/>
        </p:nvSpPr>
        <p:spPr bwMode="auto">
          <a:xfrm>
            <a:off x="1128540" y="4311094"/>
            <a:ext cx="287194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Calibri" panose="020F0502020204030204" pitchFamily="34" charset="0"/>
                <a:cs typeface="Arial" panose="020B0604020202020204" pitchFamily="34" charset="0"/>
              </a:defRPr>
            </a:lvl1pPr>
            <a:lvl2pPr marL="742950" indent="-285750">
              <a:defRPr>
                <a:solidFill>
                  <a:srgbClr val="000000"/>
                </a:solidFill>
                <a:latin typeface="Calibri" panose="020F0502020204030204" pitchFamily="34" charset="0"/>
                <a:cs typeface="Arial" panose="020B0604020202020204" pitchFamily="34" charset="0"/>
              </a:defRPr>
            </a:lvl2pPr>
            <a:lvl3pPr marL="1143000" indent="-228600">
              <a:defRPr>
                <a:solidFill>
                  <a:srgbClr val="000000"/>
                </a:solidFill>
                <a:latin typeface="Calibri" panose="020F0502020204030204" pitchFamily="34" charset="0"/>
                <a:cs typeface="Arial" panose="020B0604020202020204" pitchFamily="34" charset="0"/>
              </a:defRPr>
            </a:lvl3pPr>
            <a:lvl4pPr marL="1600200" indent="-228600">
              <a:defRPr>
                <a:solidFill>
                  <a:srgbClr val="000000"/>
                </a:solidFill>
                <a:latin typeface="Calibri" panose="020F0502020204030204" pitchFamily="34" charset="0"/>
                <a:cs typeface="Arial" panose="020B0604020202020204" pitchFamily="34" charset="0"/>
              </a:defRPr>
            </a:lvl4pPr>
            <a:lvl5pPr marL="2057400" indent="-228600">
              <a:defRPr>
                <a:solidFill>
                  <a:srgbClr val="000000"/>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9pPr>
          </a:lstStyle>
          <a:p>
            <a:pPr algn="r"/>
            <a:r>
              <a:rPr lang="en-GB" altLang="en-US" sz="2200" b="1" dirty="0">
                <a:solidFill>
                  <a:srgbClr val="D8262F"/>
                </a:solidFill>
              </a:rPr>
              <a:t>Maintain for Reliability</a:t>
            </a:r>
          </a:p>
        </p:txBody>
      </p:sp>
      <p:sp>
        <p:nvSpPr>
          <p:cNvPr id="11" name="TextBox 10">
            <a:extLst>
              <a:ext uri="{FF2B5EF4-FFF2-40B4-BE49-F238E27FC236}">
                <a16:creationId xmlns:a16="http://schemas.microsoft.com/office/drawing/2014/main" id="{E1C718BE-06AB-448C-86D0-E9A3FFAF4292}"/>
              </a:ext>
            </a:extLst>
          </p:cNvPr>
          <p:cNvSpPr txBox="1">
            <a:spLocks noChangeArrowheads="1"/>
          </p:cNvSpPr>
          <p:nvPr/>
        </p:nvSpPr>
        <p:spPr bwMode="auto">
          <a:xfrm>
            <a:off x="3958436" y="6160915"/>
            <a:ext cx="40547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Calibri" panose="020F0502020204030204" pitchFamily="34" charset="0"/>
                <a:cs typeface="Arial" panose="020B0604020202020204" pitchFamily="34" charset="0"/>
              </a:defRPr>
            </a:lvl1pPr>
            <a:lvl2pPr marL="742950" indent="-285750">
              <a:defRPr>
                <a:solidFill>
                  <a:srgbClr val="000000"/>
                </a:solidFill>
                <a:latin typeface="Calibri" panose="020F0502020204030204" pitchFamily="34" charset="0"/>
                <a:cs typeface="Arial" panose="020B0604020202020204" pitchFamily="34" charset="0"/>
              </a:defRPr>
            </a:lvl2pPr>
            <a:lvl3pPr marL="1143000" indent="-228600">
              <a:defRPr>
                <a:solidFill>
                  <a:srgbClr val="000000"/>
                </a:solidFill>
                <a:latin typeface="Calibri" panose="020F0502020204030204" pitchFamily="34" charset="0"/>
                <a:cs typeface="Arial" panose="020B0604020202020204" pitchFamily="34" charset="0"/>
              </a:defRPr>
            </a:lvl3pPr>
            <a:lvl4pPr marL="1600200" indent="-228600">
              <a:defRPr>
                <a:solidFill>
                  <a:srgbClr val="000000"/>
                </a:solidFill>
                <a:latin typeface="Calibri" panose="020F0502020204030204" pitchFamily="34" charset="0"/>
                <a:cs typeface="Arial" panose="020B0604020202020204" pitchFamily="34" charset="0"/>
              </a:defRPr>
            </a:lvl4pPr>
            <a:lvl5pPr marL="2057400" indent="-228600">
              <a:defRPr>
                <a:solidFill>
                  <a:srgbClr val="000000"/>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9pPr>
          </a:lstStyle>
          <a:p>
            <a:r>
              <a:rPr lang="en-GB" altLang="en-US" sz="2200" b="1" dirty="0">
                <a:solidFill>
                  <a:srgbClr val="D8262F"/>
                </a:solidFill>
              </a:rPr>
              <a:t>Trend Performance for Reliability</a:t>
            </a:r>
          </a:p>
        </p:txBody>
      </p:sp>
      <p:sp>
        <p:nvSpPr>
          <p:cNvPr id="13" name="TextBox 12">
            <a:extLst>
              <a:ext uri="{FF2B5EF4-FFF2-40B4-BE49-F238E27FC236}">
                <a16:creationId xmlns:a16="http://schemas.microsoft.com/office/drawing/2014/main" id="{87034968-C9B1-40C9-9937-20DB3F664DC7}"/>
              </a:ext>
            </a:extLst>
          </p:cNvPr>
          <p:cNvSpPr txBox="1"/>
          <p:nvPr/>
        </p:nvSpPr>
        <p:spPr>
          <a:xfrm>
            <a:off x="8101604" y="4494022"/>
            <a:ext cx="2095983" cy="1384995"/>
          </a:xfrm>
          <a:prstGeom prst="rect">
            <a:avLst/>
          </a:prstGeom>
          <a:noFill/>
        </p:spPr>
        <p:txBody>
          <a:bodyPr wrap="square">
            <a:spAutoFit/>
          </a:bodyPr>
          <a:lstStyle/>
          <a:p>
            <a:pPr algn="l">
              <a:defRPr/>
            </a:pPr>
            <a:r>
              <a:rPr lang="en-GB" sz="1400" b="1" dirty="0">
                <a:solidFill>
                  <a:srgbClr val="00B050"/>
                </a:solidFill>
                <a:latin typeface="Arial" panose="020B0604020202020204" pitchFamily="34" charset="0"/>
              </a:rPr>
              <a:t>AVARP</a:t>
            </a:r>
          </a:p>
          <a:p>
            <a:pPr algn="l">
              <a:defRPr/>
            </a:pPr>
            <a:r>
              <a:rPr lang="en-GB" sz="1400" b="1" dirty="0">
                <a:solidFill>
                  <a:srgbClr val="00B050"/>
                </a:solidFill>
                <a:latin typeface="Arial" panose="020B0604020202020204" pitchFamily="34" charset="0"/>
              </a:rPr>
              <a:t>ISA</a:t>
            </a:r>
          </a:p>
          <a:p>
            <a:pPr algn="l">
              <a:defRPr/>
            </a:pPr>
            <a:r>
              <a:rPr lang="en-GB" sz="1400" b="1" dirty="0">
                <a:solidFill>
                  <a:srgbClr val="00B050"/>
                </a:solidFill>
                <a:latin typeface="Arial" panose="020B0604020202020204" pitchFamily="34" charset="0"/>
              </a:rPr>
              <a:t>PLUG</a:t>
            </a:r>
          </a:p>
          <a:p>
            <a:pPr algn="l">
              <a:defRPr/>
            </a:pPr>
            <a:r>
              <a:rPr lang="en-GB" sz="1400" b="1" dirty="0">
                <a:solidFill>
                  <a:srgbClr val="00B050"/>
                </a:solidFill>
                <a:latin typeface="Arial" panose="020B0604020202020204" pitchFamily="34" charset="0"/>
              </a:rPr>
              <a:t>Manufacturers</a:t>
            </a:r>
          </a:p>
          <a:p>
            <a:pPr algn="l">
              <a:defRPr/>
            </a:pPr>
            <a:r>
              <a:rPr lang="en-GB" sz="1400" b="1" dirty="0">
                <a:solidFill>
                  <a:srgbClr val="00B050"/>
                </a:solidFill>
                <a:latin typeface="Arial" panose="020B0604020202020204" pitchFamily="34" charset="0"/>
              </a:rPr>
              <a:t>Operating Companies</a:t>
            </a:r>
          </a:p>
          <a:p>
            <a:pPr algn="l">
              <a:defRPr/>
            </a:pPr>
            <a:r>
              <a:rPr lang="en-GB" sz="1400" b="1" dirty="0">
                <a:solidFill>
                  <a:srgbClr val="00B050"/>
                </a:solidFill>
                <a:latin typeface="Arial" panose="020B0604020202020204" pitchFamily="34" charset="0"/>
              </a:rPr>
              <a:t>Service Companies</a:t>
            </a:r>
          </a:p>
        </p:txBody>
      </p:sp>
      <p:sp>
        <p:nvSpPr>
          <p:cNvPr id="14" name="TextBox 13">
            <a:extLst>
              <a:ext uri="{FF2B5EF4-FFF2-40B4-BE49-F238E27FC236}">
                <a16:creationId xmlns:a16="http://schemas.microsoft.com/office/drawing/2014/main" id="{18210194-2254-45C6-B49B-ECD36A97A1B6}"/>
              </a:ext>
            </a:extLst>
          </p:cNvPr>
          <p:cNvSpPr txBox="1"/>
          <p:nvPr/>
        </p:nvSpPr>
        <p:spPr>
          <a:xfrm>
            <a:off x="7696117" y="2292682"/>
            <a:ext cx="2185302" cy="954107"/>
          </a:xfrm>
          <a:prstGeom prst="rect">
            <a:avLst/>
          </a:prstGeom>
          <a:noFill/>
        </p:spPr>
        <p:txBody>
          <a:bodyPr wrap="square">
            <a:spAutoFit/>
          </a:bodyPr>
          <a:lstStyle/>
          <a:p>
            <a:pPr algn="l">
              <a:defRPr/>
            </a:pPr>
            <a:r>
              <a:rPr lang="en-GB" sz="1400" b="1" dirty="0">
                <a:solidFill>
                  <a:srgbClr val="00B050"/>
                </a:solidFill>
                <a:latin typeface="Arial" panose="020B0604020202020204" pitchFamily="34" charset="0"/>
              </a:rPr>
              <a:t>AVARP</a:t>
            </a:r>
          </a:p>
          <a:p>
            <a:pPr algn="l">
              <a:defRPr/>
            </a:pPr>
            <a:r>
              <a:rPr lang="en-GB" sz="1400" b="1" dirty="0">
                <a:solidFill>
                  <a:srgbClr val="00B050"/>
                </a:solidFill>
                <a:latin typeface="Arial" panose="020B0604020202020204" pitchFamily="34" charset="0"/>
              </a:rPr>
              <a:t>Manufacturers</a:t>
            </a:r>
          </a:p>
          <a:p>
            <a:pPr algn="l">
              <a:defRPr/>
            </a:pPr>
            <a:r>
              <a:rPr lang="en-GB" sz="1400" b="1" dirty="0">
                <a:solidFill>
                  <a:srgbClr val="00B050"/>
                </a:solidFill>
                <a:latin typeface="Arial" panose="020B0604020202020204" pitchFamily="34" charset="0"/>
              </a:rPr>
              <a:t>Operating Companies</a:t>
            </a:r>
          </a:p>
          <a:p>
            <a:pPr algn="l">
              <a:defRPr/>
            </a:pPr>
            <a:r>
              <a:rPr lang="en-GB" sz="1400" b="1" dirty="0">
                <a:solidFill>
                  <a:srgbClr val="00B050"/>
                </a:solidFill>
                <a:latin typeface="Arial" panose="020B0604020202020204" pitchFamily="34" charset="0"/>
              </a:rPr>
              <a:t>Service Companies</a:t>
            </a:r>
          </a:p>
        </p:txBody>
      </p:sp>
      <p:sp>
        <p:nvSpPr>
          <p:cNvPr id="15" name="TextBox 14">
            <a:extLst>
              <a:ext uri="{FF2B5EF4-FFF2-40B4-BE49-F238E27FC236}">
                <a16:creationId xmlns:a16="http://schemas.microsoft.com/office/drawing/2014/main" id="{71E61980-3E09-42A2-858D-33E57682B3F4}"/>
              </a:ext>
            </a:extLst>
          </p:cNvPr>
          <p:cNvSpPr txBox="1"/>
          <p:nvPr/>
        </p:nvSpPr>
        <p:spPr>
          <a:xfrm>
            <a:off x="3786232" y="5369954"/>
            <a:ext cx="4358273" cy="954107"/>
          </a:xfrm>
          <a:prstGeom prst="rect">
            <a:avLst/>
          </a:prstGeom>
          <a:noFill/>
        </p:spPr>
        <p:txBody>
          <a:bodyPr>
            <a:spAutoFit/>
          </a:bodyPr>
          <a:lstStyle/>
          <a:p>
            <a:pPr algn="ctr">
              <a:defRPr/>
            </a:pPr>
            <a:r>
              <a:rPr lang="en-GB" sz="1400" b="1" dirty="0">
                <a:solidFill>
                  <a:srgbClr val="00B050"/>
                </a:solidFill>
                <a:latin typeface="Arial" panose="020B0604020202020204" pitchFamily="34" charset="0"/>
              </a:rPr>
              <a:t>ISA</a:t>
            </a:r>
          </a:p>
          <a:p>
            <a:pPr algn="ctr">
              <a:defRPr/>
            </a:pPr>
            <a:r>
              <a:rPr lang="en-GB" sz="1400" b="1" dirty="0">
                <a:solidFill>
                  <a:srgbClr val="00B050"/>
                </a:solidFill>
                <a:latin typeface="Arial" panose="020B0604020202020204" pitchFamily="34" charset="0"/>
              </a:rPr>
              <a:t>PLUG</a:t>
            </a:r>
          </a:p>
          <a:p>
            <a:pPr algn="ctr">
              <a:defRPr/>
            </a:pPr>
            <a:r>
              <a:rPr lang="en-GB" sz="1400" b="1" dirty="0">
                <a:solidFill>
                  <a:srgbClr val="00B050"/>
                </a:solidFill>
                <a:latin typeface="Arial" panose="020B0604020202020204" pitchFamily="34" charset="0"/>
              </a:rPr>
              <a:t>Operating Companies</a:t>
            </a:r>
          </a:p>
          <a:p>
            <a:pPr algn="ctr">
              <a:defRPr/>
            </a:pPr>
            <a:r>
              <a:rPr lang="en-GB" sz="1400" b="1" dirty="0">
                <a:solidFill>
                  <a:srgbClr val="00B050"/>
                </a:solidFill>
                <a:latin typeface="Arial" panose="020B0604020202020204" pitchFamily="34" charset="0"/>
              </a:rPr>
              <a:t>Service Companies</a:t>
            </a:r>
          </a:p>
        </p:txBody>
      </p:sp>
      <p:sp>
        <p:nvSpPr>
          <p:cNvPr id="16" name="TextBox 15">
            <a:extLst>
              <a:ext uri="{FF2B5EF4-FFF2-40B4-BE49-F238E27FC236}">
                <a16:creationId xmlns:a16="http://schemas.microsoft.com/office/drawing/2014/main" id="{F25A0EB6-544C-493F-8284-2600D653385A}"/>
              </a:ext>
            </a:extLst>
          </p:cNvPr>
          <p:cNvSpPr txBox="1"/>
          <p:nvPr/>
        </p:nvSpPr>
        <p:spPr>
          <a:xfrm>
            <a:off x="1036064" y="4651440"/>
            <a:ext cx="2951190" cy="954107"/>
          </a:xfrm>
          <a:prstGeom prst="rect">
            <a:avLst/>
          </a:prstGeom>
          <a:noFill/>
        </p:spPr>
        <p:txBody>
          <a:bodyPr>
            <a:spAutoFit/>
          </a:bodyPr>
          <a:lstStyle/>
          <a:p>
            <a:pPr algn="r">
              <a:defRPr/>
            </a:pPr>
            <a:r>
              <a:rPr lang="en-GB" sz="1400" b="1" dirty="0">
                <a:solidFill>
                  <a:srgbClr val="00B050"/>
                </a:solidFill>
                <a:latin typeface="Arial" panose="020B0604020202020204" pitchFamily="34" charset="0"/>
              </a:rPr>
              <a:t>Operating Companies</a:t>
            </a:r>
          </a:p>
          <a:p>
            <a:pPr algn="r">
              <a:defRPr/>
            </a:pPr>
            <a:r>
              <a:rPr lang="en-GB" sz="1400" b="1" dirty="0">
                <a:solidFill>
                  <a:srgbClr val="00B050"/>
                </a:solidFill>
                <a:latin typeface="Arial" panose="020B0604020202020204" pitchFamily="34" charset="0"/>
              </a:rPr>
              <a:t>PLUG</a:t>
            </a:r>
          </a:p>
          <a:p>
            <a:pPr algn="r">
              <a:defRPr/>
            </a:pPr>
            <a:r>
              <a:rPr lang="en-GB" sz="1400" b="1" dirty="0">
                <a:solidFill>
                  <a:srgbClr val="00B050"/>
                </a:solidFill>
                <a:latin typeface="Arial" panose="020B0604020202020204" pitchFamily="34" charset="0"/>
              </a:rPr>
              <a:t>Manufacturers</a:t>
            </a:r>
          </a:p>
          <a:p>
            <a:pPr algn="r">
              <a:defRPr/>
            </a:pPr>
            <a:r>
              <a:rPr lang="en-GB" sz="1400" b="1" dirty="0">
                <a:solidFill>
                  <a:srgbClr val="00B050"/>
                </a:solidFill>
                <a:latin typeface="Arial" panose="020B0604020202020204" pitchFamily="34" charset="0"/>
              </a:rPr>
              <a:t>Service Companies</a:t>
            </a:r>
          </a:p>
        </p:txBody>
      </p:sp>
      <p:sp>
        <p:nvSpPr>
          <p:cNvPr id="17" name="TextBox 16">
            <a:extLst>
              <a:ext uri="{FF2B5EF4-FFF2-40B4-BE49-F238E27FC236}">
                <a16:creationId xmlns:a16="http://schemas.microsoft.com/office/drawing/2014/main" id="{05B24B67-9B5E-4954-B41E-48B773531985}"/>
              </a:ext>
            </a:extLst>
          </p:cNvPr>
          <p:cNvSpPr txBox="1"/>
          <p:nvPr/>
        </p:nvSpPr>
        <p:spPr>
          <a:xfrm>
            <a:off x="1516350" y="2305461"/>
            <a:ext cx="2824709" cy="738664"/>
          </a:xfrm>
          <a:prstGeom prst="rect">
            <a:avLst/>
          </a:prstGeom>
          <a:noFill/>
        </p:spPr>
        <p:txBody>
          <a:bodyPr>
            <a:spAutoFit/>
          </a:bodyPr>
          <a:lstStyle/>
          <a:p>
            <a:pPr algn="r">
              <a:defRPr/>
            </a:pPr>
            <a:r>
              <a:rPr lang="en-GB" sz="1400" b="1" dirty="0">
                <a:solidFill>
                  <a:srgbClr val="00B050"/>
                </a:solidFill>
                <a:latin typeface="Arial" panose="020B0604020202020204" pitchFamily="34" charset="0"/>
              </a:rPr>
              <a:t>Operating Companies</a:t>
            </a:r>
          </a:p>
          <a:p>
            <a:pPr algn="r">
              <a:defRPr/>
            </a:pPr>
            <a:r>
              <a:rPr lang="en-GB" sz="1400" b="1" dirty="0">
                <a:solidFill>
                  <a:srgbClr val="00B050"/>
                </a:solidFill>
                <a:latin typeface="Arial" panose="020B0604020202020204" pitchFamily="34" charset="0"/>
              </a:rPr>
              <a:t>Manufacturers</a:t>
            </a:r>
          </a:p>
          <a:p>
            <a:pPr algn="r">
              <a:defRPr/>
            </a:pPr>
            <a:r>
              <a:rPr lang="en-GB" sz="1400" b="1" dirty="0">
                <a:solidFill>
                  <a:srgbClr val="00B050"/>
                </a:solidFill>
                <a:latin typeface="Arial" panose="020B0604020202020204" pitchFamily="34" charset="0"/>
              </a:rPr>
              <a:t>Service Companies</a:t>
            </a:r>
          </a:p>
        </p:txBody>
      </p:sp>
      <p:cxnSp>
        <p:nvCxnSpPr>
          <p:cNvPr id="18" name="Connettore diritto 20">
            <a:extLst>
              <a:ext uri="{FF2B5EF4-FFF2-40B4-BE49-F238E27FC236}">
                <a16:creationId xmlns:a16="http://schemas.microsoft.com/office/drawing/2014/main" id="{0100BA03-16CF-EA32-B555-46AE9E5F525E}"/>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805393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left)">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left)">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left)">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wipe(left)">
                                      <p:cBhvr>
                                        <p:cTn id="5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3" grpId="0"/>
      <p:bldP spid="14" grpId="0"/>
      <p:bldP spid="15" grpId="0"/>
      <p:bldP spid="16" grpId="0"/>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4">
            <a:extLst>
              <a:ext uri="{FF2B5EF4-FFF2-40B4-BE49-F238E27FC236}">
                <a16:creationId xmlns:a16="http://schemas.microsoft.com/office/drawing/2014/main" id="{46F42F1D-BCD9-4804-BDFD-72C90F27B348}"/>
              </a:ext>
            </a:extLst>
          </p:cNvPr>
          <p:cNvSpPr txBox="1">
            <a:spLocks noChangeArrowheads="1"/>
          </p:cNvSpPr>
          <p:nvPr/>
        </p:nvSpPr>
        <p:spPr bwMode="auto">
          <a:xfrm>
            <a:off x="2350801" y="3222172"/>
            <a:ext cx="7490398" cy="1114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Calibri" panose="020F0502020204030204" pitchFamily="34" charset="0"/>
                <a:cs typeface="Arial" panose="020B0604020202020204" pitchFamily="34" charset="0"/>
              </a:defRPr>
            </a:lvl1pPr>
            <a:lvl2pPr marL="742950" indent="-285750">
              <a:defRPr>
                <a:solidFill>
                  <a:srgbClr val="000000"/>
                </a:solidFill>
                <a:latin typeface="Calibri" panose="020F0502020204030204" pitchFamily="34" charset="0"/>
                <a:cs typeface="Arial" panose="020B0604020202020204" pitchFamily="34" charset="0"/>
              </a:defRPr>
            </a:lvl2pPr>
            <a:lvl3pPr marL="1143000" indent="-228600">
              <a:defRPr>
                <a:solidFill>
                  <a:srgbClr val="000000"/>
                </a:solidFill>
                <a:latin typeface="Calibri" panose="020F0502020204030204" pitchFamily="34" charset="0"/>
                <a:cs typeface="Arial" panose="020B0604020202020204" pitchFamily="34" charset="0"/>
              </a:defRPr>
            </a:lvl3pPr>
            <a:lvl4pPr marL="1600200" indent="-228600">
              <a:defRPr>
                <a:solidFill>
                  <a:srgbClr val="000000"/>
                </a:solidFill>
                <a:latin typeface="Calibri" panose="020F0502020204030204" pitchFamily="34" charset="0"/>
                <a:cs typeface="Arial" panose="020B0604020202020204" pitchFamily="34" charset="0"/>
              </a:defRPr>
            </a:lvl4pPr>
            <a:lvl5pPr marL="2057400" indent="-228600">
              <a:defRPr>
                <a:solidFill>
                  <a:srgbClr val="000000"/>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9pPr>
          </a:lstStyle>
          <a:p>
            <a:pPr eaLnBrk="1" hangingPunct="1"/>
            <a:r>
              <a:rPr lang="en-GB" altLang="en-US" sz="6640" b="1" dirty="0">
                <a:solidFill>
                  <a:schemeClr val="tx1"/>
                </a:solidFill>
                <a:latin typeface="Arial" panose="020B0604020202020204" pitchFamily="34" charset="0"/>
              </a:rPr>
              <a:t>It takes </a:t>
            </a:r>
            <a:r>
              <a:rPr lang="en-GB" altLang="en-US" sz="6640" b="1" dirty="0">
                <a:solidFill>
                  <a:srgbClr val="1B70B7"/>
                </a:solidFill>
                <a:latin typeface="Arial" panose="020B0604020202020204" pitchFamily="34" charset="0"/>
              </a:rPr>
              <a:t>ALL</a:t>
            </a:r>
            <a:r>
              <a:rPr lang="en-GB" altLang="en-US" sz="6640" b="1" dirty="0">
                <a:solidFill>
                  <a:schemeClr val="tx1"/>
                </a:solidFill>
                <a:latin typeface="Arial" panose="020B0604020202020204" pitchFamily="34" charset="0"/>
              </a:rPr>
              <a:t> of us!</a:t>
            </a:r>
          </a:p>
        </p:txBody>
      </p:sp>
      <p:cxnSp>
        <p:nvCxnSpPr>
          <p:cNvPr id="17" name="Connettore diritto 20">
            <a:extLst>
              <a:ext uri="{FF2B5EF4-FFF2-40B4-BE49-F238E27FC236}">
                <a16:creationId xmlns:a16="http://schemas.microsoft.com/office/drawing/2014/main" id="{B0628D15-BE04-820E-20A2-860197FDB65E}"/>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77383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B5969C7B-6783-4421-8B16-4AF105CAA2F7}"/>
              </a:ext>
            </a:extLst>
          </p:cNvPr>
          <p:cNvGraphicFramePr>
            <a:graphicFrameLocks noChangeAspect="1"/>
          </p:cNvGraphicFramePr>
          <p:nvPr>
            <p:extLst>
              <p:ext uri="{D42A27DB-BD31-4B8C-83A1-F6EECF244321}">
                <p14:modId xmlns:p14="http://schemas.microsoft.com/office/powerpoint/2010/main" val="1951533411"/>
              </p:ext>
            </p:extLst>
          </p:nvPr>
        </p:nvGraphicFramePr>
        <p:xfrm>
          <a:off x="6857999" y="1729219"/>
          <a:ext cx="3275589" cy="4635371"/>
        </p:xfrm>
        <a:graphic>
          <a:graphicData uri="http://schemas.openxmlformats.org/presentationml/2006/ole">
            <mc:AlternateContent xmlns:mc="http://schemas.openxmlformats.org/markup-compatibility/2006">
              <mc:Choice xmlns:v="urn:schemas-microsoft-com:vml" Requires="v">
                <p:oleObj name="Acrobat Document" r:id="rId2" imgW="3777942" imgH="5346481" progId="AcroExch.Document.DC">
                  <p:embed/>
                </p:oleObj>
              </mc:Choice>
              <mc:Fallback>
                <p:oleObj name="Acrobat Document" r:id="rId2" imgW="3777942" imgH="5346481" progId="AcroExch.Document.DC">
                  <p:embed/>
                  <p:pic>
                    <p:nvPicPr>
                      <p:cNvPr id="2" name="Object 1">
                        <a:extLst>
                          <a:ext uri="{FF2B5EF4-FFF2-40B4-BE49-F238E27FC236}">
                            <a16:creationId xmlns:a16="http://schemas.microsoft.com/office/drawing/2014/main" id="{B5969C7B-6783-4421-8B16-4AF105CAA2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7999" y="1729219"/>
                        <a:ext cx="3275589" cy="4635371"/>
                      </a:xfrm>
                      <a:prstGeom prst="rect">
                        <a:avLst/>
                      </a:prstGeom>
                      <a:noFill/>
                      <a:ln w="9525">
                        <a:solidFill>
                          <a:schemeClr val="tx1"/>
                        </a:solidFill>
                        <a:miter lim="800000"/>
                        <a:headEnd/>
                        <a:tailEnd/>
                      </a:ln>
                    </p:spPr>
                  </p:pic>
                </p:oleObj>
              </mc:Fallback>
            </mc:AlternateContent>
          </a:graphicData>
        </a:graphic>
      </p:graphicFrame>
      <p:sp>
        <p:nvSpPr>
          <p:cNvPr id="3" name="Rectangle 2">
            <a:extLst>
              <a:ext uri="{FF2B5EF4-FFF2-40B4-BE49-F238E27FC236}">
                <a16:creationId xmlns:a16="http://schemas.microsoft.com/office/drawing/2014/main" id="{BEE754D9-848F-43A9-8558-BA38A5EAFB4D}"/>
              </a:ext>
            </a:extLst>
          </p:cNvPr>
          <p:cNvSpPr/>
          <p:nvPr/>
        </p:nvSpPr>
        <p:spPr>
          <a:xfrm>
            <a:off x="1467506" y="2863925"/>
            <a:ext cx="4068424" cy="1938992"/>
          </a:xfrm>
          <a:prstGeom prst="rect">
            <a:avLst/>
          </a:prstGeom>
        </p:spPr>
        <p:txBody>
          <a:bodyPr>
            <a:spAutoFit/>
          </a:bodyPr>
          <a:lstStyle/>
          <a:p>
            <a:pPr>
              <a:defRPr/>
            </a:pPr>
            <a:r>
              <a:rPr lang="en-US" altLang="en-US" sz="2400" b="1" dirty="0"/>
              <a:t>Valve World Magazine Special Feature Article</a:t>
            </a:r>
          </a:p>
          <a:p>
            <a:pPr>
              <a:defRPr/>
            </a:pPr>
            <a:endParaRPr lang="en-US" altLang="en-US" sz="2400" b="1" dirty="0"/>
          </a:p>
          <a:p>
            <a:pPr>
              <a:defRPr/>
            </a:pPr>
            <a:r>
              <a:rPr lang="en-US" altLang="en-US" sz="2400" b="1" dirty="0"/>
              <a:t>Pdf version can be forwarded, on request </a:t>
            </a:r>
          </a:p>
        </p:txBody>
      </p:sp>
      <p:sp>
        <p:nvSpPr>
          <p:cNvPr id="4" name="TextBox 3">
            <a:extLst>
              <a:ext uri="{FF2B5EF4-FFF2-40B4-BE49-F238E27FC236}">
                <a16:creationId xmlns:a16="http://schemas.microsoft.com/office/drawing/2014/main" id="{2A8C574A-860E-4DAF-ADE5-8781115885E9}"/>
              </a:ext>
            </a:extLst>
          </p:cNvPr>
          <p:cNvSpPr txBox="1"/>
          <p:nvPr/>
        </p:nvSpPr>
        <p:spPr>
          <a:xfrm>
            <a:off x="300602" y="1083728"/>
            <a:ext cx="17064754" cy="1152369"/>
          </a:xfrm>
          <a:prstGeom prst="rect">
            <a:avLst/>
          </a:prstGeom>
        </p:spPr>
        <p:txBody>
          <a:bodyPr lIns="137160" tIns="68580" rIns="137160" bIns="68580"/>
          <a:lstStyle/>
          <a:p>
            <a:pPr algn="l">
              <a:lnSpc>
                <a:spcPct val="90000"/>
              </a:lnSpc>
              <a:spcAft>
                <a:spcPts val="901"/>
              </a:spcAft>
              <a:defRPr/>
            </a:pPr>
            <a:r>
              <a:rPr lang="en-US" sz="2800" b="1" dirty="0">
                <a:solidFill>
                  <a:schemeClr val="tx1"/>
                </a:solidFill>
                <a:latin typeface="Arial" panose="020B0604020202020204" pitchFamily="34" charset="0"/>
                <a:cs typeface="Arial" panose="020B0604020202020204" pitchFamily="34" charset="0"/>
              </a:rPr>
              <a:t>Further Reading on Critical Valve Reliability</a:t>
            </a:r>
          </a:p>
        </p:txBody>
      </p:sp>
      <p:cxnSp>
        <p:nvCxnSpPr>
          <p:cNvPr id="5" name="Connettore diritto 20">
            <a:extLst>
              <a:ext uri="{FF2B5EF4-FFF2-40B4-BE49-F238E27FC236}">
                <a16:creationId xmlns:a16="http://schemas.microsoft.com/office/drawing/2014/main" id="{FE0D4383-769B-303D-0214-B13671EE934B}"/>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906711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1">
            <a:extLst>
              <a:ext uri="{FF2B5EF4-FFF2-40B4-BE49-F238E27FC236}">
                <a16:creationId xmlns:a16="http://schemas.microsoft.com/office/drawing/2014/main" id="{33B87614-7AB8-44EF-A5F8-D2E7537C1D29}"/>
              </a:ext>
            </a:extLst>
          </p:cNvPr>
          <p:cNvSpPr>
            <a:spLocks noChangeArrowheads="1"/>
          </p:cNvSpPr>
          <p:nvPr/>
        </p:nvSpPr>
        <p:spPr bwMode="auto">
          <a:xfrm>
            <a:off x="300626" y="1088401"/>
            <a:ext cx="11375438" cy="1016878"/>
          </a:xfrm>
          <a:prstGeom prst="rect">
            <a:avLst/>
          </a:prstGeom>
          <a:noFill/>
          <a:ln>
            <a:noFill/>
          </a:ln>
          <a:effectLst/>
        </p:spPr>
        <p:txBody>
          <a:bodyPr wrap="square" lIns="153603" tIns="76802" rIns="153603" bIns="76802" anchor="ctr">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l" defTabSz="1536035">
              <a:defRPr/>
            </a:pPr>
            <a:r>
              <a:rPr lang="en-US" altLang="en-US" sz="2800" b="1" dirty="0">
                <a:ea typeface="Calibri" pitchFamily="34" charset="0"/>
              </a:rPr>
              <a:t>Failure Modes, Sensors Selection</a:t>
            </a:r>
          </a:p>
          <a:p>
            <a:pPr algn="l" defTabSz="1536035">
              <a:defRPr/>
            </a:pPr>
            <a:r>
              <a:rPr lang="en-US" altLang="en-US" sz="2800" b="1" dirty="0">
                <a:ea typeface="Calibri" pitchFamily="34" charset="0"/>
              </a:rPr>
              <a:t>and Risk Management</a:t>
            </a:r>
          </a:p>
        </p:txBody>
      </p:sp>
      <p:sp>
        <p:nvSpPr>
          <p:cNvPr id="2" name="Right Arrow 67">
            <a:extLst>
              <a:ext uri="{FF2B5EF4-FFF2-40B4-BE49-F238E27FC236}">
                <a16:creationId xmlns:a16="http://schemas.microsoft.com/office/drawing/2014/main" id="{EBEB37B8-661B-4E9D-B4B5-B9C6866E6409}"/>
              </a:ext>
            </a:extLst>
          </p:cNvPr>
          <p:cNvSpPr/>
          <p:nvPr/>
        </p:nvSpPr>
        <p:spPr>
          <a:xfrm>
            <a:off x="5302459" y="5342857"/>
            <a:ext cx="600778" cy="433896"/>
          </a:xfrm>
          <a:prstGeom prst="rightArrow">
            <a:avLst/>
          </a:prstGeom>
          <a:solidFill>
            <a:srgbClr val="2C5A7B"/>
          </a:solidFill>
        </p:spPr>
        <p:style>
          <a:lnRef idx="1">
            <a:schemeClr val="accent1"/>
          </a:lnRef>
          <a:fillRef idx="3">
            <a:schemeClr val="accent1"/>
          </a:fillRef>
          <a:effectRef idx="2">
            <a:schemeClr val="accent1"/>
          </a:effectRef>
          <a:fontRef idx="minor">
            <a:schemeClr val="lt1"/>
          </a:fontRef>
        </p:style>
        <p:txBody>
          <a:bodyPr lIns="121917" tIns="60958" rIns="121917" bIns="60958" anchor="ctr"/>
          <a:lstStyle/>
          <a:p>
            <a:pPr algn="ctr">
              <a:defRPr/>
            </a:pPr>
            <a:endParaRPr lang="en-GB" sz="1200"/>
          </a:p>
        </p:txBody>
      </p:sp>
      <p:sp>
        <p:nvSpPr>
          <p:cNvPr id="3" name="Right Arrow 66">
            <a:extLst>
              <a:ext uri="{FF2B5EF4-FFF2-40B4-BE49-F238E27FC236}">
                <a16:creationId xmlns:a16="http://schemas.microsoft.com/office/drawing/2014/main" id="{81D76943-BBF2-41F9-8BED-9DF106166A00}"/>
              </a:ext>
            </a:extLst>
          </p:cNvPr>
          <p:cNvSpPr/>
          <p:nvPr/>
        </p:nvSpPr>
        <p:spPr>
          <a:xfrm>
            <a:off x="2999478" y="5342857"/>
            <a:ext cx="635911" cy="433896"/>
          </a:xfrm>
          <a:prstGeom prst="rightArrow">
            <a:avLst/>
          </a:prstGeom>
          <a:solidFill>
            <a:srgbClr val="2C5A7B"/>
          </a:solidFill>
        </p:spPr>
        <p:style>
          <a:lnRef idx="1">
            <a:schemeClr val="accent1"/>
          </a:lnRef>
          <a:fillRef idx="3">
            <a:schemeClr val="accent1"/>
          </a:fillRef>
          <a:effectRef idx="2">
            <a:schemeClr val="accent1"/>
          </a:effectRef>
          <a:fontRef idx="minor">
            <a:schemeClr val="lt1"/>
          </a:fontRef>
        </p:style>
        <p:txBody>
          <a:bodyPr lIns="121917" tIns="60958" rIns="121917" bIns="60958" anchor="ctr"/>
          <a:lstStyle/>
          <a:p>
            <a:pPr algn="ctr">
              <a:defRPr/>
            </a:pPr>
            <a:endParaRPr lang="en-GB" sz="1200"/>
          </a:p>
        </p:txBody>
      </p:sp>
      <p:sp>
        <p:nvSpPr>
          <p:cNvPr id="4" name="Rectangle 1">
            <a:extLst>
              <a:ext uri="{FF2B5EF4-FFF2-40B4-BE49-F238E27FC236}">
                <a16:creationId xmlns:a16="http://schemas.microsoft.com/office/drawing/2014/main" id="{9C4E1A0D-9012-4D43-87E5-E1C53E11BF82}"/>
              </a:ext>
            </a:extLst>
          </p:cNvPr>
          <p:cNvSpPr>
            <a:spLocks noChangeArrowheads="1"/>
          </p:cNvSpPr>
          <p:nvPr/>
        </p:nvSpPr>
        <p:spPr bwMode="auto">
          <a:xfrm>
            <a:off x="936062" y="1981989"/>
            <a:ext cx="6976655" cy="292996"/>
          </a:xfrm>
          <a:prstGeom prst="rect">
            <a:avLst/>
          </a:prstGeom>
          <a:noFill/>
          <a:ln>
            <a:noFill/>
          </a:ln>
          <a:effectLst/>
        </p:spPr>
        <p:txBody>
          <a:bodyPr wrap="square" lIns="76802" tIns="38401" rIns="76802" bIns="38401" anchor="ctr">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288006" indent="-288006" defTabSz="768018">
              <a:buFont typeface="Wingdings" panose="05000000000000000000" pitchFamily="2" charset="2"/>
              <a:buChar char="Ø"/>
              <a:defRPr/>
            </a:pPr>
            <a:r>
              <a:rPr lang="en-US" altLang="en-US" sz="1400" b="1" dirty="0">
                <a:latin typeface="+mn-lt"/>
                <a:ea typeface="Calibri" pitchFamily="34" charset="0"/>
                <a:cs typeface="Times New Roman" pitchFamily="18" charset="0"/>
              </a:rPr>
              <a:t>Risk Assessment / Management : Probability / Consequences</a:t>
            </a:r>
          </a:p>
        </p:txBody>
      </p:sp>
      <p:sp>
        <p:nvSpPr>
          <p:cNvPr id="5" name="Rectangle 1">
            <a:extLst>
              <a:ext uri="{FF2B5EF4-FFF2-40B4-BE49-F238E27FC236}">
                <a16:creationId xmlns:a16="http://schemas.microsoft.com/office/drawing/2014/main" id="{AA7E8B01-088F-441A-AE1A-D4318FC06866}"/>
              </a:ext>
            </a:extLst>
          </p:cNvPr>
          <p:cNvSpPr>
            <a:spLocks noChangeArrowheads="1"/>
          </p:cNvSpPr>
          <p:nvPr/>
        </p:nvSpPr>
        <p:spPr bwMode="auto">
          <a:xfrm>
            <a:off x="936062" y="2916206"/>
            <a:ext cx="6976655" cy="292996"/>
          </a:xfrm>
          <a:prstGeom prst="rect">
            <a:avLst/>
          </a:prstGeom>
          <a:noFill/>
          <a:ln>
            <a:noFill/>
          </a:ln>
          <a:effectLst/>
        </p:spPr>
        <p:txBody>
          <a:bodyPr wrap="square" lIns="76802" tIns="38401" rIns="76802" bIns="38401" anchor="ctr">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288006" indent="-288006" defTabSz="768018">
              <a:buFont typeface="Wingdings" panose="05000000000000000000" pitchFamily="2" charset="2"/>
              <a:buChar char="Ø"/>
              <a:defRPr/>
            </a:pPr>
            <a:r>
              <a:rPr lang="en-US" altLang="en-US" sz="1400" b="1" dirty="0">
                <a:latin typeface="+mn-lt"/>
                <a:ea typeface="Calibri" pitchFamily="34" charset="0"/>
                <a:cs typeface="Times New Roman" pitchFamily="18" charset="0"/>
              </a:rPr>
              <a:t>Types of Data Known v’s Unknown Contributors to Failure</a:t>
            </a:r>
          </a:p>
        </p:txBody>
      </p:sp>
      <p:sp>
        <p:nvSpPr>
          <p:cNvPr id="6" name="Rectangle 1">
            <a:extLst>
              <a:ext uri="{FF2B5EF4-FFF2-40B4-BE49-F238E27FC236}">
                <a16:creationId xmlns:a16="http://schemas.microsoft.com/office/drawing/2014/main" id="{191992D8-1236-450A-8A76-D515974F113A}"/>
              </a:ext>
            </a:extLst>
          </p:cNvPr>
          <p:cNvSpPr>
            <a:spLocks noChangeArrowheads="1"/>
          </p:cNvSpPr>
          <p:nvPr/>
        </p:nvSpPr>
        <p:spPr bwMode="auto">
          <a:xfrm>
            <a:off x="936062" y="3671201"/>
            <a:ext cx="6976655" cy="292996"/>
          </a:xfrm>
          <a:prstGeom prst="rect">
            <a:avLst/>
          </a:prstGeom>
          <a:noFill/>
          <a:ln>
            <a:noFill/>
          </a:ln>
          <a:effectLst/>
        </p:spPr>
        <p:txBody>
          <a:bodyPr wrap="square" lIns="76802" tIns="38401" rIns="76802" bIns="38401" anchor="ctr">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288006" indent="-288006" defTabSz="768018">
              <a:buFont typeface="Wingdings" panose="05000000000000000000" pitchFamily="2" charset="2"/>
              <a:buChar char="Ø"/>
              <a:defRPr/>
            </a:pPr>
            <a:r>
              <a:rPr lang="en-GB" altLang="en-US" sz="1400" b="1" dirty="0">
                <a:latin typeface="+mn-lt"/>
              </a:rPr>
              <a:t>Risk and Prioritisation</a:t>
            </a:r>
          </a:p>
        </p:txBody>
      </p:sp>
      <p:sp>
        <p:nvSpPr>
          <p:cNvPr id="7" name="Rectangle 1">
            <a:extLst>
              <a:ext uri="{FF2B5EF4-FFF2-40B4-BE49-F238E27FC236}">
                <a16:creationId xmlns:a16="http://schemas.microsoft.com/office/drawing/2014/main" id="{283965C6-73A8-4C32-839F-09F6C01D575F}"/>
              </a:ext>
            </a:extLst>
          </p:cNvPr>
          <p:cNvSpPr>
            <a:spLocks noChangeArrowheads="1"/>
          </p:cNvSpPr>
          <p:nvPr/>
        </p:nvSpPr>
        <p:spPr bwMode="auto">
          <a:xfrm>
            <a:off x="936062" y="3167871"/>
            <a:ext cx="6976655" cy="292996"/>
          </a:xfrm>
          <a:prstGeom prst="rect">
            <a:avLst/>
          </a:prstGeom>
          <a:noFill/>
          <a:ln>
            <a:noFill/>
          </a:ln>
          <a:effectLst/>
        </p:spPr>
        <p:txBody>
          <a:bodyPr wrap="square" lIns="76802" tIns="38401" rIns="76802" bIns="38401" anchor="ctr">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288006" indent="-288006">
              <a:buFont typeface="Wingdings" panose="05000000000000000000" pitchFamily="2" charset="2"/>
              <a:buChar char="Ø"/>
              <a:defRPr/>
            </a:pPr>
            <a:r>
              <a:rPr lang="en-GB" altLang="en-US" sz="1400" b="1" dirty="0">
                <a:latin typeface="+mn-lt"/>
              </a:rPr>
              <a:t>Focus on what we already know about or disruption?</a:t>
            </a:r>
          </a:p>
        </p:txBody>
      </p:sp>
      <p:sp>
        <p:nvSpPr>
          <p:cNvPr id="8" name="Rectangle 1">
            <a:extLst>
              <a:ext uri="{FF2B5EF4-FFF2-40B4-BE49-F238E27FC236}">
                <a16:creationId xmlns:a16="http://schemas.microsoft.com/office/drawing/2014/main" id="{CE120626-314F-4D3B-BB63-26EB1692071A}"/>
              </a:ext>
            </a:extLst>
          </p:cNvPr>
          <p:cNvSpPr>
            <a:spLocks noChangeArrowheads="1"/>
          </p:cNvSpPr>
          <p:nvPr/>
        </p:nvSpPr>
        <p:spPr bwMode="auto">
          <a:xfrm>
            <a:off x="936062" y="3419536"/>
            <a:ext cx="6976655" cy="292996"/>
          </a:xfrm>
          <a:prstGeom prst="rect">
            <a:avLst/>
          </a:prstGeom>
          <a:noFill/>
          <a:ln>
            <a:noFill/>
          </a:ln>
          <a:effectLst/>
        </p:spPr>
        <p:txBody>
          <a:bodyPr wrap="square" lIns="76802" tIns="38401" rIns="76802" bIns="38401" anchor="ctr">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288006" indent="-288006" defTabSz="768018">
              <a:buFont typeface="Wingdings" panose="05000000000000000000" pitchFamily="2" charset="2"/>
              <a:buChar char="Ø"/>
              <a:defRPr/>
            </a:pPr>
            <a:r>
              <a:rPr lang="en-US" altLang="en-US" sz="1400" b="1" dirty="0">
                <a:latin typeface="+mn-lt"/>
                <a:ea typeface="Calibri" pitchFamily="34" charset="0"/>
                <a:cs typeface="Times New Roman" pitchFamily="18" charset="0"/>
              </a:rPr>
              <a:t>Historical - Recognized and Learned  </a:t>
            </a:r>
          </a:p>
        </p:txBody>
      </p:sp>
      <p:sp>
        <p:nvSpPr>
          <p:cNvPr id="9" name="TextBox 8">
            <a:extLst>
              <a:ext uri="{FF2B5EF4-FFF2-40B4-BE49-F238E27FC236}">
                <a16:creationId xmlns:a16="http://schemas.microsoft.com/office/drawing/2014/main" id="{94D5D77A-0822-4E3C-B04D-8A251CB3095D}"/>
              </a:ext>
            </a:extLst>
          </p:cNvPr>
          <p:cNvSpPr txBox="1"/>
          <p:nvPr/>
        </p:nvSpPr>
        <p:spPr>
          <a:xfrm>
            <a:off x="1244673" y="2233654"/>
            <a:ext cx="4518040" cy="723883"/>
          </a:xfrm>
          <a:prstGeom prst="rect">
            <a:avLst/>
          </a:prstGeom>
          <a:noFill/>
        </p:spPr>
        <p:txBody>
          <a:bodyPr wrap="square" lIns="76802" tIns="38401" rIns="76802" bIns="38401">
            <a:spAutoFit/>
          </a:bodyPr>
          <a:lstStyle/>
          <a:p>
            <a:pPr algn="l">
              <a:defRPr/>
            </a:pPr>
            <a:r>
              <a:rPr lang="en-GB" sz="1400" b="1" dirty="0"/>
              <a:t>Risk Based Approach :-</a:t>
            </a:r>
          </a:p>
          <a:p>
            <a:pPr marL="240005" indent="-240005">
              <a:buFont typeface="Arial" panose="020B0604020202020204" pitchFamily="34" charset="0"/>
              <a:buChar char="•"/>
              <a:defRPr/>
            </a:pPr>
            <a:r>
              <a:rPr lang="en-GB" sz="1400" b="1" dirty="0"/>
              <a:t>Increasing risk due to “Probability of Failure”</a:t>
            </a:r>
          </a:p>
          <a:p>
            <a:pPr marL="240005" indent="-240005">
              <a:buFont typeface="Arial" panose="020B0604020202020204" pitchFamily="34" charset="0"/>
              <a:buChar char="•"/>
              <a:defRPr/>
            </a:pPr>
            <a:r>
              <a:rPr lang="en-GB" sz="1400" b="1" dirty="0"/>
              <a:t>Increasing risk due to “Consequences of Failure “</a:t>
            </a:r>
          </a:p>
        </p:txBody>
      </p:sp>
      <p:sp>
        <p:nvSpPr>
          <p:cNvPr id="10" name="TextBox 9">
            <a:extLst>
              <a:ext uri="{FF2B5EF4-FFF2-40B4-BE49-F238E27FC236}">
                <a16:creationId xmlns:a16="http://schemas.microsoft.com/office/drawing/2014/main" id="{1F39EDA4-EB92-43A4-A579-663D79834AB4}"/>
              </a:ext>
            </a:extLst>
          </p:cNvPr>
          <p:cNvSpPr txBox="1"/>
          <p:nvPr/>
        </p:nvSpPr>
        <p:spPr>
          <a:xfrm>
            <a:off x="1768059" y="5964715"/>
            <a:ext cx="1231419" cy="369460"/>
          </a:xfrm>
          <a:prstGeom prst="rect">
            <a:avLst/>
          </a:prstGeom>
          <a:noFill/>
        </p:spPr>
        <p:txBody>
          <a:bodyPr>
            <a:spAutoFit/>
          </a:bodyPr>
          <a:lstStyle/>
          <a:p>
            <a:pPr>
              <a:defRPr/>
            </a:pPr>
            <a:r>
              <a:rPr lang="en-GB" sz="1801" b="1" dirty="0">
                <a:solidFill>
                  <a:srgbClr val="FF0000"/>
                </a:solidFill>
              </a:rPr>
              <a:t>Big Data</a:t>
            </a:r>
          </a:p>
        </p:txBody>
      </p:sp>
      <p:sp>
        <p:nvSpPr>
          <p:cNvPr id="11" name="TextBox 10">
            <a:extLst>
              <a:ext uri="{FF2B5EF4-FFF2-40B4-BE49-F238E27FC236}">
                <a16:creationId xmlns:a16="http://schemas.microsoft.com/office/drawing/2014/main" id="{2B374591-F847-4839-8559-668563742112}"/>
              </a:ext>
            </a:extLst>
          </p:cNvPr>
          <p:cNvSpPr txBox="1"/>
          <p:nvPr/>
        </p:nvSpPr>
        <p:spPr>
          <a:xfrm>
            <a:off x="3719709" y="5964715"/>
            <a:ext cx="1668827" cy="369460"/>
          </a:xfrm>
          <a:prstGeom prst="rect">
            <a:avLst/>
          </a:prstGeom>
          <a:noFill/>
        </p:spPr>
        <p:txBody>
          <a:bodyPr>
            <a:spAutoFit/>
          </a:bodyPr>
          <a:lstStyle/>
          <a:p>
            <a:pPr>
              <a:defRPr/>
            </a:pPr>
            <a:r>
              <a:rPr lang="en-GB" sz="1801" b="1" dirty="0">
                <a:solidFill>
                  <a:srgbClr val="FF0000"/>
                </a:solidFill>
              </a:rPr>
              <a:t>Bigger Data</a:t>
            </a:r>
          </a:p>
        </p:txBody>
      </p:sp>
      <p:sp>
        <p:nvSpPr>
          <p:cNvPr id="12" name="TextBox 11">
            <a:extLst>
              <a:ext uri="{FF2B5EF4-FFF2-40B4-BE49-F238E27FC236}">
                <a16:creationId xmlns:a16="http://schemas.microsoft.com/office/drawing/2014/main" id="{7155C943-8520-4E0F-8C25-25D2F4C9B457}"/>
              </a:ext>
            </a:extLst>
          </p:cNvPr>
          <p:cNvSpPr txBox="1"/>
          <p:nvPr/>
        </p:nvSpPr>
        <p:spPr>
          <a:xfrm>
            <a:off x="5950667" y="5964715"/>
            <a:ext cx="1870842" cy="369460"/>
          </a:xfrm>
          <a:prstGeom prst="rect">
            <a:avLst/>
          </a:prstGeom>
          <a:noFill/>
        </p:spPr>
        <p:txBody>
          <a:bodyPr>
            <a:spAutoFit/>
          </a:bodyPr>
          <a:lstStyle/>
          <a:p>
            <a:pPr>
              <a:defRPr/>
            </a:pPr>
            <a:r>
              <a:rPr lang="en-GB" sz="1801" b="1" dirty="0">
                <a:solidFill>
                  <a:srgbClr val="FF0000"/>
                </a:solidFill>
              </a:rPr>
              <a:t>Biggest Data</a:t>
            </a:r>
          </a:p>
        </p:txBody>
      </p:sp>
      <p:grpSp>
        <p:nvGrpSpPr>
          <p:cNvPr id="13" name="Group 12">
            <a:extLst>
              <a:ext uri="{FF2B5EF4-FFF2-40B4-BE49-F238E27FC236}">
                <a16:creationId xmlns:a16="http://schemas.microsoft.com/office/drawing/2014/main" id="{D02FD2B7-50A3-412C-866B-54F232314DDD}"/>
              </a:ext>
            </a:extLst>
          </p:cNvPr>
          <p:cNvGrpSpPr>
            <a:grpSpLocks/>
          </p:cNvGrpSpPr>
          <p:nvPr/>
        </p:nvGrpSpPr>
        <p:grpSpPr bwMode="auto">
          <a:xfrm>
            <a:off x="735006" y="4244945"/>
            <a:ext cx="8092729" cy="1345965"/>
            <a:chOff x="-319466" y="2420888"/>
            <a:chExt cx="9697238" cy="2002221"/>
          </a:xfrm>
        </p:grpSpPr>
        <p:sp>
          <p:nvSpPr>
            <p:cNvPr id="14" name="Right Arrow 42">
              <a:extLst>
                <a:ext uri="{FF2B5EF4-FFF2-40B4-BE49-F238E27FC236}">
                  <a16:creationId xmlns:a16="http://schemas.microsoft.com/office/drawing/2014/main" id="{8CD3ABFC-3C29-4E48-95EE-987F165A0654}"/>
                </a:ext>
              </a:extLst>
            </p:cNvPr>
            <p:cNvSpPr/>
            <p:nvPr/>
          </p:nvSpPr>
          <p:spPr>
            <a:xfrm>
              <a:off x="783687" y="2420888"/>
              <a:ext cx="7428356" cy="1079235"/>
            </a:xfrm>
            <a:prstGeom prst="rightArrow">
              <a:avLst/>
            </a:prstGeom>
            <a:gradFill flip="none" rotWithShape="1">
              <a:gsLst>
                <a:gs pos="0">
                  <a:srgbClr val="00B050"/>
                </a:gs>
                <a:gs pos="50000">
                  <a:srgbClr val="FFC000"/>
                </a:gs>
                <a:gs pos="100000">
                  <a:srgbClr val="FF0000"/>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3541"/>
            </a:p>
          </p:txBody>
        </p:sp>
        <p:sp>
          <p:nvSpPr>
            <p:cNvPr id="15" name="TextBox 43">
              <a:extLst>
                <a:ext uri="{FF2B5EF4-FFF2-40B4-BE49-F238E27FC236}">
                  <a16:creationId xmlns:a16="http://schemas.microsoft.com/office/drawing/2014/main" id="{F491CFE1-AC45-4D48-ACC9-B0058C4822DB}"/>
                </a:ext>
              </a:extLst>
            </p:cNvPr>
            <p:cNvSpPr txBox="1">
              <a:spLocks noChangeArrowheads="1"/>
            </p:cNvSpPr>
            <p:nvPr/>
          </p:nvSpPr>
          <p:spPr bwMode="auto">
            <a:xfrm>
              <a:off x="-319466" y="2664622"/>
              <a:ext cx="1147961" cy="175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Calibri" panose="020F0502020204030204" pitchFamily="34" charset="0"/>
                  <a:cs typeface="Arial" panose="020B0604020202020204" pitchFamily="34" charset="0"/>
                </a:defRPr>
              </a:lvl1pPr>
              <a:lvl2pPr marL="742950" indent="-285750">
                <a:defRPr>
                  <a:solidFill>
                    <a:srgbClr val="000000"/>
                  </a:solidFill>
                  <a:latin typeface="Calibri" panose="020F0502020204030204" pitchFamily="34" charset="0"/>
                  <a:cs typeface="Arial" panose="020B0604020202020204" pitchFamily="34" charset="0"/>
                </a:defRPr>
              </a:lvl2pPr>
              <a:lvl3pPr marL="1143000" indent="-228600">
                <a:defRPr>
                  <a:solidFill>
                    <a:srgbClr val="000000"/>
                  </a:solidFill>
                  <a:latin typeface="Calibri" panose="020F0502020204030204" pitchFamily="34" charset="0"/>
                  <a:cs typeface="Arial" panose="020B0604020202020204" pitchFamily="34" charset="0"/>
                </a:defRPr>
              </a:lvl3pPr>
              <a:lvl4pPr marL="1600200" indent="-228600">
                <a:defRPr>
                  <a:solidFill>
                    <a:srgbClr val="000000"/>
                  </a:solidFill>
                  <a:latin typeface="Calibri" panose="020F0502020204030204" pitchFamily="34" charset="0"/>
                  <a:cs typeface="Arial" panose="020B0604020202020204" pitchFamily="34" charset="0"/>
                </a:defRPr>
              </a:lvl4pPr>
              <a:lvl5pPr marL="2057400" indent="-228600">
                <a:defRPr>
                  <a:solidFill>
                    <a:srgbClr val="000000"/>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9pPr>
            </a:lstStyle>
            <a:p>
              <a:pPr algn="ctr"/>
              <a:r>
                <a:rPr lang="en-GB" altLang="en-US" sz="3541" b="1" dirty="0"/>
                <a:t>Low</a:t>
              </a:r>
            </a:p>
            <a:p>
              <a:pPr algn="ctr"/>
              <a:r>
                <a:rPr lang="en-GB" altLang="en-US" sz="3541" b="1" dirty="0"/>
                <a:t>Risk</a:t>
              </a:r>
            </a:p>
          </p:txBody>
        </p:sp>
        <p:sp>
          <p:nvSpPr>
            <p:cNvPr id="16" name="TextBox 44">
              <a:extLst>
                <a:ext uri="{FF2B5EF4-FFF2-40B4-BE49-F238E27FC236}">
                  <a16:creationId xmlns:a16="http://schemas.microsoft.com/office/drawing/2014/main" id="{E061083C-83FC-4A8C-ACDD-F94724C1143B}"/>
                </a:ext>
              </a:extLst>
            </p:cNvPr>
            <p:cNvSpPr txBox="1">
              <a:spLocks noChangeArrowheads="1"/>
            </p:cNvSpPr>
            <p:nvPr/>
          </p:nvSpPr>
          <p:spPr bwMode="auto">
            <a:xfrm>
              <a:off x="8128852" y="2664621"/>
              <a:ext cx="1248920" cy="175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Calibri" panose="020F0502020204030204" pitchFamily="34" charset="0"/>
                  <a:cs typeface="Arial" panose="020B0604020202020204" pitchFamily="34" charset="0"/>
                </a:defRPr>
              </a:lvl1pPr>
              <a:lvl2pPr marL="742950" indent="-285750">
                <a:defRPr>
                  <a:solidFill>
                    <a:srgbClr val="000000"/>
                  </a:solidFill>
                  <a:latin typeface="Calibri" panose="020F0502020204030204" pitchFamily="34" charset="0"/>
                  <a:cs typeface="Arial" panose="020B0604020202020204" pitchFamily="34" charset="0"/>
                </a:defRPr>
              </a:lvl2pPr>
              <a:lvl3pPr marL="1143000" indent="-228600">
                <a:defRPr>
                  <a:solidFill>
                    <a:srgbClr val="000000"/>
                  </a:solidFill>
                  <a:latin typeface="Calibri" panose="020F0502020204030204" pitchFamily="34" charset="0"/>
                  <a:cs typeface="Arial" panose="020B0604020202020204" pitchFamily="34" charset="0"/>
                </a:defRPr>
              </a:lvl3pPr>
              <a:lvl4pPr marL="1600200" indent="-228600">
                <a:defRPr>
                  <a:solidFill>
                    <a:srgbClr val="000000"/>
                  </a:solidFill>
                  <a:latin typeface="Calibri" panose="020F0502020204030204" pitchFamily="34" charset="0"/>
                  <a:cs typeface="Arial" panose="020B0604020202020204" pitchFamily="34" charset="0"/>
                </a:defRPr>
              </a:lvl4pPr>
              <a:lvl5pPr marL="2057400" indent="-228600">
                <a:defRPr>
                  <a:solidFill>
                    <a:srgbClr val="000000"/>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9pPr>
            </a:lstStyle>
            <a:p>
              <a:pPr algn="ctr"/>
              <a:r>
                <a:rPr lang="en-GB" altLang="en-US" sz="3541" b="1" dirty="0"/>
                <a:t>High</a:t>
              </a:r>
            </a:p>
            <a:p>
              <a:pPr algn="ctr"/>
              <a:r>
                <a:rPr lang="en-GB" altLang="en-US" sz="3541" b="1" dirty="0"/>
                <a:t>Risk</a:t>
              </a:r>
            </a:p>
          </p:txBody>
        </p:sp>
      </p:grpSp>
      <p:sp>
        <p:nvSpPr>
          <p:cNvPr id="17" name="TextBox 16">
            <a:extLst>
              <a:ext uri="{FF2B5EF4-FFF2-40B4-BE49-F238E27FC236}">
                <a16:creationId xmlns:a16="http://schemas.microsoft.com/office/drawing/2014/main" id="{F108889B-6422-4CB6-9ADF-EF47DC303CE5}"/>
              </a:ext>
            </a:extLst>
          </p:cNvPr>
          <p:cNvSpPr txBox="1"/>
          <p:nvPr/>
        </p:nvSpPr>
        <p:spPr>
          <a:xfrm>
            <a:off x="1708332" y="4269538"/>
            <a:ext cx="1147100" cy="677104"/>
          </a:xfrm>
          <a:prstGeom prst="rect">
            <a:avLst/>
          </a:prstGeom>
          <a:solidFill>
            <a:schemeClr val="accent1"/>
          </a:solidFill>
          <a:ln>
            <a:solidFill>
              <a:schemeClr val="tx1"/>
            </a:solidFill>
          </a:ln>
        </p:spPr>
        <p:txBody>
          <a:bodyPr lIns="121917" tIns="60958" rIns="121917" bIns="60958">
            <a:spAutoFit/>
          </a:bodyPr>
          <a:lstStyle/>
          <a:p>
            <a:pPr algn="ctr">
              <a:defRPr/>
            </a:pPr>
            <a:r>
              <a:rPr lang="en-GB" sz="1200" dirty="0">
                <a:solidFill>
                  <a:schemeClr val="bg1"/>
                </a:solidFill>
              </a:rPr>
              <a:t>Infrequent</a:t>
            </a:r>
          </a:p>
          <a:p>
            <a:pPr algn="ctr">
              <a:defRPr/>
            </a:pPr>
            <a:r>
              <a:rPr lang="en-GB" sz="1200" dirty="0">
                <a:solidFill>
                  <a:schemeClr val="bg1"/>
                </a:solidFill>
              </a:rPr>
              <a:t>Manual </a:t>
            </a:r>
          </a:p>
          <a:p>
            <a:pPr algn="ctr">
              <a:defRPr/>
            </a:pPr>
            <a:r>
              <a:rPr lang="en-GB" sz="1200" dirty="0">
                <a:solidFill>
                  <a:schemeClr val="bg1"/>
                </a:solidFill>
              </a:rPr>
              <a:t>Surveys</a:t>
            </a:r>
          </a:p>
        </p:txBody>
      </p:sp>
      <p:sp>
        <p:nvSpPr>
          <p:cNvPr id="18" name="TextBox 17">
            <a:extLst>
              <a:ext uri="{FF2B5EF4-FFF2-40B4-BE49-F238E27FC236}">
                <a16:creationId xmlns:a16="http://schemas.microsoft.com/office/drawing/2014/main" id="{A994CF26-D7BA-4AD0-91AB-A0D0580AF021}"/>
              </a:ext>
            </a:extLst>
          </p:cNvPr>
          <p:cNvSpPr txBox="1"/>
          <p:nvPr/>
        </p:nvSpPr>
        <p:spPr>
          <a:xfrm>
            <a:off x="5903236" y="4269538"/>
            <a:ext cx="1328035" cy="677104"/>
          </a:xfrm>
          <a:prstGeom prst="rect">
            <a:avLst/>
          </a:prstGeom>
          <a:solidFill>
            <a:schemeClr val="accent1"/>
          </a:solidFill>
          <a:ln>
            <a:solidFill>
              <a:schemeClr val="tx1"/>
            </a:solidFill>
          </a:ln>
        </p:spPr>
        <p:txBody>
          <a:bodyPr lIns="121917" tIns="60958" rIns="121917" bIns="60958">
            <a:spAutoFit/>
          </a:bodyPr>
          <a:lstStyle/>
          <a:p>
            <a:pPr algn="ctr">
              <a:defRPr/>
            </a:pPr>
            <a:r>
              <a:rPr lang="en-GB" sz="1200" dirty="0">
                <a:solidFill>
                  <a:schemeClr val="bg1"/>
                </a:solidFill>
              </a:rPr>
              <a:t>Continuous</a:t>
            </a:r>
          </a:p>
          <a:p>
            <a:pPr algn="ctr">
              <a:defRPr/>
            </a:pPr>
            <a:r>
              <a:rPr lang="en-GB" sz="1200" dirty="0">
                <a:solidFill>
                  <a:schemeClr val="bg1"/>
                </a:solidFill>
              </a:rPr>
              <a:t>Automated </a:t>
            </a:r>
          </a:p>
          <a:p>
            <a:pPr algn="ctr">
              <a:defRPr/>
            </a:pPr>
            <a:r>
              <a:rPr lang="en-GB" sz="1200" dirty="0">
                <a:solidFill>
                  <a:schemeClr val="bg1"/>
                </a:solidFill>
              </a:rPr>
              <a:t>Monitoring</a:t>
            </a:r>
          </a:p>
        </p:txBody>
      </p:sp>
      <p:sp>
        <p:nvSpPr>
          <p:cNvPr id="19" name="TextBox 18">
            <a:extLst>
              <a:ext uri="{FF2B5EF4-FFF2-40B4-BE49-F238E27FC236}">
                <a16:creationId xmlns:a16="http://schemas.microsoft.com/office/drawing/2014/main" id="{A57AA161-6352-4216-A5D5-CC78C099C767}"/>
              </a:ext>
            </a:extLst>
          </p:cNvPr>
          <p:cNvSpPr txBox="1"/>
          <p:nvPr/>
        </p:nvSpPr>
        <p:spPr>
          <a:xfrm>
            <a:off x="3702142" y="4164139"/>
            <a:ext cx="1517754" cy="861770"/>
          </a:xfrm>
          <a:prstGeom prst="rect">
            <a:avLst/>
          </a:prstGeom>
          <a:solidFill>
            <a:schemeClr val="accent1"/>
          </a:solidFill>
          <a:ln>
            <a:solidFill>
              <a:schemeClr val="tx1"/>
            </a:solidFill>
          </a:ln>
        </p:spPr>
        <p:txBody>
          <a:bodyPr lIns="121917" tIns="60958" rIns="121917" bIns="60958">
            <a:spAutoFit/>
          </a:bodyPr>
          <a:lstStyle/>
          <a:p>
            <a:pPr algn="ctr">
              <a:defRPr/>
            </a:pPr>
            <a:r>
              <a:rPr lang="en-GB" sz="1200" dirty="0">
                <a:solidFill>
                  <a:schemeClr val="bg1"/>
                </a:solidFill>
              </a:rPr>
              <a:t>More frequent</a:t>
            </a:r>
          </a:p>
          <a:p>
            <a:pPr algn="ctr">
              <a:defRPr/>
            </a:pPr>
            <a:r>
              <a:rPr lang="en-GB" sz="1200" dirty="0">
                <a:solidFill>
                  <a:schemeClr val="bg1"/>
                </a:solidFill>
              </a:rPr>
              <a:t>Manual or </a:t>
            </a:r>
          </a:p>
          <a:p>
            <a:pPr algn="ctr">
              <a:defRPr/>
            </a:pPr>
            <a:r>
              <a:rPr lang="en-GB" sz="1200" dirty="0">
                <a:solidFill>
                  <a:schemeClr val="bg1"/>
                </a:solidFill>
              </a:rPr>
              <a:t>Automated </a:t>
            </a:r>
          </a:p>
          <a:p>
            <a:pPr algn="ctr">
              <a:defRPr/>
            </a:pPr>
            <a:r>
              <a:rPr lang="en-GB" sz="1200" dirty="0">
                <a:solidFill>
                  <a:schemeClr val="bg1"/>
                </a:solidFill>
              </a:rPr>
              <a:t>Surveys</a:t>
            </a:r>
          </a:p>
        </p:txBody>
      </p:sp>
      <p:sp>
        <p:nvSpPr>
          <p:cNvPr id="20" name="TextBox 19">
            <a:extLst>
              <a:ext uri="{FF2B5EF4-FFF2-40B4-BE49-F238E27FC236}">
                <a16:creationId xmlns:a16="http://schemas.microsoft.com/office/drawing/2014/main" id="{91C8E876-DC44-4A63-BD59-7B5901E0177F}"/>
              </a:ext>
            </a:extLst>
          </p:cNvPr>
          <p:cNvSpPr txBox="1"/>
          <p:nvPr/>
        </p:nvSpPr>
        <p:spPr>
          <a:xfrm>
            <a:off x="1583611" y="5328804"/>
            <a:ext cx="1415868" cy="461661"/>
          </a:xfrm>
          <a:prstGeom prst="rect">
            <a:avLst/>
          </a:prstGeom>
          <a:solidFill>
            <a:srgbClr val="D6C925"/>
          </a:solidFill>
          <a:ln>
            <a:solidFill>
              <a:schemeClr val="tx1"/>
            </a:solidFill>
          </a:ln>
        </p:spPr>
        <p:txBody>
          <a:bodyPr lIns="121917" tIns="60958" rIns="121917" bIns="60958">
            <a:spAutoFit/>
          </a:bodyPr>
          <a:lstStyle/>
          <a:p>
            <a:pPr algn="ctr">
              <a:defRPr/>
            </a:pPr>
            <a:r>
              <a:rPr lang="en-GB" sz="1100" dirty="0"/>
              <a:t>Hand-Held </a:t>
            </a:r>
          </a:p>
          <a:p>
            <a:pPr algn="ctr">
              <a:defRPr/>
            </a:pPr>
            <a:r>
              <a:rPr lang="en-GB" sz="1100" dirty="0"/>
              <a:t>Inspection Tools</a:t>
            </a:r>
          </a:p>
        </p:txBody>
      </p:sp>
      <p:sp>
        <p:nvSpPr>
          <p:cNvPr id="21" name="TextBox 20">
            <a:extLst>
              <a:ext uri="{FF2B5EF4-FFF2-40B4-BE49-F238E27FC236}">
                <a16:creationId xmlns:a16="http://schemas.microsoft.com/office/drawing/2014/main" id="{B0F489B2-AEC1-4CF0-BBF5-AC3A38EA5099}"/>
              </a:ext>
            </a:extLst>
          </p:cNvPr>
          <p:cNvSpPr txBox="1"/>
          <p:nvPr/>
        </p:nvSpPr>
        <p:spPr>
          <a:xfrm>
            <a:off x="3630118" y="5244484"/>
            <a:ext cx="1672340" cy="630938"/>
          </a:xfrm>
          <a:prstGeom prst="rect">
            <a:avLst/>
          </a:prstGeom>
          <a:solidFill>
            <a:srgbClr val="D6C925"/>
          </a:solidFill>
          <a:ln>
            <a:solidFill>
              <a:schemeClr val="tx1"/>
            </a:solidFill>
          </a:ln>
        </p:spPr>
        <p:txBody>
          <a:bodyPr lIns="121917" tIns="60958" rIns="121917" bIns="60958">
            <a:spAutoFit/>
          </a:bodyPr>
          <a:lstStyle/>
          <a:p>
            <a:pPr algn="ctr">
              <a:defRPr/>
            </a:pPr>
            <a:r>
              <a:rPr lang="en-GB" sz="1100" dirty="0"/>
              <a:t>Permanent (or Semi) Installed Continuous</a:t>
            </a:r>
          </a:p>
          <a:p>
            <a:pPr algn="ctr">
              <a:defRPr/>
            </a:pPr>
            <a:r>
              <a:rPr lang="en-GB" sz="1100" dirty="0"/>
              <a:t>Monitoring Equipment</a:t>
            </a:r>
          </a:p>
        </p:txBody>
      </p:sp>
      <p:sp>
        <p:nvSpPr>
          <p:cNvPr id="22" name="TextBox 21">
            <a:extLst>
              <a:ext uri="{FF2B5EF4-FFF2-40B4-BE49-F238E27FC236}">
                <a16:creationId xmlns:a16="http://schemas.microsoft.com/office/drawing/2014/main" id="{D5A17537-AC30-4204-8C53-653704928F77}"/>
              </a:ext>
            </a:extLst>
          </p:cNvPr>
          <p:cNvSpPr txBox="1"/>
          <p:nvPr/>
        </p:nvSpPr>
        <p:spPr>
          <a:xfrm>
            <a:off x="5903236" y="5244484"/>
            <a:ext cx="1637207" cy="630938"/>
          </a:xfrm>
          <a:prstGeom prst="rect">
            <a:avLst/>
          </a:prstGeom>
          <a:solidFill>
            <a:srgbClr val="D6C925"/>
          </a:solidFill>
          <a:ln>
            <a:solidFill>
              <a:schemeClr val="tx1"/>
            </a:solidFill>
          </a:ln>
        </p:spPr>
        <p:txBody>
          <a:bodyPr lIns="121917" tIns="60958" rIns="121917" bIns="60958">
            <a:spAutoFit/>
          </a:bodyPr>
          <a:lstStyle/>
          <a:p>
            <a:pPr algn="ctr">
              <a:defRPr/>
            </a:pPr>
            <a:r>
              <a:rPr lang="en-GB" sz="1100" dirty="0"/>
              <a:t>Permanently Installed</a:t>
            </a:r>
          </a:p>
          <a:p>
            <a:pPr algn="ctr">
              <a:defRPr/>
            </a:pPr>
            <a:r>
              <a:rPr lang="en-GB" sz="1100" dirty="0"/>
              <a:t>(</a:t>
            </a:r>
            <a:r>
              <a:rPr lang="en-GB" sz="1100" dirty="0" err="1"/>
              <a:t>IIoT</a:t>
            </a:r>
            <a:r>
              <a:rPr lang="en-GB" sz="1100" dirty="0"/>
              <a:t>) Continuous </a:t>
            </a:r>
          </a:p>
          <a:p>
            <a:pPr algn="ctr">
              <a:defRPr/>
            </a:pPr>
            <a:r>
              <a:rPr lang="en-GB" sz="1100" dirty="0"/>
              <a:t>Monitoring Systems</a:t>
            </a:r>
          </a:p>
        </p:txBody>
      </p:sp>
      <p:grpSp>
        <p:nvGrpSpPr>
          <p:cNvPr id="23" name="Group 22">
            <a:extLst>
              <a:ext uri="{FF2B5EF4-FFF2-40B4-BE49-F238E27FC236}">
                <a16:creationId xmlns:a16="http://schemas.microsoft.com/office/drawing/2014/main" id="{0EE5A2A5-F554-4BCE-8F2A-C0F47EC26874}"/>
              </a:ext>
            </a:extLst>
          </p:cNvPr>
          <p:cNvGrpSpPr>
            <a:grpSpLocks/>
          </p:cNvGrpSpPr>
          <p:nvPr/>
        </p:nvGrpSpPr>
        <p:grpSpPr bwMode="auto">
          <a:xfrm>
            <a:off x="735006" y="4138474"/>
            <a:ext cx="7986417" cy="2269605"/>
            <a:chOff x="-1300289" y="3547575"/>
            <a:chExt cx="7236466" cy="2681973"/>
          </a:xfrm>
        </p:grpSpPr>
        <p:sp>
          <p:nvSpPr>
            <p:cNvPr id="24" name="Rectangle 23">
              <a:extLst>
                <a:ext uri="{FF2B5EF4-FFF2-40B4-BE49-F238E27FC236}">
                  <a16:creationId xmlns:a16="http://schemas.microsoft.com/office/drawing/2014/main" id="{2367DD28-B938-4D7B-9DB2-3F03702CE5E6}"/>
                </a:ext>
              </a:extLst>
            </p:cNvPr>
            <p:cNvSpPr/>
            <p:nvPr/>
          </p:nvSpPr>
          <p:spPr>
            <a:xfrm>
              <a:off x="-1300289" y="3547575"/>
              <a:ext cx="7236466" cy="26819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6802" tIns="38401" rIns="76802" bIns="38401" anchor="ctr"/>
            <a:lstStyle/>
            <a:p>
              <a:pPr algn="ctr">
                <a:defRPr/>
              </a:pPr>
              <a:endParaRPr lang="en-GB" sz="3541"/>
            </a:p>
          </p:txBody>
        </p:sp>
        <p:grpSp>
          <p:nvGrpSpPr>
            <p:cNvPr id="25" name="Group 2">
              <a:extLst>
                <a:ext uri="{FF2B5EF4-FFF2-40B4-BE49-F238E27FC236}">
                  <a16:creationId xmlns:a16="http://schemas.microsoft.com/office/drawing/2014/main" id="{5328FA52-2176-4D27-B690-033CAACBAA3B}"/>
                </a:ext>
              </a:extLst>
            </p:cNvPr>
            <p:cNvGrpSpPr>
              <a:grpSpLocks/>
            </p:cNvGrpSpPr>
            <p:nvPr/>
          </p:nvGrpSpPr>
          <p:grpSpPr bwMode="auto">
            <a:xfrm>
              <a:off x="-1213486" y="3625854"/>
              <a:ext cx="6931274" cy="2569869"/>
              <a:chOff x="13060421" y="4474661"/>
              <a:chExt cx="9857812" cy="3654925"/>
            </a:xfrm>
          </p:grpSpPr>
          <p:grpSp>
            <p:nvGrpSpPr>
              <p:cNvPr id="26" name="Group 54">
                <a:extLst>
                  <a:ext uri="{FF2B5EF4-FFF2-40B4-BE49-F238E27FC236}">
                    <a16:creationId xmlns:a16="http://schemas.microsoft.com/office/drawing/2014/main" id="{01D6320F-EA88-41FE-AE0B-0AEB34EF3D98}"/>
                  </a:ext>
                </a:extLst>
              </p:cNvPr>
              <p:cNvGrpSpPr>
                <a:grpSpLocks/>
              </p:cNvGrpSpPr>
              <p:nvPr/>
            </p:nvGrpSpPr>
            <p:grpSpPr bwMode="auto">
              <a:xfrm>
                <a:off x="13060421" y="4474661"/>
                <a:ext cx="9857812" cy="3654925"/>
                <a:chOff x="4565" y="2310389"/>
                <a:chExt cx="9241699" cy="2770488"/>
              </a:xfrm>
            </p:grpSpPr>
            <p:pic>
              <p:nvPicPr>
                <p:cNvPr id="28" name="Picture 27">
                  <a:extLst>
                    <a:ext uri="{FF2B5EF4-FFF2-40B4-BE49-F238E27FC236}">
                      <a16:creationId xmlns:a16="http://schemas.microsoft.com/office/drawing/2014/main" id="{444FFC38-556D-4B29-B0EC-FCEEEADE0B0F}"/>
                    </a:ext>
                  </a:extLst>
                </p:cNvPr>
                <p:cNvPicPr>
                  <a:picLocks noChangeAspect="1"/>
                </p:cNvPicPr>
                <p:nvPr/>
              </p:nvPicPr>
              <p:blipFill>
                <a:blip r:embed="rId2" cstate="screen"/>
                <a:stretch>
                  <a:fillRect/>
                </a:stretch>
              </p:blipFill>
              <p:spPr>
                <a:xfrm>
                  <a:off x="1130033" y="2670967"/>
                  <a:ext cx="1077273" cy="770646"/>
                </a:xfrm>
                <a:prstGeom prst="rect">
                  <a:avLst/>
                </a:prstGeom>
                <a:ln>
                  <a:noFill/>
                </a:ln>
                <a:effectLst>
                  <a:outerShdw blurRad="190500" algn="tl" rotWithShape="0">
                    <a:srgbClr val="000000">
                      <a:alpha val="70000"/>
                    </a:srgbClr>
                  </a:outerShdw>
                </a:effectLst>
              </p:spPr>
            </p:pic>
            <p:pic>
              <p:nvPicPr>
                <p:cNvPr id="29" name="Picture 6">
                  <a:extLst>
                    <a:ext uri="{FF2B5EF4-FFF2-40B4-BE49-F238E27FC236}">
                      <a16:creationId xmlns:a16="http://schemas.microsoft.com/office/drawing/2014/main" id="{E40D593F-FDA4-4384-A4C4-D7E20CCE134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26065" y="2556121"/>
                  <a:ext cx="924134" cy="925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a:extLst>
                    <a:ext uri="{FF2B5EF4-FFF2-40B4-BE49-F238E27FC236}">
                      <a16:creationId xmlns:a16="http://schemas.microsoft.com/office/drawing/2014/main" id="{57E88259-3DBA-47BE-B13E-8FA92BA8FE42}"/>
                    </a:ext>
                  </a:extLst>
                </p:cNvPr>
                <p:cNvPicPr>
                  <a:picLocks noChangeAspect="1"/>
                </p:cNvPicPr>
                <p:nvPr/>
              </p:nvPicPr>
              <p:blipFill>
                <a:blip r:embed="rId4" cstate="screen"/>
                <a:stretch>
                  <a:fillRect/>
                </a:stretch>
              </p:blipFill>
              <p:spPr>
                <a:xfrm>
                  <a:off x="4727189" y="2311206"/>
                  <a:ext cx="1243547" cy="1321649"/>
                </a:xfrm>
                <a:prstGeom prst="rect">
                  <a:avLst/>
                </a:prstGeom>
                <a:ln>
                  <a:noFill/>
                </a:ln>
                <a:effectLst>
                  <a:outerShdw blurRad="190500" algn="tl" rotWithShape="0">
                    <a:srgbClr val="000000">
                      <a:alpha val="70000"/>
                    </a:srgbClr>
                  </a:outerShdw>
                </a:effectLst>
              </p:spPr>
            </p:pic>
            <p:pic>
              <p:nvPicPr>
                <p:cNvPr id="31" name="Picture 2">
                  <a:extLst>
                    <a:ext uri="{FF2B5EF4-FFF2-40B4-BE49-F238E27FC236}">
                      <a16:creationId xmlns:a16="http://schemas.microsoft.com/office/drawing/2014/main" id="{D1691775-EDF3-44F9-929C-F1EE8E2726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62225" y="4047843"/>
                  <a:ext cx="1603411" cy="993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31">
                  <a:extLst>
                    <a:ext uri="{FF2B5EF4-FFF2-40B4-BE49-F238E27FC236}">
                      <a16:creationId xmlns:a16="http://schemas.microsoft.com/office/drawing/2014/main" id="{A355010C-2282-425C-865E-E3CF6D8624E0}"/>
                    </a:ext>
                  </a:extLst>
                </p:cNvPr>
                <p:cNvPicPr>
                  <a:picLocks noChangeAspect="1"/>
                </p:cNvPicPr>
                <p:nvPr/>
              </p:nvPicPr>
              <p:blipFill>
                <a:blip r:embed="rId6" cstate="screen"/>
                <a:stretch>
                  <a:fillRect/>
                </a:stretch>
              </p:blipFill>
              <p:spPr>
                <a:xfrm>
                  <a:off x="6502348" y="2496767"/>
                  <a:ext cx="1562045" cy="1014905"/>
                </a:xfrm>
                <a:prstGeom prst="rect">
                  <a:avLst/>
                </a:prstGeom>
                <a:ln>
                  <a:noFill/>
                </a:ln>
                <a:effectLst>
                  <a:outerShdw blurRad="190500" algn="tl" rotWithShape="0">
                    <a:srgbClr val="000000">
                      <a:alpha val="70000"/>
                    </a:srgbClr>
                  </a:outerShdw>
                </a:effectLst>
              </p:spPr>
            </p:pic>
            <p:pic>
              <p:nvPicPr>
                <p:cNvPr id="33" name="Picture 6">
                  <a:extLst>
                    <a:ext uri="{FF2B5EF4-FFF2-40B4-BE49-F238E27FC236}">
                      <a16:creationId xmlns:a16="http://schemas.microsoft.com/office/drawing/2014/main" id="{C500842C-C908-48F6-9E14-AB0912F3132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67682" y="4076878"/>
                  <a:ext cx="1268569" cy="1003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Right Arrow 61">
                  <a:extLst>
                    <a:ext uri="{FF2B5EF4-FFF2-40B4-BE49-F238E27FC236}">
                      <a16:creationId xmlns:a16="http://schemas.microsoft.com/office/drawing/2014/main" id="{4EDE4531-BD4B-4EA6-8418-0CEBFA56FD48}"/>
                    </a:ext>
                  </a:extLst>
                </p:cNvPr>
                <p:cNvSpPr/>
                <p:nvPr/>
              </p:nvSpPr>
              <p:spPr bwMode="auto">
                <a:xfrm>
                  <a:off x="50418" y="3464334"/>
                  <a:ext cx="9196636" cy="645677"/>
                </a:xfrm>
                <a:prstGeom prst="rightArrow">
                  <a:avLst/>
                </a:prstGeom>
                <a:gradFill flip="none" rotWithShape="1">
                  <a:gsLst>
                    <a:gs pos="0">
                      <a:srgbClr val="00FF00"/>
                    </a:gs>
                    <a:gs pos="100000">
                      <a:srgbClr val="FF0000"/>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b="1" dirty="0">
                      <a:solidFill>
                        <a:schemeClr val="tx1"/>
                      </a:solidFill>
                      <a:latin typeface="+mj-lt"/>
                      <a:cs typeface="Aharoni" panose="02010803020104030203" pitchFamily="2" charset="-79"/>
                    </a:rPr>
                    <a:t>Increasing Diagnostic Coverage, to Manage Risk</a:t>
                  </a:r>
                </a:p>
              </p:txBody>
            </p:sp>
            <p:pic>
              <p:nvPicPr>
                <p:cNvPr id="35" name="Picture 4" descr="B360_back2_LR">
                  <a:extLst>
                    <a:ext uri="{FF2B5EF4-FFF2-40B4-BE49-F238E27FC236}">
                      <a16:creationId xmlns:a16="http://schemas.microsoft.com/office/drawing/2014/main" id="{ED6A8A81-F2AE-4087-B087-FF3EBB342272}"/>
                    </a:ext>
                  </a:extLst>
                </p:cNvPr>
                <p:cNvPicPr>
                  <a:picLocks noChangeAspect="1" noChangeArrowheads="1"/>
                </p:cNvPicPr>
                <p:nvPr/>
              </p:nvPicPr>
              <p:blipFill>
                <a:blip r:embed="rId8" cstate="screen"/>
                <a:srcRect/>
                <a:stretch>
                  <a:fillRect/>
                </a:stretch>
              </p:blipFill>
              <p:spPr bwMode="auto">
                <a:xfrm>
                  <a:off x="4565" y="4092791"/>
                  <a:ext cx="1737961" cy="948352"/>
                </a:xfrm>
                <a:prstGeom prst="rect">
                  <a:avLst/>
                </a:prstGeom>
                <a:ln>
                  <a:noFill/>
                </a:ln>
                <a:effectLst>
                  <a:softEdge rad="112500"/>
                </a:effectLst>
              </p:spPr>
            </p:pic>
            <p:pic>
              <p:nvPicPr>
                <p:cNvPr id="36" name="Picture 8" descr="Dymek-products-5-008_clip_image002">
                  <a:extLst>
                    <a:ext uri="{FF2B5EF4-FFF2-40B4-BE49-F238E27FC236}">
                      <a16:creationId xmlns:a16="http://schemas.microsoft.com/office/drawing/2014/main" id="{48E9E08E-BB58-462B-B9F3-8D9FD9F6A98D}"/>
                    </a:ext>
                  </a:extLst>
                </p:cNvPr>
                <p:cNvPicPr>
                  <a:picLocks noChangeAspect="1" noChangeArrowheads="1"/>
                </p:cNvPicPr>
                <p:nvPr/>
              </p:nvPicPr>
              <p:blipFill>
                <a:blip r:embed="rId9" cstate="screen"/>
                <a:srcRect/>
                <a:stretch>
                  <a:fillRect/>
                </a:stretch>
              </p:blipFill>
              <p:spPr bwMode="auto">
                <a:xfrm>
                  <a:off x="3635889" y="4092791"/>
                  <a:ext cx="1632475" cy="972175"/>
                </a:xfrm>
                <a:prstGeom prst="rect">
                  <a:avLst/>
                </a:prstGeom>
                <a:ln>
                  <a:noFill/>
                </a:ln>
                <a:effectLst>
                  <a:softEdge rad="112500"/>
                </a:effectLst>
              </p:spPr>
            </p:pic>
          </p:grpSp>
          <p:pic>
            <p:nvPicPr>
              <p:cNvPr id="27" name="Picture 3" descr="I:\Score Diagnostics\Marketing\Images - Score CM Products Range\Gas Analysers\phx42web_plm34n.png">
                <a:extLst>
                  <a:ext uri="{FF2B5EF4-FFF2-40B4-BE49-F238E27FC236}">
                    <a16:creationId xmlns:a16="http://schemas.microsoft.com/office/drawing/2014/main" id="{D5189956-9D05-4261-A62C-52DA97517D7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368085" y="6755594"/>
                <a:ext cx="1348706" cy="1326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37" name="Group 36">
            <a:extLst>
              <a:ext uri="{FF2B5EF4-FFF2-40B4-BE49-F238E27FC236}">
                <a16:creationId xmlns:a16="http://schemas.microsoft.com/office/drawing/2014/main" id="{1218DD41-35DD-41DA-ADDF-7E95B08BFAD5}"/>
              </a:ext>
            </a:extLst>
          </p:cNvPr>
          <p:cNvGrpSpPr>
            <a:grpSpLocks/>
          </p:cNvGrpSpPr>
          <p:nvPr/>
        </p:nvGrpSpPr>
        <p:grpSpPr bwMode="auto">
          <a:xfrm>
            <a:off x="9587958" y="1786521"/>
            <a:ext cx="1585262" cy="4512272"/>
            <a:chOff x="9569303" y="485937"/>
            <a:chExt cx="1816550" cy="5367619"/>
          </a:xfrm>
        </p:grpSpPr>
        <p:pic>
          <p:nvPicPr>
            <p:cNvPr id="38" name="Picture 2">
              <a:extLst>
                <a:ext uri="{FF2B5EF4-FFF2-40B4-BE49-F238E27FC236}">
                  <a16:creationId xmlns:a16="http://schemas.microsoft.com/office/drawing/2014/main" id="{B7158FA0-E5AF-446A-A2A1-F5EE52A1F94A}"/>
                </a:ext>
              </a:extLst>
            </p:cNvPr>
            <p:cNvPicPr>
              <a:picLocks noChangeAspect="1" noChangeArrowheads="1"/>
            </p:cNvPicPr>
            <p:nvPr/>
          </p:nvPicPr>
          <p:blipFill>
            <a:blip r:embed="rId11" cstate="screen"/>
            <a:srcRect/>
            <a:stretch>
              <a:fillRect/>
            </a:stretch>
          </p:blipFill>
          <p:spPr bwMode="auto">
            <a:xfrm>
              <a:off x="9569303" y="485937"/>
              <a:ext cx="1816550" cy="242291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39" name="Picture 3">
              <a:extLst>
                <a:ext uri="{FF2B5EF4-FFF2-40B4-BE49-F238E27FC236}">
                  <a16:creationId xmlns:a16="http://schemas.microsoft.com/office/drawing/2014/main" id="{9074FD27-3589-4E70-99D0-4114F737FE08}"/>
                </a:ext>
              </a:extLst>
            </p:cNvPr>
            <p:cNvPicPr>
              <a:picLocks noChangeAspect="1" noChangeArrowheads="1"/>
            </p:cNvPicPr>
            <p:nvPr/>
          </p:nvPicPr>
          <p:blipFill>
            <a:blip r:embed="rId12" cstate="screen"/>
            <a:srcRect/>
            <a:stretch>
              <a:fillRect/>
            </a:stretch>
          </p:blipFill>
          <p:spPr bwMode="auto">
            <a:xfrm>
              <a:off x="9569303" y="3430645"/>
              <a:ext cx="1816550" cy="2422911"/>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grpSp>
      <p:cxnSp>
        <p:nvCxnSpPr>
          <p:cNvPr id="41" name="Connettore diritto 20">
            <a:extLst>
              <a:ext uri="{FF2B5EF4-FFF2-40B4-BE49-F238E27FC236}">
                <a16:creationId xmlns:a16="http://schemas.microsoft.com/office/drawing/2014/main" id="{526A5847-66B5-8369-96A3-40CAB6FF3FC6}"/>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827179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ipe(up)">
                                      <p:cBhvr>
                                        <p:cTn id="10" dur="500"/>
                                        <p:tgtEl>
                                          <p:spTgt spid="37"/>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500"/>
                                        <p:tgtEl>
                                          <p:spTgt spid="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wipe(left)">
                                      <p:cBhvr>
                                        <p:cTn id="16" dur="500"/>
                                        <p:tgtEl>
                                          <p:spTgt spid="5">
                                            <p:txEl>
                                              <p:pRg st="0" end="0"/>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wipe(left)">
                                      <p:cBhvr>
                                        <p:cTn id="19" dur="500"/>
                                        <p:tgtEl>
                                          <p:spTgt spid="7">
                                            <p:txEl>
                                              <p:pRg st="0" end="0"/>
                                            </p:txEl>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wipe(left)">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wipe(left)">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up)">
                                      <p:cBhvr>
                                        <p:cTn id="37" dur="500"/>
                                        <p:tgtEl>
                                          <p:spTgt spid="17"/>
                                        </p:tgtEl>
                                      </p:cBhvr>
                                    </p:animEffect>
                                  </p:childTnLst>
                                </p:cTn>
                              </p:par>
                            </p:childTnLst>
                          </p:cTn>
                        </p:par>
                        <p:par>
                          <p:cTn id="38" fill="hold">
                            <p:stCondLst>
                              <p:cond delay="500"/>
                            </p:stCondLst>
                            <p:childTnLst>
                              <p:par>
                                <p:cTn id="39" presetID="22" presetClass="entr" presetSubtype="1"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up)">
                                      <p:cBhvr>
                                        <p:cTn id="41" dur="500"/>
                                        <p:tgtEl>
                                          <p:spTgt spid="20"/>
                                        </p:tgtEl>
                                      </p:cBhvr>
                                    </p:animEffect>
                                  </p:childTnLst>
                                </p:cTn>
                              </p:par>
                            </p:childTnLst>
                          </p:cTn>
                        </p:par>
                        <p:par>
                          <p:cTn id="42" fill="hold">
                            <p:stCondLst>
                              <p:cond delay="1000"/>
                            </p:stCondLst>
                            <p:childTnLst>
                              <p:par>
                                <p:cTn id="43" presetID="22" presetClass="entr" presetSubtype="1"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up)">
                                      <p:cBhvr>
                                        <p:cTn id="45" dur="500"/>
                                        <p:tgtEl>
                                          <p:spTgt spid="19"/>
                                        </p:tgtEl>
                                      </p:cBhvr>
                                    </p:animEffect>
                                  </p:childTnLst>
                                </p:cTn>
                              </p:par>
                            </p:childTnLst>
                          </p:cTn>
                        </p:par>
                        <p:par>
                          <p:cTn id="46" fill="hold">
                            <p:stCondLst>
                              <p:cond delay="1500"/>
                            </p:stCondLst>
                            <p:childTnLst>
                              <p:par>
                                <p:cTn id="47" presetID="22" presetClass="entr" presetSubtype="8" fill="hold" grpId="0" nodeType="after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wipe(left)">
                                      <p:cBhvr>
                                        <p:cTn id="49" dur="500"/>
                                        <p:tgtEl>
                                          <p:spTgt spid="3"/>
                                        </p:tgtEl>
                                      </p:cBhvr>
                                    </p:animEffect>
                                  </p:childTnLst>
                                </p:cTn>
                              </p:par>
                            </p:childTnLst>
                          </p:cTn>
                        </p:par>
                        <p:par>
                          <p:cTn id="50" fill="hold">
                            <p:stCondLst>
                              <p:cond delay="2000"/>
                            </p:stCondLst>
                            <p:childTnLst>
                              <p:par>
                                <p:cTn id="51" presetID="22" presetClass="entr" presetSubtype="1"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up)">
                                      <p:cBhvr>
                                        <p:cTn id="53" dur="500"/>
                                        <p:tgtEl>
                                          <p:spTgt spid="21"/>
                                        </p:tgtEl>
                                      </p:cBhvr>
                                    </p:animEffect>
                                  </p:childTnLst>
                                </p:cTn>
                              </p:par>
                            </p:childTnLst>
                          </p:cTn>
                        </p:par>
                        <p:par>
                          <p:cTn id="54" fill="hold">
                            <p:stCondLst>
                              <p:cond delay="2500"/>
                            </p:stCondLst>
                            <p:childTnLst>
                              <p:par>
                                <p:cTn id="55" presetID="22" presetClass="entr" presetSubtype="1" fill="hold" grpId="0" nodeType="after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ipe(up)">
                                      <p:cBhvr>
                                        <p:cTn id="57" dur="500"/>
                                        <p:tgtEl>
                                          <p:spTgt spid="18"/>
                                        </p:tgtEl>
                                      </p:cBhvr>
                                    </p:animEffect>
                                  </p:childTnLst>
                                </p:cTn>
                              </p:par>
                            </p:childTnLst>
                          </p:cTn>
                        </p:par>
                        <p:par>
                          <p:cTn id="58" fill="hold">
                            <p:stCondLst>
                              <p:cond delay="3000"/>
                            </p:stCondLst>
                            <p:childTnLst>
                              <p:par>
                                <p:cTn id="59" presetID="22" presetClass="entr" presetSubtype="8" fill="hold" grpId="0" nodeType="after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wipe(left)">
                                      <p:cBhvr>
                                        <p:cTn id="61" dur="500"/>
                                        <p:tgtEl>
                                          <p:spTgt spid="2"/>
                                        </p:tgtEl>
                                      </p:cBhvr>
                                    </p:animEffect>
                                  </p:childTnLst>
                                </p:cTn>
                              </p:par>
                            </p:childTnLst>
                          </p:cTn>
                        </p:par>
                        <p:par>
                          <p:cTn id="62" fill="hold">
                            <p:stCondLst>
                              <p:cond delay="3500"/>
                            </p:stCondLst>
                            <p:childTnLst>
                              <p:par>
                                <p:cTn id="63" presetID="22" presetClass="entr" presetSubtype="1" fill="hold" grpId="0" nodeType="after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wipe(up)">
                                      <p:cBhvr>
                                        <p:cTn id="65" dur="500"/>
                                        <p:tgtEl>
                                          <p:spTgt spid="22"/>
                                        </p:tgtEl>
                                      </p:cBhvr>
                                    </p:animEffect>
                                  </p:childTnLst>
                                </p:cTn>
                              </p:par>
                            </p:childTnLst>
                          </p:cTn>
                        </p:par>
                        <p:par>
                          <p:cTn id="66" fill="hold">
                            <p:stCondLst>
                              <p:cond delay="4000"/>
                            </p:stCondLst>
                            <p:childTnLst>
                              <p:par>
                                <p:cTn id="67" presetID="22" presetClass="entr" presetSubtype="8" fill="hold" grpId="0" nodeType="after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wipe(left)">
                                      <p:cBhvr>
                                        <p:cTn id="69" dur="500"/>
                                        <p:tgtEl>
                                          <p:spTgt spid="10"/>
                                        </p:tgtEl>
                                      </p:cBhvr>
                                    </p:animEffect>
                                  </p:childTnLst>
                                </p:cTn>
                              </p:par>
                            </p:childTnLst>
                          </p:cTn>
                        </p:par>
                        <p:par>
                          <p:cTn id="70" fill="hold">
                            <p:stCondLst>
                              <p:cond delay="4500"/>
                            </p:stCondLst>
                            <p:childTnLst>
                              <p:par>
                                <p:cTn id="71" presetID="22" presetClass="entr" presetSubtype="8" fill="hold" grpId="0" nodeType="after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wipe(left)">
                                      <p:cBhvr>
                                        <p:cTn id="73" dur="500"/>
                                        <p:tgtEl>
                                          <p:spTgt spid="11"/>
                                        </p:tgtEl>
                                      </p:cBhvr>
                                    </p:animEffect>
                                  </p:childTnLst>
                                </p:cTn>
                              </p:par>
                            </p:childTnLst>
                          </p:cTn>
                        </p:par>
                        <p:par>
                          <p:cTn id="74" fill="hold">
                            <p:stCondLst>
                              <p:cond delay="5000"/>
                            </p:stCondLst>
                            <p:childTnLst>
                              <p:par>
                                <p:cTn id="75" presetID="22" presetClass="entr" presetSubtype="8" fill="hold" grpId="0" nodeType="after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wipe(left)">
                                      <p:cBhvr>
                                        <p:cTn id="77" dur="500"/>
                                        <p:tgtEl>
                                          <p:spTgt spid="12"/>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wipe(left)">
                                      <p:cBhvr>
                                        <p:cTn id="8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build="p"/>
      <p:bldP spid="5" grpId="0" build="p"/>
      <p:bldP spid="6" grpId="0" build="p"/>
      <p:bldP spid="7" grpId="0" build="p"/>
      <p:bldP spid="8" grpId="0" build="p"/>
      <p:bldP spid="9" grpId="0"/>
      <p:bldP spid="10" grpId="0"/>
      <p:bldP spid="11" grpId="0"/>
      <p:bldP spid="12" grpId="0"/>
      <p:bldP spid="17" grpId="0" animBg="1"/>
      <p:bldP spid="18" grpId="0" animBg="1"/>
      <p:bldP spid="19" grpId="0" animBg="1"/>
      <p:bldP spid="20" grpId="0" animBg="1"/>
      <p:bldP spid="21" grpId="0" animBg="1"/>
      <p:bldP spid="2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Image result for smart actuators">
            <a:extLst>
              <a:ext uri="{FF2B5EF4-FFF2-40B4-BE49-F238E27FC236}">
                <a16:creationId xmlns:a16="http://schemas.microsoft.com/office/drawing/2014/main" id="{D05EB90B-0489-4D0B-9AB8-56B0704DDE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8068" y="2280057"/>
            <a:ext cx="1739974" cy="2424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descr="Image result for valve position indicators">
            <a:extLst>
              <a:ext uri="{FF2B5EF4-FFF2-40B4-BE49-F238E27FC236}">
                <a16:creationId xmlns:a16="http://schemas.microsoft.com/office/drawing/2014/main" id="{6B97E856-B85E-434A-B268-EAB1A5B463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0976" y="4704546"/>
            <a:ext cx="1377222" cy="1108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6" descr="Image result for partial stroke device">
            <a:extLst>
              <a:ext uri="{FF2B5EF4-FFF2-40B4-BE49-F238E27FC236}">
                <a16:creationId xmlns:a16="http://schemas.microsoft.com/office/drawing/2014/main" id="{D48AA8EB-9BD9-4F23-91FF-C22B70F695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8852" y="2943908"/>
            <a:ext cx="1714500" cy="139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4" descr="Image result for gas detectors">
            <a:extLst>
              <a:ext uri="{FF2B5EF4-FFF2-40B4-BE49-F238E27FC236}">
                <a16:creationId xmlns:a16="http://schemas.microsoft.com/office/drawing/2014/main" id="{4956A4AD-9C6B-4A6C-9DD1-190F7634D7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8198" y="2542452"/>
            <a:ext cx="1660043" cy="1544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a:extLst>
              <a:ext uri="{FF2B5EF4-FFF2-40B4-BE49-F238E27FC236}">
                <a16:creationId xmlns:a16="http://schemas.microsoft.com/office/drawing/2014/main" id="{A97D90B3-8E78-467A-AD3D-17DB44FC31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20810" y="2384626"/>
            <a:ext cx="1942866" cy="1537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1">
            <a:extLst>
              <a:ext uri="{FF2B5EF4-FFF2-40B4-BE49-F238E27FC236}">
                <a16:creationId xmlns:a16="http://schemas.microsoft.com/office/drawing/2014/main" id="{21539513-F936-4322-ADC7-EF22612FC94E}"/>
              </a:ext>
            </a:extLst>
          </p:cNvPr>
          <p:cNvSpPr>
            <a:spLocks noChangeArrowheads="1"/>
          </p:cNvSpPr>
          <p:nvPr/>
        </p:nvSpPr>
        <p:spPr bwMode="auto">
          <a:xfrm>
            <a:off x="323728" y="2353693"/>
            <a:ext cx="3556398" cy="4184830"/>
          </a:xfrm>
          <a:prstGeom prst="rect">
            <a:avLst/>
          </a:prstGeom>
          <a:noFill/>
          <a:ln>
            <a:noFill/>
          </a:ln>
          <a:effectLst/>
        </p:spPr>
        <p:txBody>
          <a:bodyPr wrap="square" lIns="76802" tIns="38401" rIns="76802" bIns="38401" anchor="ctr">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241091" indent="-241091">
              <a:lnSpc>
                <a:spcPct val="150000"/>
              </a:lnSpc>
              <a:buFont typeface="Wingdings" panose="05000000000000000000" pitchFamily="2" charset="2"/>
              <a:buChar char="Ø"/>
              <a:defRPr/>
            </a:pPr>
            <a:r>
              <a:rPr lang="en-US" altLang="en-US" sz="1600" dirty="0">
                <a:latin typeface="+mn-lt"/>
                <a:ea typeface="Calibri" pitchFamily="34" charset="0"/>
                <a:cs typeface="Times New Roman" pitchFamily="18" charset="0"/>
              </a:rPr>
              <a:t>Thermal Imaging Cameras, </a:t>
            </a:r>
          </a:p>
          <a:p>
            <a:pPr marL="241091" indent="-241091">
              <a:lnSpc>
                <a:spcPct val="150000"/>
              </a:lnSpc>
              <a:buFont typeface="Wingdings" panose="05000000000000000000" pitchFamily="2" charset="2"/>
              <a:buChar char="Ø"/>
              <a:defRPr/>
            </a:pPr>
            <a:r>
              <a:rPr lang="en-US" altLang="en-US" sz="1600" dirty="0">
                <a:latin typeface="+mn-lt"/>
                <a:ea typeface="Calibri" pitchFamily="34" charset="0"/>
                <a:cs typeface="Times New Roman" pitchFamily="18" charset="0"/>
              </a:rPr>
              <a:t>Sniffer Devices, </a:t>
            </a:r>
          </a:p>
          <a:p>
            <a:pPr marL="241091" indent="-241091">
              <a:lnSpc>
                <a:spcPct val="150000"/>
              </a:lnSpc>
              <a:buFont typeface="Wingdings" panose="05000000000000000000" pitchFamily="2" charset="2"/>
              <a:buChar char="Ø"/>
              <a:defRPr/>
            </a:pPr>
            <a:r>
              <a:rPr lang="en-US" altLang="en-US" sz="1600" dirty="0">
                <a:latin typeface="+mn-lt"/>
                <a:ea typeface="Calibri" pitchFamily="34" charset="0"/>
                <a:cs typeface="Times New Roman" pitchFamily="18" charset="0"/>
              </a:rPr>
              <a:t>Ultrasonic Devices, </a:t>
            </a:r>
          </a:p>
          <a:p>
            <a:pPr marL="241091" indent="-241091">
              <a:lnSpc>
                <a:spcPct val="150000"/>
              </a:lnSpc>
              <a:buFont typeface="Wingdings" panose="05000000000000000000" pitchFamily="2" charset="2"/>
              <a:buChar char="Ø"/>
              <a:defRPr/>
            </a:pPr>
            <a:r>
              <a:rPr lang="en-US" altLang="en-US" sz="1600" dirty="0">
                <a:latin typeface="+mn-lt"/>
                <a:ea typeface="Calibri" pitchFamily="34" charset="0"/>
                <a:cs typeface="Times New Roman" pitchFamily="18" charset="0"/>
              </a:rPr>
              <a:t>Vibration Sensors, </a:t>
            </a:r>
          </a:p>
          <a:p>
            <a:pPr marL="241091" indent="-241091">
              <a:lnSpc>
                <a:spcPct val="150000"/>
              </a:lnSpc>
              <a:buFont typeface="Wingdings" panose="05000000000000000000" pitchFamily="2" charset="2"/>
              <a:buChar char="Ø"/>
              <a:defRPr/>
            </a:pPr>
            <a:r>
              <a:rPr lang="en-US" altLang="en-US" sz="1600" dirty="0">
                <a:latin typeface="+mn-lt"/>
                <a:ea typeface="Calibri" pitchFamily="34" charset="0"/>
                <a:cs typeface="Times New Roman" pitchFamily="18" charset="0"/>
              </a:rPr>
              <a:t>Temperature Sensors, </a:t>
            </a:r>
          </a:p>
          <a:p>
            <a:pPr marL="241091" indent="-241091">
              <a:lnSpc>
                <a:spcPct val="150000"/>
              </a:lnSpc>
              <a:buFont typeface="Wingdings" panose="05000000000000000000" pitchFamily="2" charset="2"/>
              <a:buChar char="Ø"/>
              <a:defRPr/>
            </a:pPr>
            <a:r>
              <a:rPr lang="en-US" altLang="en-US" sz="1600" dirty="0">
                <a:latin typeface="+mn-lt"/>
                <a:ea typeface="Calibri" pitchFamily="34" charset="0"/>
                <a:cs typeface="Times New Roman" pitchFamily="18" charset="0"/>
              </a:rPr>
              <a:t>Pressure Sensors, </a:t>
            </a:r>
          </a:p>
          <a:p>
            <a:pPr marL="241091" indent="-241091">
              <a:lnSpc>
                <a:spcPct val="150000"/>
              </a:lnSpc>
              <a:buFont typeface="Wingdings" panose="05000000000000000000" pitchFamily="2" charset="2"/>
              <a:buChar char="Ø"/>
              <a:defRPr/>
            </a:pPr>
            <a:r>
              <a:rPr lang="en-US" altLang="en-US" sz="1600" dirty="0">
                <a:latin typeface="+mn-lt"/>
                <a:ea typeface="Calibri" pitchFamily="34" charset="0"/>
                <a:cs typeface="Times New Roman" pitchFamily="18" charset="0"/>
              </a:rPr>
              <a:t>Acoustic Emissions Sensors, </a:t>
            </a:r>
          </a:p>
          <a:p>
            <a:pPr marL="241091" indent="-241091">
              <a:lnSpc>
                <a:spcPct val="150000"/>
              </a:lnSpc>
              <a:buFont typeface="Wingdings" panose="05000000000000000000" pitchFamily="2" charset="2"/>
              <a:buChar char="Ø"/>
              <a:defRPr/>
            </a:pPr>
            <a:r>
              <a:rPr lang="en-US" altLang="en-US" sz="1600" dirty="0">
                <a:latin typeface="+mn-lt"/>
                <a:ea typeface="Calibri" pitchFamily="34" charset="0"/>
                <a:cs typeface="Times New Roman" pitchFamily="18" charset="0"/>
              </a:rPr>
              <a:t>Smart Actuators and Positioner / Indicators with Full and Partial Stroke Operating Capabilities. </a:t>
            </a:r>
          </a:p>
          <a:p>
            <a:pPr algn="l">
              <a:lnSpc>
                <a:spcPct val="150000"/>
              </a:lnSpc>
              <a:defRPr/>
            </a:pPr>
            <a:endParaRPr lang="en-US" altLang="en-US" dirty="0">
              <a:latin typeface="+mn-lt"/>
              <a:ea typeface="Calibri" pitchFamily="34" charset="0"/>
              <a:cs typeface="Times New Roman" pitchFamily="18" charset="0"/>
            </a:endParaRPr>
          </a:p>
        </p:txBody>
      </p:sp>
      <p:pic>
        <p:nvPicPr>
          <p:cNvPr id="8" name="Picture 4" descr="B360_back2_LR">
            <a:extLst>
              <a:ext uri="{FF2B5EF4-FFF2-40B4-BE49-F238E27FC236}">
                <a16:creationId xmlns:a16="http://schemas.microsoft.com/office/drawing/2014/main" id="{55214327-E17D-42BA-BD86-6FE916D97761}"/>
              </a:ext>
            </a:extLst>
          </p:cNvPr>
          <p:cNvPicPr>
            <a:picLocks noChangeAspect="1" noChangeArrowheads="1"/>
          </p:cNvPicPr>
          <p:nvPr/>
        </p:nvPicPr>
        <p:blipFill>
          <a:blip r:embed="rId7" cstate="screen"/>
          <a:srcRect/>
          <a:stretch>
            <a:fillRect/>
          </a:stretch>
        </p:blipFill>
        <p:spPr bwMode="auto">
          <a:xfrm>
            <a:off x="6815109" y="5064563"/>
            <a:ext cx="1958089" cy="1324771"/>
          </a:xfrm>
          <a:prstGeom prst="rect">
            <a:avLst/>
          </a:prstGeom>
          <a:ln>
            <a:noFill/>
          </a:ln>
          <a:effectLst>
            <a:softEdge rad="112500"/>
          </a:effectLst>
        </p:spPr>
      </p:pic>
      <p:pic>
        <p:nvPicPr>
          <p:cNvPr id="9" name="Picture 2">
            <a:extLst>
              <a:ext uri="{FF2B5EF4-FFF2-40B4-BE49-F238E27FC236}">
                <a16:creationId xmlns:a16="http://schemas.microsoft.com/office/drawing/2014/main" id="{9AFD29AC-C91C-4FD7-A009-909EE30158C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03853" y="4655866"/>
            <a:ext cx="1612593" cy="1587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7" descr="Image result for valve position indicators">
            <a:extLst>
              <a:ext uri="{FF2B5EF4-FFF2-40B4-BE49-F238E27FC236}">
                <a16:creationId xmlns:a16="http://schemas.microsoft.com/office/drawing/2014/main" id="{3798FCC2-D85C-48DB-87E2-1370DDF2A26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39843" y="3292018"/>
            <a:ext cx="1161152" cy="1080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2" descr="Image result for pressure transmitters">
            <a:extLst>
              <a:ext uri="{FF2B5EF4-FFF2-40B4-BE49-F238E27FC236}">
                <a16:creationId xmlns:a16="http://schemas.microsoft.com/office/drawing/2014/main" id="{B9C45240-E35F-4EDA-90CB-7835B802891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450361" y="4446108"/>
            <a:ext cx="1603830" cy="1493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8" descr="Image result for digital valve positioner">
            <a:extLst>
              <a:ext uri="{FF2B5EF4-FFF2-40B4-BE49-F238E27FC236}">
                <a16:creationId xmlns:a16="http://schemas.microsoft.com/office/drawing/2014/main" id="{9B59694D-032D-4692-882F-8CC9E0C2DB0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172201" y="4550599"/>
            <a:ext cx="1111966" cy="1645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a:extLst>
              <a:ext uri="{FF2B5EF4-FFF2-40B4-BE49-F238E27FC236}">
                <a16:creationId xmlns:a16="http://schemas.microsoft.com/office/drawing/2014/main" id="{3F7FC091-C20C-4C9C-94D9-9254802D0A4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44813" y="4174368"/>
            <a:ext cx="2215148" cy="1027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0" descr="Image result for solenoid valve">
            <a:extLst>
              <a:ext uri="{FF2B5EF4-FFF2-40B4-BE49-F238E27FC236}">
                <a16:creationId xmlns:a16="http://schemas.microsoft.com/office/drawing/2014/main" id="{2EFE450D-229C-428C-AC4A-2853C5A6A6B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858659" y="2934158"/>
            <a:ext cx="1143319" cy="1396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7E238661-9E4C-4546-8C83-58BFB0D1AEF4}"/>
              </a:ext>
            </a:extLst>
          </p:cNvPr>
          <p:cNvPicPr>
            <a:picLocks noChangeAspect="1" noChangeArrowheads="1"/>
          </p:cNvPicPr>
          <p:nvPr/>
        </p:nvPicPr>
        <p:blipFill>
          <a:blip r:embed="rId14"/>
          <a:srcRect/>
          <a:stretch/>
        </p:blipFill>
        <p:spPr bwMode="auto">
          <a:xfrm>
            <a:off x="9886950" y="1806230"/>
            <a:ext cx="1374607" cy="1370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87E2E329-9232-4490-80DE-598F4826840E}"/>
              </a:ext>
            </a:extLst>
          </p:cNvPr>
          <p:cNvSpPr txBox="1"/>
          <p:nvPr/>
        </p:nvSpPr>
        <p:spPr>
          <a:xfrm>
            <a:off x="323728" y="1922560"/>
            <a:ext cx="9563222"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2000" b="1" dirty="0">
                <a:solidFill>
                  <a:srgbClr val="1B70B7"/>
                </a:solidFill>
              </a:rPr>
              <a:t>SMART(ER) Sensors and Inspection Tools and Operating Systems / Devices</a:t>
            </a:r>
          </a:p>
        </p:txBody>
      </p:sp>
      <p:sp>
        <p:nvSpPr>
          <p:cNvPr id="17" name="Rectangle 1">
            <a:extLst>
              <a:ext uri="{FF2B5EF4-FFF2-40B4-BE49-F238E27FC236}">
                <a16:creationId xmlns:a16="http://schemas.microsoft.com/office/drawing/2014/main" id="{C8248AFA-5BE5-4899-A78C-06B30D199077}"/>
              </a:ext>
            </a:extLst>
          </p:cNvPr>
          <p:cNvSpPr>
            <a:spLocks noChangeArrowheads="1"/>
          </p:cNvSpPr>
          <p:nvPr/>
        </p:nvSpPr>
        <p:spPr bwMode="auto">
          <a:xfrm>
            <a:off x="274408" y="1051392"/>
            <a:ext cx="11404765" cy="1016878"/>
          </a:xfrm>
          <a:prstGeom prst="rect">
            <a:avLst/>
          </a:prstGeom>
          <a:noFill/>
          <a:ln>
            <a:noFill/>
          </a:ln>
          <a:effectLst/>
        </p:spPr>
        <p:txBody>
          <a:bodyPr wrap="square" lIns="153603" tIns="76802" rIns="153603" bIns="76802" anchor="ctr">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l" defTabSz="1536035">
              <a:defRPr/>
            </a:pPr>
            <a:r>
              <a:rPr lang="en-US" altLang="en-US" sz="2800" b="1" dirty="0">
                <a:ea typeface="Calibri" pitchFamily="34" charset="0"/>
              </a:rPr>
              <a:t>Valve Monitoring Sensors and</a:t>
            </a:r>
          </a:p>
          <a:p>
            <a:pPr algn="l" defTabSz="1536035">
              <a:defRPr/>
            </a:pPr>
            <a:r>
              <a:rPr lang="en-US" altLang="en-US" sz="2800" b="1" dirty="0">
                <a:ea typeface="Calibri" pitchFamily="34" charset="0"/>
              </a:rPr>
              <a:t>Tools in the Marketplace</a:t>
            </a:r>
          </a:p>
        </p:txBody>
      </p:sp>
      <p:cxnSp>
        <p:nvCxnSpPr>
          <p:cNvPr id="18" name="Connettore diritto 20">
            <a:extLst>
              <a:ext uri="{FF2B5EF4-FFF2-40B4-BE49-F238E27FC236}">
                <a16:creationId xmlns:a16="http://schemas.microsoft.com/office/drawing/2014/main" id="{09AF419B-3BD3-D090-66F4-4CCE5DF70427}"/>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209584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wipe(left)">
                                      <p:cBhvr>
                                        <p:cTn id="11" dur="500"/>
                                        <p:tgtEl>
                                          <p:spTgt spid="7">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wipe(left)">
                                      <p:cBhvr>
                                        <p:cTn id="15" dur="500"/>
                                        <p:tgtEl>
                                          <p:spTgt spid="7">
                                            <p:txEl>
                                              <p:pRg st="2" end="2"/>
                                            </p:tx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wipe(left)">
                                      <p:cBhvr>
                                        <p:cTn id="19" dur="500"/>
                                        <p:tgtEl>
                                          <p:spTgt spid="7">
                                            <p:txEl>
                                              <p:pRg st="3" end="3"/>
                                            </p:txEl>
                                          </p:spTgt>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wipe(left)">
                                      <p:cBhvr>
                                        <p:cTn id="23" dur="500"/>
                                        <p:tgtEl>
                                          <p:spTgt spid="7">
                                            <p:txEl>
                                              <p:pRg st="4" end="4"/>
                                            </p:txEl>
                                          </p:spTgt>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wipe(left)">
                                      <p:cBhvr>
                                        <p:cTn id="27" dur="500"/>
                                        <p:tgtEl>
                                          <p:spTgt spid="7">
                                            <p:txEl>
                                              <p:pRg st="5" end="5"/>
                                            </p:txEl>
                                          </p:spTgt>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animEffect transition="in" filter="wipe(left)">
                                      <p:cBhvr>
                                        <p:cTn id="31" dur="500"/>
                                        <p:tgtEl>
                                          <p:spTgt spid="7">
                                            <p:txEl>
                                              <p:pRg st="6" end="6"/>
                                            </p:txEl>
                                          </p:spTgt>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animEffect transition="in" filter="wipe(left)">
                                      <p:cBhvr>
                                        <p:cTn id="35" dur="500"/>
                                        <p:tgtEl>
                                          <p:spTgt spid="7">
                                            <p:txEl>
                                              <p:pRg st="7" end="7"/>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500"/>
                                        <p:tgtEl>
                                          <p:spTgt spid="2"/>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500"/>
                                        <p:tgtEl>
                                          <p:spTgt spid="6"/>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500"/>
                                        <p:tgtEl>
                                          <p:spTgt spid="15"/>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fade">
                                      <p:cBhvr>
                                        <p:cTn id="67" dur="500"/>
                                        <p:tgtEl>
                                          <p:spTgt spid="12"/>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fade">
                                      <p:cBhvr>
                                        <p:cTn id="71" dur="500"/>
                                        <p:tgtEl>
                                          <p:spTgt spid="3"/>
                                        </p:tgtEl>
                                      </p:cBhvr>
                                    </p:animEffect>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fade">
                                      <p:cBhvr>
                                        <p:cTn id="75" dur="500"/>
                                        <p:tgtEl>
                                          <p:spTgt spid="14"/>
                                        </p:tgtEl>
                                      </p:cBhvr>
                                    </p:animEffect>
                                  </p:childTnLst>
                                </p:cTn>
                              </p:par>
                            </p:childTnLst>
                          </p:cTn>
                        </p:par>
                        <p:par>
                          <p:cTn id="76" fill="hold">
                            <p:stCondLst>
                              <p:cond delay="9000"/>
                            </p:stCondLst>
                            <p:childTnLst>
                              <p:par>
                                <p:cTn id="77" presetID="10" presetClass="entr" presetSubtype="0" fill="hold" nodeType="afterEffect">
                                  <p:stCondLst>
                                    <p:cond delay="0"/>
                                  </p:stCondLst>
                                  <p:childTnLst>
                                    <p:set>
                                      <p:cBhvr>
                                        <p:cTn id="78" dur="1" fill="hold">
                                          <p:stCondLst>
                                            <p:cond delay="0"/>
                                          </p:stCondLst>
                                        </p:cTn>
                                        <p:tgtEl>
                                          <p:spTgt spid="4"/>
                                        </p:tgtEl>
                                        <p:attrNameLst>
                                          <p:attrName>style.visibility</p:attrName>
                                        </p:attrNameLst>
                                      </p:cBhvr>
                                      <p:to>
                                        <p:strVal val="visible"/>
                                      </p:to>
                                    </p:set>
                                    <p:animEffect transition="in" filter="fade">
                                      <p:cBhvr>
                                        <p:cTn id="79" dur="500"/>
                                        <p:tgtEl>
                                          <p:spTgt spid="4"/>
                                        </p:tgtEl>
                                      </p:cBhvr>
                                    </p:animEffect>
                                  </p:childTnLst>
                                </p:cTn>
                              </p:par>
                            </p:childTnLst>
                          </p:cTn>
                        </p:par>
                        <p:par>
                          <p:cTn id="80" fill="hold">
                            <p:stCondLst>
                              <p:cond delay="9500"/>
                            </p:stCondLst>
                            <p:childTnLst>
                              <p:par>
                                <p:cTn id="81" presetID="10" presetClass="entr" presetSubtype="0" fill="hold" nodeType="afterEffect">
                                  <p:stCondLst>
                                    <p:cond delay="0"/>
                                  </p:stCondLst>
                                  <p:childTnLst>
                                    <p:set>
                                      <p:cBhvr>
                                        <p:cTn id="82" dur="1" fill="hold">
                                          <p:stCondLst>
                                            <p:cond delay="0"/>
                                          </p:stCondLst>
                                        </p:cTn>
                                        <p:tgtEl>
                                          <p:spTgt spid="10"/>
                                        </p:tgtEl>
                                        <p:attrNameLst>
                                          <p:attrName>style.visibility</p:attrName>
                                        </p:attrNameLst>
                                      </p:cBhvr>
                                      <p:to>
                                        <p:strVal val="visible"/>
                                      </p:to>
                                    </p:set>
                                    <p:animEffect transition="in" filter="fade">
                                      <p:cBhvr>
                                        <p:cTn id="83" dur="500"/>
                                        <p:tgtEl>
                                          <p:spTgt spid="10"/>
                                        </p:tgtEl>
                                      </p:cBhvr>
                                    </p:animEffect>
                                  </p:childTnLst>
                                </p:cTn>
                              </p:par>
                            </p:childTnLst>
                          </p:cTn>
                        </p:par>
                        <p:par>
                          <p:cTn id="84" fill="hold">
                            <p:stCondLst>
                              <p:cond delay="10000"/>
                            </p:stCondLst>
                            <p:childTnLst>
                              <p:par>
                                <p:cTn id="85" presetID="10" presetClass="entr" presetSubtype="0" fill="hold" nodeType="afterEffect">
                                  <p:stCondLst>
                                    <p:cond delay="0"/>
                                  </p:stCondLst>
                                  <p:childTnLst>
                                    <p:set>
                                      <p:cBhvr>
                                        <p:cTn id="86" dur="1" fill="hold">
                                          <p:stCondLst>
                                            <p:cond delay="0"/>
                                          </p:stCondLst>
                                        </p:cTn>
                                        <p:tgtEl>
                                          <p:spTgt spid="13"/>
                                        </p:tgtEl>
                                        <p:attrNameLst>
                                          <p:attrName>style.visibility</p:attrName>
                                        </p:attrNameLst>
                                      </p:cBhvr>
                                      <p:to>
                                        <p:strVal val="visible"/>
                                      </p:to>
                                    </p:set>
                                    <p:animEffect transition="in" filter="fade">
                                      <p:cBhvr>
                                        <p:cTn id="8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Score Diagnostics\Exhibitions-Lunch&amp;Learns\Exhibitions\Valve World\2018\Future Insights\Maintenance.png">
            <a:extLst>
              <a:ext uri="{FF2B5EF4-FFF2-40B4-BE49-F238E27FC236}">
                <a16:creationId xmlns:a16="http://schemas.microsoft.com/office/drawing/2014/main" id="{C857056D-9B2F-4D67-95BB-C68FE913DD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1454" y="2593639"/>
            <a:ext cx="3800703" cy="420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1">
            <a:extLst>
              <a:ext uri="{FF2B5EF4-FFF2-40B4-BE49-F238E27FC236}">
                <a16:creationId xmlns:a16="http://schemas.microsoft.com/office/drawing/2014/main" id="{100DE25F-F370-4CE0-A5FE-0D0611EF7BFB}"/>
              </a:ext>
            </a:extLst>
          </p:cNvPr>
          <p:cNvSpPr txBox="1">
            <a:spLocks/>
          </p:cNvSpPr>
          <p:nvPr/>
        </p:nvSpPr>
        <p:spPr>
          <a:xfrm>
            <a:off x="549843" y="2051107"/>
            <a:ext cx="10780295" cy="43475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a:t>DIAGNOSTIC COVERAGE is the key to SELECTION, but…</a:t>
            </a:r>
          </a:p>
        </p:txBody>
      </p:sp>
      <p:sp>
        <p:nvSpPr>
          <p:cNvPr id="4" name="Text Placeholder 2">
            <a:extLst>
              <a:ext uri="{FF2B5EF4-FFF2-40B4-BE49-F238E27FC236}">
                <a16:creationId xmlns:a16="http://schemas.microsoft.com/office/drawing/2014/main" id="{ACED5C53-F40B-451E-A51D-853067368821}"/>
              </a:ext>
            </a:extLst>
          </p:cNvPr>
          <p:cNvSpPr txBox="1">
            <a:spLocks/>
          </p:cNvSpPr>
          <p:nvPr/>
        </p:nvSpPr>
        <p:spPr>
          <a:xfrm>
            <a:off x="549843" y="2541201"/>
            <a:ext cx="10792327" cy="4198651"/>
          </a:xfrm>
          <a:prstGeom prst="rect">
            <a:avLst/>
          </a:prstGeom>
        </p:spPr>
        <p:txBody>
          <a:bodyP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GB" dirty="0"/>
              <a:t>Not just the sensors, but the integration (software, hardware, interfaces, signal transfer, security, etc)</a:t>
            </a:r>
          </a:p>
          <a:p>
            <a:pPr>
              <a:lnSpc>
                <a:spcPct val="120000"/>
              </a:lnSpc>
            </a:pPr>
            <a:r>
              <a:rPr lang="en-GB" dirty="0"/>
              <a:t>Devices, Systems, Automation, Connectivity, Integration </a:t>
            </a:r>
          </a:p>
          <a:p>
            <a:pPr>
              <a:lnSpc>
                <a:spcPct val="120000"/>
              </a:lnSpc>
            </a:pPr>
            <a:r>
              <a:rPr lang="en-GB" dirty="0"/>
              <a:t>SIS / PST / FST / PI / LS: Active v’s Passive / Intrusive v Non-Intrusive</a:t>
            </a:r>
          </a:p>
          <a:p>
            <a:pPr>
              <a:lnSpc>
                <a:spcPct val="120000"/>
              </a:lnSpc>
            </a:pPr>
            <a:r>
              <a:rPr lang="en-GB" dirty="0"/>
              <a:t>Data Portability - Wired / Wireless / Standardisation etc</a:t>
            </a:r>
          </a:p>
          <a:p>
            <a:pPr>
              <a:lnSpc>
                <a:spcPct val="120000"/>
              </a:lnSpc>
            </a:pPr>
            <a:r>
              <a:rPr lang="en-GB" dirty="0"/>
              <a:t>Agnostic - Independent of manufacturers (Valve &amp; Operator)</a:t>
            </a:r>
          </a:p>
          <a:p>
            <a:pPr>
              <a:lnSpc>
                <a:spcPct val="120000"/>
              </a:lnSpc>
            </a:pPr>
            <a:r>
              <a:rPr lang="en-GB" dirty="0"/>
              <a:t>Wide coverage (not limited to any one manufacturer)</a:t>
            </a:r>
          </a:p>
          <a:p>
            <a:pPr>
              <a:lnSpc>
                <a:spcPct val="120000"/>
              </a:lnSpc>
            </a:pPr>
            <a:r>
              <a:rPr lang="en-GB" dirty="0"/>
              <a:t>Data Polling / Data Resolution / Data Quality / Local / Remote</a:t>
            </a:r>
          </a:p>
          <a:p>
            <a:pPr>
              <a:lnSpc>
                <a:spcPct val="120000"/>
              </a:lnSpc>
            </a:pPr>
            <a:r>
              <a:rPr lang="en-GB" dirty="0"/>
              <a:t>New / Advancing Sensor technologies</a:t>
            </a:r>
          </a:p>
          <a:p>
            <a:pPr>
              <a:lnSpc>
                <a:spcPct val="120000"/>
              </a:lnSpc>
            </a:pPr>
            <a:r>
              <a:rPr lang="en-GB" dirty="0"/>
              <a:t>Continuing Investment in R&amp;D Required</a:t>
            </a:r>
          </a:p>
          <a:p>
            <a:pPr>
              <a:lnSpc>
                <a:spcPct val="120000"/>
              </a:lnSpc>
            </a:pPr>
            <a:r>
              <a:rPr lang="en-GB" dirty="0"/>
              <a:t>Opportunities </a:t>
            </a:r>
          </a:p>
          <a:p>
            <a:pPr>
              <a:lnSpc>
                <a:spcPct val="120000"/>
              </a:lnSpc>
            </a:pPr>
            <a:r>
              <a:rPr lang="en-GB" dirty="0"/>
              <a:t>Limitations</a:t>
            </a:r>
          </a:p>
        </p:txBody>
      </p:sp>
      <p:sp>
        <p:nvSpPr>
          <p:cNvPr id="5" name="Rectangle 1">
            <a:extLst>
              <a:ext uri="{FF2B5EF4-FFF2-40B4-BE49-F238E27FC236}">
                <a16:creationId xmlns:a16="http://schemas.microsoft.com/office/drawing/2014/main" id="{0EF9E4AD-A746-4FE8-BA28-949CD7AF4D75}"/>
              </a:ext>
            </a:extLst>
          </p:cNvPr>
          <p:cNvSpPr>
            <a:spLocks noChangeArrowheads="1"/>
          </p:cNvSpPr>
          <p:nvPr/>
        </p:nvSpPr>
        <p:spPr bwMode="auto">
          <a:xfrm>
            <a:off x="397460" y="1084683"/>
            <a:ext cx="9897640" cy="1016271"/>
          </a:xfrm>
          <a:prstGeom prst="rect">
            <a:avLst/>
          </a:prstGeom>
          <a:noFill/>
          <a:ln>
            <a:noFill/>
          </a:ln>
          <a:effectLst/>
        </p:spPr>
        <p:txBody>
          <a:bodyPr wrap="square" lIns="76802" tIns="38401" rIns="76802" bIns="38401" anchor="ctr">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768018">
              <a:spcAft>
                <a:spcPts val="562"/>
              </a:spcAft>
              <a:defRPr/>
            </a:pPr>
            <a:r>
              <a:rPr lang="en-US" altLang="en-US" sz="2800" b="1" dirty="0">
                <a:ea typeface="Calibri" pitchFamily="34" charset="0"/>
              </a:rPr>
              <a:t>Valve Monitoring Sensors </a:t>
            </a:r>
          </a:p>
          <a:p>
            <a:pPr defTabSz="768018">
              <a:spcAft>
                <a:spcPts val="562"/>
              </a:spcAft>
              <a:defRPr/>
            </a:pPr>
            <a:r>
              <a:rPr lang="en-US" altLang="en-US" sz="2800" b="1" dirty="0">
                <a:ea typeface="Calibri" pitchFamily="34" charset="0"/>
              </a:rPr>
              <a:t>- Making Valve Condition &amp; Performance Visible</a:t>
            </a:r>
          </a:p>
        </p:txBody>
      </p:sp>
      <p:cxnSp>
        <p:nvCxnSpPr>
          <p:cNvPr id="6" name="Connettore diritto 20">
            <a:extLst>
              <a:ext uri="{FF2B5EF4-FFF2-40B4-BE49-F238E27FC236}">
                <a16:creationId xmlns:a16="http://schemas.microsoft.com/office/drawing/2014/main" id="{DA44FC7B-50BD-E427-F051-754FBE16B60C}"/>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156075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0D33B8E7-6C43-4CF0-9C92-D63FAE2727FE}"/>
              </a:ext>
            </a:extLst>
          </p:cNvPr>
          <p:cNvCxnSpPr/>
          <p:nvPr/>
        </p:nvCxnSpPr>
        <p:spPr>
          <a:xfrm flipH="1">
            <a:off x="4058158" y="4969453"/>
            <a:ext cx="602885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TextBox 7">
            <a:extLst>
              <a:ext uri="{FF2B5EF4-FFF2-40B4-BE49-F238E27FC236}">
                <a16:creationId xmlns:a16="http://schemas.microsoft.com/office/drawing/2014/main" id="{61468DB2-B39C-40EB-9EA6-773B8131A976}"/>
              </a:ext>
            </a:extLst>
          </p:cNvPr>
          <p:cNvSpPr txBox="1">
            <a:spLocks noChangeArrowheads="1"/>
          </p:cNvSpPr>
          <p:nvPr/>
        </p:nvSpPr>
        <p:spPr bwMode="auto">
          <a:xfrm>
            <a:off x="4246552" y="4934320"/>
            <a:ext cx="415498" cy="637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Calibri" panose="020F0502020204030204" pitchFamily="34" charset="0"/>
                <a:cs typeface="Arial" panose="020B0604020202020204" pitchFamily="34" charset="0"/>
              </a:defRPr>
            </a:lvl1pPr>
            <a:lvl2pPr marL="742950" indent="-285750">
              <a:defRPr>
                <a:solidFill>
                  <a:srgbClr val="000000"/>
                </a:solidFill>
                <a:latin typeface="Calibri" panose="020F0502020204030204" pitchFamily="34" charset="0"/>
                <a:cs typeface="Arial" panose="020B0604020202020204" pitchFamily="34" charset="0"/>
              </a:defRPr>
            </a:lvl2pPr>
            <a:lvl3pPr marL="1143000" indent="-228600">
              <a:defRPr>
                <a:solidFill>
                  <a:srgbClr val="000000"/>
                </a:solidFill>
                <a:latin typeface="Calibri" panose="020F0502020204030204" pitchFamily="34" charset="0"/>
                <a:cs typeface="Arial" panose="020B0604020202020204" pitchFamily="34" charset="0"/>
              </a:defRPr>
            </a:lvl3pPr>
            <a:lvl4pPr marL="1600200" indent="-228600">
              <a:defRPr>
                <a:solidFill>
                  <a:srgbClr val="000000"/>
                </a:solidFill>
                <a:latin typeface="Calibri" panose="020F0502020204030204" pitchFamily="34" charset="0"/>
                <a:cs typeface="Arial" panose="020B0604020202020204" pitchFamily="34" charset="0"/>
              </a:defRPr>
            </a:lvl4pPr>
            <a:lvl5pPr marL="2057400" indent="-228600">
              <a:defRPr>
                <a:solidFill>
                  <a:srgbClr val="000000"/>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9pPr>
          </a:lstStyle>
          <a:p>
            <a:r>
              <a:rPr lang="en-GB" altLang="en-US" sz="3541" b="1">
                <a:solidFill>
                  <a:schemeClr val="bg1"/>
                </a:solidFill>
              </a:rPr>
              <a:t>2</a:t>
            </a:r>
          </a:p>
        </p:txBody>
      </p:sp>
      <p:sp>
        <p:nvSpPr>
          <p:cNvPr id="4" name="TextBox 63">
            <a:extLst>
              <a:ext uri="{FF2B5EF4-FFF2-40B4-BE49-F238E27FC236}">
                <a16:creationId xmlns:a16="http://schemas.microsoft.com/office/drawing/2014/main" id="{5A6C8115-A2ED-472A-93CA-BEC6A53F1BBA}"/>
              </a:ext>
            </a:extLst>
          </p:cNvPr>
          <p:cNvSpPr txBox="1">
            <a:spLocks noChangeArrowheads="1"/>
          </p:cNvSpPr>
          <p:nvPr/>
        </p:nvSpPr>
        <p:spPr bwMode="auto">
          <a:xfrm>
            <a:off x="5739713" y="4934320"/>
            <a:ext cx="415498" cy="637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Calibri" panose="020F0502020204030204" pitchFamily="34" charset="0"/>
                <a:cs typeface="Arial" panose="020B0604020202020204" pitchFamily="34" charset="0"/>
              </a:defRPr>
            </a:lvl1pPr>
            <a:lvl2pPr marL="742950" indent="-285750">
              <a:defRPr>
                <a:solidFill>
                  <a:srgbClr val="000000"/>
                </a:solidFill>
                <a:latin typeface="Calibri" panose="020F0502020204030204" pitchFamily="34" charset="0"/>
                <a:cs typeface="Arial" panose="020B0604020202020204" pitchFamily="34" charset="0"/>
              </a:defRPr>
            </a:lvl2pPr>
            <a:lvl3pPr marL="1143000" indent="-228600">
              <a:defRPr>
                <a:solidFill>
                  <a:srgbClr val="000000"/>
                </a:solidFill>
                <a:latin typeface="Calibri" panose="020F0502020204030204" pitchFamily="34" charset="0"/>
                <a:cs typeface="Arial" panose="020B0604020202020204" pitchFamily="34" charset="0"/>
              </a:defRPr>
            </a:lvl3pPr>
            <a:lvl4pPr marL="1600200" indent="-228600">
              <a:defRPr>
                <a:solidFill>
                  <a:srgbClr val="000000"/>
                </a:solidFill>
                <a:latin typeface="Calibri" panose="020F0502020204030204" pitchFamily="34" charset="0"/>
                <a:cs typeface="Arial" panose="020B0604020202020204" pitchFamily="34" charset="0"/>
              </a:defRPr>
            </a:lvl4pPr>
            <a:lvl5pPr marL="2057400" indent="-228600">
              <a:defRPr>
                <a:solidFill>
                  <a:srgbClr val="000000"/>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9pPr>
          </a:lstStyle>
          <a:p>
            <a:r>
              <a:rPr lang="en-GB" altLang="en-US" sz="3541" b="1">
                <a:solidFill>
                  <a:schemeClr val="bg1"/>
                </a:solidFill>
              </a:rPr>
              <a:t>4</a:t>
            </a:r>
          </a:p>
        </p:txBody>
      </p:sp>
      <p:sp>
        <p:nvSpPr>
          <p:cNvPr id="5" name="TextBox 90">
            <a:extLst>
              <a:ext uri="{FF2B5EF4-FFF2-40B4-BE49-F238E27FC236}">
                <a16:creationId xmlns:a16="http://schemas.microsoft.com/office/drawing/2014/main" id="{A8E2C5FB-80DA-4BC9-80D0-240DB2A0D85B}"/>
              </a:ext>
            </a:extLst>
          </p:cNvPr>
          <p:cNvSpPr txBox="1">
            <a:spLocks noChangeArrowheads="1"/>
          </p:cNvSpPr>
          <p:nvPr/>
        </p:nvSpPr>
        <p:spPr bwMode="auto">
          <a:xfrm>
            <a:off x="8827089" y="4902701"/>
            <a:ext cx="646331" cy="637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Calibri" panose="020F0502020204030204" pitchFamily="34" charset="0"/>
                <a:cs typeface="Arial" panose="020B0604020202020204" pitchFamily="34" charset="0"/>
              </a:defRPr>
            </a:lvl1pPr>
            <a:lvl2pPr marL="742950" indent="-285750">
              <a:defRPr>
                <a:solidFill>
                  <a:srgbClr val="000000"/>
                </a:solidFill>
                <a:latin typeface="Calibri" panose="020F0502020204030204" pitchFamily="34" charset="0"/>
                <a:cs typeface="Arial" panose="020B0604020202020204" pitchFamily="34" charset="0"/>
              </a:defRPr>
            </a:lvl2pPr>
            <a:lvl3pPr marL="1143000" indent="-228600">
              <a:defRPr>
                <a:solidFill>
                  <a:srgbClr val="000000"/>
                </a:solidFill>
                <a:latin typeface="Calibri" panose="020F0502020204030204" pitchFamily="34" charset="0"/>
                <a:cs typeface="Arial" panose="020B0604020202020204" pitchFamily="34" charset="0"/>
              </a:defRPr>
            </a:lvl3pPr>
            <a:lvl4pPr marL="1600200" indent="-228600">
              <a:defRPr>
                <a:solidFill>
                  <a:srgbClr val="000000"/>
                </a:solidFill>
                <a:latin typeface="Calibri" panose="020F0502020204030204" pitchFamily="34" charset="0"/>
                <a:cs typeface="Arial" panose="020B0604020202020204" pitchFamily="34" charset="0"/>
              </a:defRPr>
            </a:lvl4pPr>
            <a:lvl5pPr marL="2057400" indent="-228600">
              <a:defRPr>
                <a:solidFill>
                  <a:srgbClr val="000000"/>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9pPr>
          </a:lstStyle>
          <a:p>
            <a:r>
              <a:rPr lang="en-GB" altLang="en-US" sz="3541" b="1">
                <a:solidFill>
                  <a:schemeClr val="bg1"/>
                </a:solidFill>
              </a:rPr>
              <a:t>19</a:t>
            </a:r>
          </a:p>
        </p:txBody>
      </p:sp>
      <p:sp>
        <p:nvSpPr>
          <p:cNvPr id="6" name="TextBox 89">
            <a:extLst>
              <a:ext uri="{FF2B5EF4-FFF2-40B4-BE49-F238E27FC236}">
                <a16:creationId xmlns:a16="http://schemas.microsoft.com/office/drawing/2014/main" id="{9BB328D2-A75C-4272-8ECE-321A699D36FC}"/>
              </a:ext>
            </a:extLst>
          </p:cNvPr>
          <p:cNvSpPr txBox="1">
            <a:spLocks noChangeArrowheads="1"/>
          </p:cNvSpPr>
          <p:nvPr/>
        </p:nvSpPr>
        <p:spPr bwMode="auto">
          <a:xfrm>
            <a:off x="7186368" y="4913241"/>
            <a:ext cx="646331" cy="637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Calibri" panose="020F0502020204030204" pitchFamily="34" charset="0"/>
                <a:cs typeface="Arial" panose="020B0604020202020204" pitchFamily="34" charset="0"/>
              </a:defRPr>
            </a:lvl1pPr>
            <a:lvl2pPr marL="742950" indent="-285750">
              <a:defRPr>
                <a:solidFill>
                  <a:srgbClr val="000000"/>
                </a:solidFill>
                <a:latin typeface="Calibri" panose="020F0502020204030204" pitchFamily="34" charset="0"/>
                <a:cs typeface="Arial" panose="020B0604020202020204" pitchFamily="34" charset="0"/>
              </a:defRPr>
            </a:lvl2pPr>
            <a:lvl3pPr marL="1143000" indent="-228600">
              <a:defRPr>
                <a:solidFill>
                  <a:srgbClr val="000000"/>
                </a:solidFill>
                <a:latin typeface="Calibri" panose="020F0502020204030204" pitchFamily="34" charset="0"/>
                <a:cs typeface="Arial" panose="020B0604020202020204" pitchFamily="34" charset="0"/>
              </a:defRPr>
            </a:lvl3pPr>
            <a:lvl4pPr marL="1600200" indent="-228600">
              <a:defRPr>
                <a:solidFill>
                  <a:srgbClr val="000000"/>
                </a:solidFill>
                <a:latin typeface="Calibri" panose="020F0502020204030204" pitchFamily="34" charset="0"/>
                <a:cs typeface="Arial" panose="020B0604020202020204" pitchFamily="34" charset="0"/>
              </a:defRPr>
            </a:lvl4pPr>
            <a:lvl5pPr marL="2057400" indent="-228600">
              <a:defRPr>
                <a:solidFill>
                  <a:srgbClr val="000000"/>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9pPr>
          </a:lstStyle>
          <a:p>
            <a:r>
              <a:rPr lang="en-GB" altLang="en-US" sz="3541" b="1">
                <a:solidFill>
                  <a:schemeClr val="bg1"/>
                </a:solidFill>
              </a:rPr>
              <a:t>11</a:t>
            </a:r>
          </a:p>
        </p:txBody>
      </p:sp>
      <p:pic>
        <p:nvPicPr>
          <p:cNvPr id="7" name="Picture 2" descr="\\Jasper\CherieC$\Redirected\Desktop\01-unit-2-imtex.png">
            <a:extLst>
              <a:ext uri="{FF2B5EF4-FFF2-40B4-BE49-F238E27FC236}">
                <a16:creationId xmlns:a16="http://schemas.microsoft.com/office/drawing/2014/main" id="{B8E27B7F-B020-446E-8D74-3F13806D63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7079" y="5596582"/>
            <a:ext cx="664018" cy="649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858451DF-9201-4EB0-A27D-F8000D9E48D7}"/>
              </a:ext>
            </a:extLst>
          </p:cNvPr>
          <p:cNvCxnSpPr/>
          <p:nvPr/>
        </p:nvCxnSpPr>
        <p:spPr>
          <a:xfrm flipH="1">
            <a:off x="4037078" y="4684874"/>
            <a:ext cx="604993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E718C6D-AE26-4A73-A362-3F8B4E2E54F3}"/>
              </a:ext>
            </a:extLst>
          </p:cNvPr>
          <p:cNvCxnSpPr/>
          <p:nvPr/>
        </p:nvCxnSpPr>
        <p:spPr>
          <a:xfrm flipH="1">
            <a:off x="4058158" y="4122743"/>
            <a:ext cx="602885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C034905-1403-454F-A654-13236F46CD3D}"/>
              </a:ext>
            </a:extLst>
          </p:cNvPr>
          <p:cNvCxnSpPr/>
          <p:nvPr/>
        </p:nvCxnSpPr>
        <p:spPr>
          <a:xfrm flipH="1">
            <a:off x="4037078" y="3832895"/>
            <a:ext cx="604993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DF7B636-CBDE-4CFA-8C79-B628863AF5D0}"/>
              </a:ext>
            </a:extLst>
          </p:cNvPr>
          <p:cNvCxnSpPr/>
          <p:nvPr/>
        </p:nvCxnSpPr>
        <p:spPr>
          <a:xfrm flipH="1">
            <a:off x="4037078" y="3536019"/>
            <a:ext cx="604993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B4612C6-61EF-40C8-8B95-9C42DF4DE0C9}"/>
              </a:ext>
            </a:extLst>
          </p:cNvPr>
          <p:cNvCxnSpPr/>
          <p:nvPr/>
        </p:nvCxnSpPr>
        <p:spPr>
          <a:xfrm flipH="1">
            <a:off x="4037078" y="4403809"/>
            <a:ext cx="604993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51833E2-0DB4-4F4D-B0A6-5F3E94484614}"/>
              </a:ext>
            </a:extLst>
          </p:cNvPr>
          <p:cNvCxnSpPr/>
          <p:nvPr/>
        </p:nvCxnSpPr>
        <p:spPr>
          <a:xfrm flipH="1">
            <a:off x="4037078" y="3246170"/>
            <a:ext cx="604993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56E8558-F12E-4AF0-92AE-C1AB3C133F19}"/>
              </a:ext>
            </a:extLst>
          </p:cNvPr>
          <p:cNvCxnSpPr/>
          <p:nvPr/>
        </p:nvCxnSpPr>
        <p:spPr>
          <a:xfrm flipH="1">
            <a:off x="4037078" y="2959834"/>
            <a:ext cx="604993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28F7780-5840-4565-9A5A-5067DA3D3451}"/>
              </a:ext>
            </a:extLst>
          </p:cNvPr>
          <p:cNvCxnSpPr/>
          <p:nvPr/>
        </p:nvCxnSpPr>
        <p:spPr>
          <a:xfrm flipH="1">
            <a:off x="4058158" y="2671742"/>
            <a:ext cx="602885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0540C7A-1AEF-4B6D-B5EE-CC8F47D35B0E}"/>
              </a:ext>
            </a:extLst>
          </p:cNvPr>
          <p:cNvCxnSpPr/>
          <p:nvPr/>
        </p:nvCxnSpPr>
        <p:spPr>
          <a:xfrm flipH="1">
            <a:off x="4058158" y="2385407"/>
            <a:ext cx="602885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57D4435-DD94-4BC6-A6D1-EC360AF1579E}"/>
              </a:ext>
            </a:extLst>
          </p:cNvPr>
          <p:cNvCxnSpPr/>
          <p:nvPr/>
        </p:nvCxnSpPr>
        <p:spPr>
          <a:xfrm flipH="1">
            <a:off x="4037078" y="2095558"/>
            <a:ext cx="604115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E65021A-1DE4-43CB-9CF3-8D3480998BDE}"/>
              </a:ext>
            </a:extLst>
          </p:cNvPr>
          <p:cNvCxnSpPr/>
          <p:nvPr/>
        </p:nvCxnSpPr>
        <p:spPr>
          <a:xfrm flipH="1">
            <a:off x="4058158" y="1807465"/>
            <a:ext cx="602007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87DFA835-9CA5-4E44-8AB1-24C10C067594}"/>
              </a:ext>
            </a:extLst>
          </p:cNvPr>
          <p:cNvSpPr/>
          <p:nvPr/>
        </p:nvSpPr>
        <p:spPr>
          <a:xfrm>
            <a:off x="8997640" y="4888247"/>
            <a:ext cx="144016" cy="144016"/>
          </a:xfrm>
          <a:prstGeom prst="ellipse">
            <a:avLst/>
          </a:prstGeom>
          <a:solidFill>
            <a:srgbClr val="1B70B7"/>
          </a:solidFill>
          <a:ln w="12700">
            <a:solidFill>
              <a:schemeClr val="bg1"/>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3541"/>
          </a:p>
        </p:txBody>
      </p:sp>
      <p:sp>
        <p:nvSpPr>
          <p:cNvPr id="20" name="Oval 19">
            <a:extLst>
              <a:ext uri="{FF2B5EF4-FFF2-40B4-BE49-F238E27FC236}">
                <a16:creationId xmlns:a16="http://schemas.microsoft.com/office/drawing/2014/main" id="{F14D128A-6FCD-4FCB-89D1-458F49CF9054}"/>
              </a:ext>
            </a:extLst>
          </p:cNvPr>
          <p:cNvSpPr/>
          <p:nvPr/>
        </p:nvSpPr>
        <p:spPr>
          <a:xfrm>
            <a:off x="8997023" y="4611112"/>
            <a:ext cx="144016" cy="144016"/>
          </a:xfrm>
          <a:prstGeom prst="ellipse">
            <a:avLst/>
          </a:prstGeom>
          <a:solidFill>
            <a:srgbClr val="1B70B7"/>
          </a:solidFill>
          <a:ln w="12700">
            <a:solidFill>
              <a:schemeClr val="bg1"/>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3541"/>
          </a:p>
        </p:txBody>
      </p:sp>
      <p:sp>
        <p:nvSpPr>
          <p:cNvPr id="21" name="Oval 20">
            <a:extLst>
              <a:ext uri="{FF2B5EF4-FFF2-40B4-BE49-F238E27FC236}">
                <a16:creationId xmlns:a16="http://schemas.microsoft.com/office/drawing/2014/main" id="{CF2E1594-9CEB-474E-9E91-BA4734BC008F}"/>
              </a:ext>
            </a:extLst>
          </p:cNvPr>
          <p:cNvSpPr/>
          <p:nvPr/>
        </p:nvSpPr>
        <p:spPr>
          <a:xfrm>
            <a:off x="8997023" y="4334891"/>
            <a:ext cx="144016" cy="144016"/>
          </a:xfrm>
          <a:prstGeom prst="ellipse">
            <a:avLst/>
          </a:prstGeom>
          <a:solidFill>
            <a:srgbClr val="1B70B7"/>
          </a:solidFill>
          <a:ln w="12700">
            <a:solidFill>
              <a:schemeClr val="bg1"/>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3541"/>
          </a:p>
        </p:txBody>
      </p:sp>
      <p:sp>
        <p:nvSpPr>
          <p:cNvPr id="22" name="Oval 21">
            <a:extLst>
              <a:ext uri="{FF2B5EF4-FFF2-40B4-BE49-F238E27FC236}">
                <a16:creationId xmlns:a16="http://schemas.microsoft.com/office/drawing/2014/main" id="{27B5269A-0699-4AD0-A43C-7A2F21428BF0}"/>
              </a:ext>
            </a:extLst>
          </p:cNvPr>
          <p:cNvSpPr/>
          <p:nvPr/>
        </p:nvSpPr>
        <p:spPr>
          <a:xfrm>
            <a:off x="8997285" y="4042813"/>
            <a:ext cx="144016" cy="144016"/>
          </a:xfrm>
          <a:prstGeom prst="ellipse">
            <a:avLst/>
          </a:prstGeom>
          <a:solidFill>
            <a:srgbClr val="1B70B7"/>
          </a:solidFill>
          <a:ln w="12700">
            <a:solidFill>
              <a:schemeClr val="bg1"/>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3541"/>
          </a:p>
        </p:txBody>
      </p:sp>
      <p:sp>
        <p:nvSpPr>
          <p:cNvPr id="23" name="Oval 22">
            <a:extLst>
              <a:ext uri="{FF2B5EF4-FFF2-40B4-BE49-F238E27FC236}">
                <a16:creationId xmlns:a16="http://schemas.microsoft.com/office/drawing/2014/main" id="{1752D57D-2757-4698-9972-540B28531EA1}"/>
              </a:ext>
            </a:extLst>
          </p:cNvPr>
          <p:cNvSpPr/>
          <p:nvPr/>
        </p:nvSpPr>
        <p:spPr>
          <a:xfrm>
            <a:off x="8996668" y="3759293"/>
            <a:ext cx="144016" cy="144016"/>
          </a:xfrm>
          <a:prstGeom prst="ellipse">
            <a:avLst/>
          </a:prstGeom>
          <a:solidFill>
            <a:srgbClr val="1B70B7"/>
          </a:solidFill>
          <a:ln w="12700">
            <a:solidFill>
              <a:schemeClr val="bg1"/>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3541"/>
          </a:p>
        </p:txBody>
      </p:sp>
      <p:sp>
        <p:nvSpPr>
          <p:cNvPr id="24" name="Oval 23">
            <a:extLst>
              <a:ext uri="{FF2B5EF4-FFF2-40B4-BE49-F238E27FC236}">
                <a16:creationId xmlns:a16="http://schemas.microsoft.com/office/drawing/2014/main" id="{C1211D74-0C55-42FE-BFFE-2160DD3FFCF7}"/>
              </a:ext>
            </a:extLst>
          </p:cNvPr>
          <p:cNvSpPr/>
          <p:nvPr/>
        </p:nvSpPr>
        <p:spPr>
          <a:xfrm>
            <a:off x="8996668" y="3467834"/>
            <a:ext cx="144016" cy="144016"/>
          </a:xfrm>
          <a:prstGeom prst="ellipse">
            <a:avLst/>
          </a:prstGeom>
          <a:solidFill>
            <a:srgbClr val="1B70B7"/>
          </a:solidFill>
          <a:ln w="12700">
            <a:solidFill>
              <a:schemeClr val="bg1"/>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3541"/>
          </a:p>
        </p:txBody>
      </p:sp>
      <p:sp>
        <p:nvSpPr>
          <p:cNvPr id="25" name="Oval 24">
            <a:extLst>
              <a:ext uri="{FF2B5EF4-FFF2-40B4-BE49-F238E27FC236}">
                <a16:creationId xmlns:a16="http://schemas.microsoft.com/office/drawing/2014/main" id="{2CA9FCA5-8C5B-4B6E-97FC-DF0443FE537C}"/>
              </a:ext>
            </a:extLst>
          </p:cNvPr>
          <p:cNvSpPr/>
          <p:nvPr/>
        </p:nvSpPr>
        <p:spPr>
          <a:xfrm>
            <a:off x="9002446" y="3169930"/>
            <a:ext cx="144016" cy="144016"/>
          </a:xfrm>
          <a:prstGeom prst="ellipse">
            <a:avLst/>
          </a:prstGeom>
          <a:solidFill>
            <a:srgbClr val="1B70B7"/>
          </a:solidFill>
          <a:ln w="12700">
            <a:solidFill>
              <a:schemeClr val="bg1"/>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3541"/>
          </a:p>
        </p:txBody>
      </p:sp>
      <p:sp>
        <p:nvSpPr>
          <p:cNvPr id="26" name="Oval 25">
            <a:extLst>
              <a:ext uri="{FF2B5EF4-FFF2-40B4-BE49-F238E27FC236}">
                <a16:creationId xmlns:a16="http://schemas.microsoft.com/office/drawing/2014/main" id="{4DE36097-38F1-4C63-9475-D6AB55E3D32C}"/>
              </a:ext>
            </a:extLst>
          </p:cNvPr>
          <p:cNvSpPr/>
          <p:nvPr/>
        </p:nvSpPr>
        <p:spPr>
          <a:xfrm>
            <a:off x="9002709" y="2893091"/>
            <a:ext cx="144016" cy="144016"/>
          </a:xfrm>
          <a:prstGeom prst="ellipse">
            <a:avLst/>
          </a:prstGeom>
          <a:solidFill>
            <a:srgbClr val="1B70B7"/>
          </a:solidFill>
          <a:ln w="12700">
            <a:solidFill>
              <a:schemeClr val="bg1"/>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3541"/>
          </a:p>
        </p:txBody>
      </p:sp>
      <p:sp>
        <p:nvSpPr>
          <p:cNvPr id="27" name="Oval 26">
            <a:extLst>
              <a:ext uri="{FF2B5EF4-FFF2-40B4-BE49-F238E27FC236}">
                <a16:creationId xmlns:a16="http://schemas.microsoft.com/office/drawing/2014/main" id="{87447731-8EEC-4B59-A80D-2A9DFD456C5B}"/>
              </a:ext>
            </a:extLst>
          </p:cNvPr>
          <p:cNvSpPr/>
          <p:nvPr/>
        </p:nvSpPr>
        <p:spPr>
          <a:xfrm>
            <a:off x="9002091" y="2609571"/>
            <a:ext cx="144016" cy="144016"/>
          </a:xfrm>
          <a:prstGeom prst="ellipse">
            <a:avLst/>
          </a:prstGeom>
          <a:solidFill>
            <a:srgbClr val="1B70B7"/>
          </a:solidFill>
          <a:ln w="12700">
            <a:solidFill>
              <a:schemeClr val="bg1"/>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3541"/>
          </a:p>
        </p:txBody>
      </p:sp>
      <p:sp>
        <p:nvSpPr>
          <p:cNvPr id="28" name="Oval 27">
            <a:extLst>
              <a:ext uri="{FF2B5EF4-FFF2-40B4-BE49-F238E27FC236}">
                <a16:creationId xmlns:a16="http://schemas.microsoft.com/office/drawing/2014/main" id="{270E6A8B-1DBD-46F4-B31A-1E6E22760962}"/>
              </a:ext>
            </a:extLst>
          </p:cNvPr>
          <p:cNvSpPr/>
          <p:nvPr/>
        </p:nvSpPr>
        <p:spPr>
          <a:xfrm>
            <a:off x="9002091" y="2318112"/>
            <a:ext cx="144016" cy="144016"/>
          </a:xfrm>
          <a:prstGeom prst="ellipse">
            <a:avLst/>
          </a:prstGeom>
          <a:solidFill>
            <a:srgbClr val="1B70B7"/>
          </a:solidFill>
          <a:ln w="12700">
            <a:solidFill>
              <a:schemeClr val="bg1"/>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3541"/>
          </a:p>
        </p:txBody>
      </p:sp>
      <p:pic>
        <p:nvPicPr>
          <p:cNvPr id="29" name="Picture 3" descr="\\Jasper\CherieC$\Redirected\Desktop\V-Map.JPG">
            <a:extLst>
              <a:ext uri="{FF2B5EF4-FFF2-40B4-BE49-F238E27FC236}">
                <a16:creationId xmlns:a16="http://schemas.microsoft.com/office/drawing/2014/main" id="{4C7CAEF8-33C7-4EB6-85E2-FFC07E9485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4045" y="5461451"/>
            <a:ext cx="530512" cy="614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ounded Rectangle 9">
            <a:extLst>
              <a:ext uri="{FF2B5EF4-FFF2-40B4-BE49-F238E27FC236}">
                <a16:creationId xmlns:a16="http://schemas.microsoft.com/office/drawing/2014/main" id="{4DCA9994-EA5B-4299-B221-1E0FB68D0E02}"/>
              </a:ext>
            </a:extLst>
          </p:cNvPr>
          <p:cNvSpPr/>
          <p:nvPr/>
        </p:nvSpPr>
        <p:spPr>
          <a:xfrm>
            <a:off x="1524914" y="4871080"/>
            <a:ext cx="1960433" cy="196746"/>
          </a:xfrm>
          <a:prstGeom prst="roundRect">
            <a:avLst/>
          </a:prstGeom>
          <a:solidFill>
            <a:srgbClr val="1B70B7"/>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600" b="1" dirty="0">
                <a:solidFill>
                  <a:schemeClr val="bg1"/>
                </a:solidFill>
                <a:effectLst>
                  <a:outerShdw blurRad="38100" dist="38100" dir="2700000" algn="tl">
                    <a:srgbClr val="000000">
                      <a:alpha val="43137"/>
                    </a:srgbClr>
                  </a:outerShdw>
                </a:effectLst>
              </a:rPr>
              <a:t>MONITORING PLANNED OPERATIONS</a:t>
            </a:r>
          </a:p>
        </p:txBody>
      </p:sp>
      <p:sp>
        <p:nvSpPr>
          <p:cNvPr id="31" name="Rounded Rectangle 43">
            <a:extLst>
              <a:ext uri="{FF2B5EF4-FFF2-40B4-BE49-F238E27FC236}">
                <a16:creationId xmlns:a16="http://schemas.microsoft.com/office/drawing/2014/main" id="{E592CC8F-901A-4585-8D81-C69AAB6CCC98}"/>
              </a:ext>
            </a:extLst>
          </p:cNvPr>
          <p:cNvSpPr/>
          <p:nvPr/>
        </p:nvSpPr>
        <p:spPr>
          <a:xfrm>
            <a:off x="1524914" y="4590015"/>
            <a:ext cx="1960433" cy="196746"/>
          </a:xfrm>
          <a:prstGeom prst="roundRect">
            <a:avLst/>
          </a:prstGeom>
          <a:solidFill>
            <a:srgbClr val="1B70B7"/>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600" b="1" dirty="0">
                <a:solidFill>
                  <a:schemeClr val="bg1"/>
                </a:solidFill>
                <a:effectLst>
                  <a:outerShdw blurRad="38100" dist="38100" dir="2700000" algn="tl">
                    <a:srgbClr val="000000">
                      <a:alpha val="43137"/>
                    </a:srgbClr>
                  </a:outerShdw>
                </a:effectLst>
              </a:rPr>
              <a:t>MONITORING PIPELINE PRESS/TEMP</a:t>
            </a:r>
          </a:p>
        </p:txBody>
      </p:sp>
      <p:sp>
        <p:nvSpPr>
          <p:cNvPr id="32" name="Rounded Rectangle 44">
            <a:extLst>
              <a:ext uri="{FF2B5EF4-FFF2-40B4-BE49-F238E27FC236}">
                <a16:creationId xmlns:a16="http://schemas.microsoft.com/office/drawing/2014/main" id="{E189C3AC-9C55-49A3-AFDC-5522A71B436F}"/>
              </a:ext>
            </a:extLst>
          </p:cNvPr>
          <p:cNvSpPr/>
          <p:nvPr/>
        </p:nvSpPr>
        <p:spPr>
          <a:xfrm>
            <a:off x="1524914" y="4301922"/>
            <a:ext cx="1960433" cy="196746"/>
          </a:xfrm>
          <a:prstGeom prst="roundRect">
            <a:avLst/>
          </a:prstGeom>
          <a:solidFill>
            <a:srgbClr val="1B70B7"/>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600" b="1" dirty="0">
                <a:solidFill>
                  <a:schemeClr val="bg1"/>
                </a:solidFill>
                <a:effectLst>
                  <a:outerShdw blurRad="38100" dist="38100" dir="2700000" algn="tl">
                    <a:srgbClr val="000000">
                      <a:alpha val="43137"/>
                    </a:srgbClr>
                  </a:outerShdw>
                </a:effectLst>
              </a:rPr>
              <a:t>MONITORING VALVE POSITION</a:t>
            </a:r>
          </a:p>
        </p:txBody>
      </p:sp>
      <p:sp>
        <p:nvSpPr>
          <p:cNvPr id="33" name="Rounded Rectangle 45">
            <a:extLst>
              <a:ext uri="{FF2B5EF4-FFF2-40B4-BE49-F238E27FC236}">
                <a16:creationId xmlns:a16="http://schemas.microsoft.com/office/drawing/2014/main" id="{026EDE40-8C30-413B-849C-61FEBF45A419}"/>
              </a:ext>
            </a:extLst>
          </p:cNvPr>
          <p:cNvSpPr/>
          <p:nvPr/>
        </p:nvSpPr>
        <p:spPr>
          <a:xfrm>
            <a:off x="1524914" y="3971671"/>
            <a:ext cx="1960433" cy="238906"/>
          </a:xfrm>
          <a:prstGeom prst="roundRect">
            <a:avLst/>
          </a:prstGeom>
          <a:solidFill>
            <a:srgbClr val="1B70B7"/>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600" b="1" dirty="0">
                <a:solidFill>
                  <a:schemeClr val="bg1"/>
                </a:solidFill>
                <a:effectLst>
                  <a:outerShdw blurRad="38100" dist="38100" dir="2700000" algn="tl">
                    <a:srgbClr val="000000">
                      <a:alpha val="43137"/>
                    </a:srgbClr>
                  </a:outerShdw>
                </a:effectLst>
              </a:rPr>
              <a:t>THOUSAND SAMPLING POINTS PER SEC</a:t>
            </a:r>
          </a:p>
        </p:txBody>
      </p:sp>
      <p:sp>
        <p:nvSpPr>
          <p:cNvPr id="34" name="Rounded Rectangle 46">
            <a:extLst>
              <a:ext uri="{FF2B5EF4-FFF2-40B4-BE49-F238E27FC236}">
                <a16:creationId xmlns:a16="http://schemas.microsoft.com/office/drawing/2014/main" id="{C987431E-AAB1-4E6B-882F-709337D3D1F7}"/>
              </a:ext>
            </a:extLst>
          </p:cNvPr>
          <p:cNvSpPr/>
          <p:nvPr/>
        </p:nvSpPr>
        <p:spPr>
          <a:xfrm>
            <a:off x="1524914" y="3725738"/>
            <a:ext cx="1960433" cy="196746"/>
          </a:xfrm>
          <a:prstGeom prst="roundRect">
            <a:avLst/>
          </a:prstGeom>
          <a:solidFill>
            <a:srgbClr val="1B70B7"/>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600" b="1" dirty="0">
                <a:solidFill>
                  <a:schemeClr val="bg1"/>
                </a:solidFill>
                <a:effectLst>
                  <a:outerShdw blurRad="38100" dist="38100" dir="2700000" algn="tl">
                    <a:srgbClr val="000000">
                      <a:alpha val="43137"/>
                    </a:srgbClr>
                  </a:outerShdw>
                </a:effectLst>
              </a:rPr>
              <a:t>ONLINE ACCESS &amp; TROUBLESHOOTING</a:t>
            </a:r>
          </a:p>
        </p:txBody>
      </p:sp>
      <p:sp>
        <p:nvSpPr>
          <p:cNvPr id="35" name="Rounded Rectangle 47">
            <a:extLst>
              <a:ext uri="{FF2B5EF4-FFF2-40B4-BE49-F238E27FC236}">
                <a16:creationId xmlns:a16="http://schemas.microsoft.com/office/drawing/2014/main" id="{5A677124-B380-4C63-9EF4-974461A908F4}"/>
              </a:ext>
            </a:extLst>
          </p:cNvPr>
          <p:cNvSpPr/>
          <p:nvPr/>
        </p:nvSpPr>
        <p:spPr>
          <a:xfrm>
            <a:off x="1524914" y="3437646"/>
            <a:ext cx="1960433" cy="196746"/>
          </a:xfrm>
          <a:prstGeom prst="roundRect">
            <a:avLst/>
          </a:prstGeom>
          <a:solidFill>
            <a:srgbClr val="1B70B7"/>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600" b="1" dirty="0">
                <a:solidFill>
                  <a:schemeClr val="bg1"/>
                </a:solidFill>
                <a:effectLst>
                  <a:outerShdw blurRad="38100" dist="38100" dir="2700000" algn="tl">
                    <a:srgbClr val="000000">
                      <a:alpha val="43137"/>
                    </a:srgbClr>
                  </a:outerShdw>
                </a:effectLst>
              </a:rPr>
              <a:t>MONITORING VALVE TORQUE</a:t>
            </a:r>
          </a:p>
        </p:txBody>
      </p:sp>
      <p:sp>
        <p:nvSpPr>
          <p:cNvPr id="36" name="Rounded Rectangle 48">
            <a:extLst>
              <a:ext uri="{FF2B5EF4-FFF2-40B4-BE49-F238E27FC236}">
                <a16:creationId xmlns:a16="http://schemas.microsoft.com/office/drawing/2014/main" id="{FB1F7FDF-170F-4AF2-A78D-2ED8A61AD6F1}"/>
              </a:ext>
            </a:extLst>
          </p:cNvPr>
          <p:cNvSpPr/>
          <p:nvPr/>
        </p:nvSpPr>
        <p:spPr>
          <a:xfrm>
            <a:off x="1524914" y="3149554"/>
            <a:ext cx="1960433" cy="196746"/>
          </a:xfrm>
          <a:prstGeom prst="roundRect">
            <a:avLst/>
          </a:prstGeom>
          <a:solidFill>
            <a:srgbClr val="1B70B7"/>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600" b="1" dirty="0">
                <a:solidFill>
                  <a:schemeClr val="bg1"/>
                </a:solidFill>
                <a:effectLst>
                  <a:outerShdw blurRad="38100" dist="38100" dir="2700000" algn="tl">
                    <a:srgbClr val="000000">
                      <a:alpha val="43137"/>
                    </a:srgbClr>
                  </a:outerShdw>
                </a:effectLst>
              </a:rPr>
              <a:t>MONITORING CONTROL SYSTEM</a:t>
            </a:r>
          </a:p>
        </p:txBody>
      </p:sp>
      <p:sp>
        <p:nvSpPr>
          <p:cNvPr id="37" name="Rounded Rectangle 49">
            <a:extLst>
              <a:ext uri="{FF2B5EF4-FFF2-40B4-BE49-F238E27FC236}">
                <a16:creationId xmlns:a16="http://schemas.microsoft.com/office/drawing/2014/main" id="{906A83CD-AFD9-4D47-8DE3-F236C92BA606}"/>
              </a:ext>
            </a:extLst>
          </p:cNvPr>
          <p:cNvSpPr/>
          <p:nvPr/>
        </p:nvSpPr>
        <p:spPr>
          <a:xfrm>
            <a:off x="1524914" y="2861461"/>
            <a:ext cx="1960433" cy="198503"/>
          </a:xfrm>
          <a:prstGeom prst="roundRect">
            <a:avLst/>
          </a:prstGeom>
          <a:solidFill>
            <a:srgbClr val="1B70B7"/>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600" b="1" dirty="0">
                <a:solidFill>
                  <a:schemeClr val="bg1"/>
                </a:solidFill>
                <a:effectLst>
                  <a:outerShdw blurRad="38100" dist="38100" dir="2700000" algn="tl">
                    <a:srgbClr val="000000">
                      <a:alpha val="43137"/>
                    </a:srgbClr>
                  </a:outerShdw>
                </a:effectLst>
              </a:rPr>
              <a:t>LEAK QUANTIFICATION &amp; TRENDING</a:t>
            </a:r>
          </a:p>
        </p:txBody>
      </p:sp>
      <p:sp>
        <p:nvSpPr>
          <p:cNvPr id="38" name="Rounded Rectangle 50">
            <a:extLst>
              <a:ext uri="{FF2B5EF4-FFF2-40B4-BE49-F238E27FC236}">
                <a16:creationId xmlns:a16="http://schemas.microsoft.com/office/drawing/2014/main" id="{EAF86A93-4DBB-4021-90C4-6A90162B48AF}"/>
              </a:ext>
            </a:extLst>
          </p:cNvPr>
          <p:cNvSpPr/>
          <p:nvPr/>
        </p:nvSpPr>
        <p:spPr>
          <a:xfrm>
            <a:off x="1524914" y="2573369"/>
            <a:ext cx="1960433" cy="198503"/>
          </a:xfrm>
          <a:prstGeom prst="roundRect">
            <a:avLst/>
          </a:prstGeom>
          <a:solidFill>
            <a:srgbClr val="1B70B7"/>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600" b="1" dirty="0">
                <a:solidFill>
                  <a:schemeClr val="bg1"/>
                </a:solidFill>
                <a:effectLst>
                  <a:outerShdw blurRad="38100" dist="38100" dir="2700000" algn="tl">
                    <a:srgbClr val="000000">
                      <a:alpha val="43137"/>
                    </a:srgbClr>
                  </a:outerShdw>
                </a:effectLst>
              </a:rPr>
              <a:t>ACTUATOR PERFORMACE TRENDING</a:t>
            </a:r>
          </a:p>
        </p:txBody>
      </p:sp>
      <p:sp>
        <p:nvSpPr>
          <p:cNvPr id="39" name="Rounded Rectangle 51">
            <a:extLst>
              <a:ext uri="{FF2B5EF4-FFF2-40B4-BE49-F238E27FC236}">
                <a16:creationId xmlns:a16="http://schemas.microsoft.com/office/drawing/2014/main" id="{38B1EBC2-8F93-44DE-8A46-F607D7CE453D}"/>
              </a:ext>
            </a:extLst>
          </p:cNvPr>
          <p:cNvSpPr/>
          <p:nvPr/>
        </p:nvSpPr>
        <p:spPr>
          <a:xfrm>
            <a:off x="1524914" y="2285277"/>
            <a:ext cx="1960433" cy="198503"/>
          </a:xfrm>
          <a:prstGeom prst="roundRect">
            <a:avLst/>
          </a:prstGeom>
          <a:solidFill>
            <a:srgbClr val="1B70B7"/>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600" b="1" dirty="0">
                <a:solidFill>
                  <a:schemeClr val="bg1"/>
                </a:solidFill>
                <a:effectLst>
                  <a:outerShdw blurRad="38100" dist="38100" dir="2700000" algn="tl">
                    <a:srgbClr val="000000">
                      <a:alpha val="43137"/>
                    </a:srgbClr>
                  </a:outerShdw>
                </a:effectLst>
              </a:rPr>
              <a:t>VALVE PERFORMANCE TRENDING</a:t>
            </a:r>
          </a:p>
        </p:txBody>
      </p:sp>
      <p:pic>
        <p:nvPicPr>
          <p:cNvPr id="40" name="Picture 4" descr="\\Jasper\CherieC$\Redirected\Desktop\V-Map2.JPG">
            <a:extLst>
              <a:ext uri="{FF2B5EF4-FFF2-40B4-BE49-F238E27FC236}">
                <a16:creationId xmlns:a16="http://schemas.microsoft.com/office/drawing/2014/main" id="{891D8C12-5A73-423F-89FB-7E886DBEF0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23648" y="5441723"/>
            <a:ext cx="1152369" cy="614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Box 40">
            <a:extLst>
              <a:ext uri="{FF2B5EF4-FFF2-40B4-BE49-F238E27FC236}">
                <a16:creationId xmlns:a16="http://schemas.microsoft.com/office/drawing/2014/main" id="{24069FBC-9804-4195-9B42-3CB5F8B5FEB5}"/>
              </a:ext>
            </a:extLst>
          </p:cNvPr>
          <p:cNvSpPr txBox="1"/>
          <p:nvPr/>
        </p:nvSpPr>
        <p:spPr>
          <a:xfrm rot="16200000">
            <a:off x="2033490" y="3351849"/>
            <a:ext cx="3516833" cy="276999"/>
          </a:xfrm>
          <a:prstGeom prst="rect">
            <a:avLst/>
          </a:prstGeom>
          <a:noFill/>
        </p:spPr>
        <p:txBody>
          <a:bodyPr>
            <a:spAutoFit/>
          </a:bodyPr>
          <a:lstStyle/>
          <a:p>
            <a:pPr algn="ctr">
              <a:defRPr/>
            </a:pPr>
            <a:r>
              <a:rPr lang="en-GB" sz="1200" b="1" dirty="0">
                <a:solidFill>
                  <a:schemeClr val="bg1">
                    <a:lumMod val="50000"/>
                  </a:schemeClr>
                </a:solidFill>
              </a:rPr>
              <a:t>IMPORTANCE</a:t>
            </a:r>
          </a:p>
        </p:txBody>
      </p:sp>
      <p:sp>
        <p:nvSpPr>
          <p:cNvPr id="42" name="TextBox 41">
            <a:extLst>
              <a:ext uri="{FF2B5EF4-FFF2-40B4-BE49-F238E27FC236}">
                <a16:creationId xmlns:a16="http://schemas.microsoft.com/office/drawing/2014/main" id="{741E0863-AC61-4AD4-A524-C6E394C5BDB8}"/>
              </a:ext>
            </a:extLst>
          </p:cNvPr>
          <p:cNvSpPr txBox="1"/>
          <p:nvPr/>
        </p:nvSpPr>
        <p:spPr>
          <a:xfrm>
            <a:off x="4369087" y="5239979"/>
            <a:ext cx="5385919" cy="261610"/>
          </a:xfrm>
          <a:prstGeom prst="rect">
            <a:avLst/>
          </a:prstGeom>
          <a:noFill/>
        </p:spPr>
        <p:txBody>
          <a:bodyPr>
            <a:spAutoFit/>
          </a:bodyPr>
          <a:lstStyle/>
          <a:p>
            <a:pPr algn="ctr">
              <a:defRPr/>
            </a:pPr>
            <a:r>
              <a:rPr lang="en-GB" sz="1100" b="1" dirty="0">
                <a:solidFill>
                  <a:schemeClr val="bg1">
                    <a:lumMod val="50000"/>
                  </a:schemeClr>
                </a:solidFill>
              </a:rPr>
              <a:t>VALUE ADD &amp; COST</a:t>
            </a:r>
          </a:p>
        </p:txBody>
      </p:sp>
      <p:sp>
        <p:nvSpPr>
          <p:cNvPr id="43" name="Rounded Rectangle 95">
            <a:extLst>
              <a:ext uri="{FF2B5EF4-FFF2-40B4-BE49-F238E27FC236}">
                <a16:creationId xmlns:a16="http://schemas.microsoft.com/office/drawing/2014/main" id="{A0A1450B-37AC-4EEF-8723-B737982658F9}"/>
              </a:ext>
            </a:extLst>
          </p:cNvPr>
          <p:cNvSpPr/>
          <p:nvPr/>
        </p:nvSpPr>
        <p:spPr>
          <a:xfrm>
            <a:off x="1524915" y="1997185"/>
            <a:ext cx="1963946" cy="198503"/>
          </a:xfrm>
          <a:prstGeom prst="roundRect">
            <a:avLst/>
          </a:prstGeom>
          <a:solidFill>
            <a:srgbClr val="1B70B7"/>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600" b="1" dirty="0">
                <a:solidFill>
                  <a:schemeClr val="bg1"/>
                </a:solidFill>
                <a:effectLst>
                  <a:outerShdw blurRad="38100" dist="38100" dir="2700000" algn="tl">
                    <a:srgbClr val="000000">
                      <a:alpha val="43137"/>
                    </a:srgbClr>
                  </a:outerShdw>
                </a:effectLst>
              </a:rPr>
              <a:t>AUTOMATIC DETERIORATION ALERTS</a:t>
            </a:r>
          </a:p>
        </p:txBody>
      </p:sp>
      <p:sp>
        <p:nvSpPr>
          <p:cNvPr id="44" name="Rounded Rectangle 97">
            <a:extLst>
              <a:ext uri="{FF2B5EF4-FFF2-40B4-BE49-F238E27FC236}">
                <a16:creationId xmlns:a16="http://schemas.microsoft.com/office/drawing/2014/main" id="{85ADE8A4-934F-4266-8047-3108E641DA1F}"/>
              </a:ext>
            </a:extLst>
          </p:cNvPr>
          <p:cNvSpPr/>
          <p:nvPr/>
        </p:nvSpPr>
        <p:spPr>
          <a:xfrm>
            <a:off x="1524915" y="1709093"/>
            <a:ext cx="1963946" cy="198503"/>
          </a:xfrm>
          <a:prstGeom prst="roundRect">
            <a:avLst/>
          </a:prstGeom>
          <a:solidFill>
            <a:srgbClr val="1B70B7"/>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600" b="1" dirty="0">
                <a:solidFill>
                  <a:schemeClr val="bg1"/>
                </a:solidFill>
                <a:effectLst>
                  <a:outerShdw blurRad="38100" dist="38100" dir="2700000" algn="tl">
                    <a:srgbClr val="000000">
                      <a:alpha val="43137"/>
                    </a:srgbClr>
                  </a:outerShdw>
                </a:effectLst>
              </a:rPr>
              <a:t>MONITORING UNPLANNED OPERATIONS</a:t>
            </a:r>
          </a:p>
        </p:txBody>
      </p:sp>
      <p:pic>
        <p:nvPicPr>
          <p:cNvPr id="45" name="Picture 44">
            <a:extLst>
              <a:ext uri="{FF2B5EF4-FFF2-40B4-BE49-F238E27FC236}">
                <a16:creationId xmlns:a16="http://schemas.microsoft.com/office/drawing/2014/main" id="{A4943D7E-CA04-4695-A546-7FAB644575AC}"/>
              </a:ext>
            </a:extLst>
          </p:cNvPr>
          <p:cNvPicPr>
            <a:picLocks noChangeAspect="1"/>
          </p:cNvPicPr>
          <p:nvPr/>
        </p:nvPicPr>
        <p:blipFill>
          <a:blip r:embed="rId6" cstate="screen"/>
          <a:stretch>
            <a:fillRect/>
          </a:stretch>
        </p:blipFill>
        <p:spPr>
          <a:xfrm>
            <a:off x="5616315" y="5246618"/>
            <a:ext cx="709691" cy="946840"/>
          </a:xfrm>
          <a:prstGeom prst="rect">
            <a:avLst/>
          </a:prstGeom>
          <a:ln>
            <a:noFill/>
          </a:ln>
          <a:effectLst>
            <a:outerShdw blurRad="190500" algn="tl" rotWithShape="0">
              <a:srgbClr val="000000">
                <a:alpha val="70000"/>
              </a:srgbClr>
            </a:outerShdw>
          </a:effectLst>
        </p:spPr>
      </p:pic>
      <p:sp>
        <p:nvSpPr>
          <p:cNvPr id="46" name="Oval 45">
            <a:extLst>
              <a:ext uri="{FF2B5EF4-FFF2-40B4-BE49-F238E27FC236}">
                <a16:creationId xmlns:a16="http://schemas.microsoft.com/office/drawing/2014/main" id="{DEA25B02-5840-48AF-AC1B-7F6F198A63C3}"/>
              </a:ext>
            </a:extLst>
          </p:cNvPr>
          <p:cNvSpPr/>
          <p:nvPr/>
        </p:nvSpPr>
        <p:spPr>
          <a:xfrm>
            <a:off x="9002445" y="2024151"/>
            <a:ext cx="144016" cy="144016"/>
          </a:xfrm>
          <a:prstGeom prst="ellipse">
            <a:avLst/>
          </a:prstGeom>
          <a:solidFill>
            <a:srgbClr val="1B70B7"/>
          </a:solidFill>
          <a:ln w="12700">
            <a:solidFill>
              <a:schemeClr val="bg1"/>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3541"/>
          </a:p>
        </p:txBody>
      </p:sp>
      <p:sp>
        <p:nvSpPr>
          <p:cNvPr id="47" name="Oval 46">
            <a:extLst>
              <a:ext uri="{FF2B5EF4-FFF2-40B4-BE49-F238E27FC236}">
                <a16:creationId xmlns:a16="http://schemas.microsoft.com/office/drawing/2014/main" id="{072303ED-B5FD-4660-8CF4-23669E27D6C9}"/>
              </a:ext>
            </a:extLst>
          </p:cNvPr>
          <p:cNvSpPr/>
          <p:nvPr/>
        </p:nvSpPr>
        <p:spPr>
          <a:xfrm>
            <a:off x="9002091" y="1732546"/>
            <a:ext cx="144016" cy="144016"/>
          </a:xfrm>
          <a:prstGeom prst="ellipse">
            <a:avLst/>
          </a:prstGeom>
          <a:solidFill>
            <a:srgbClr val="1B70B7"/>
          </a:solidFill>
          <a:ln w="12700">
            <a:solidFill>
              <a:schemeClr val="bg1"/>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3541"/>
          </a:p>
        </p:txBody>
      </p:sp>
      <p:sp>
        <p:nvSpPr>
          <p:cNvPr id="48" name="TextBox 47">
            <a:extLst>
              <a:ext uri="{FF2B5EF4-FFF2-40B4-BE49-F238E27FC236}">
                <a16:creationId xmlns:a16="http://schemas.microsoft.com/office/drawing/2014/main" id="{08D3033E-043E-43D3-B802-465305660D1A}"/>
              </a:ext>
            </a:extLst>
          </p:cNvPr>
          <p:cNvSpPr txBox="1"/>
          <p:nvPr/>
        </p:nvSpPr>
        <p:spPr>
          <a:xfrm>
            <a:off x="3606696" y="6169253"/>
            <a:ext cx="1561671" cy="369075"/>
          </a:xfrm>
          <a:prstGeom prst="rect">
            <a:avLst/>
          </a:prstGeom>
          <a:noFill/>
        </p:spPr>
        <p:txBody>
          <a:bodyPr>
            <a:spAutoFit/>
          </a:bodyPr>
          <a:lstStyle/>
          <a:p>
            <a:pPr algn="ctr">
              <a:defRPr/>
            </a:pPr>
            <a:r>
              <a:rPr lang="en-GB" sz="899" b="1" dirty="0"/>
              <a:t>Generic Time and </a:t>
            </a:r>
          </a:p>
          <a:p>
            <a:pPr algn="ctr">
              <a:defRPr/>
            </a:pPr>
            <a:r>
              <a:rPr lang="en-GB" sz="899" b="1" dirty="0"/>
              <a:t>Travel Sensors</a:t>
            </a:r>
          </a:p>
        </p:txBody>
      </p:sp>
      <p:sp>
        <p:nvSpPr>
          <p:cNvPr id="49" name="TextBox 48">
            <a:extLst>
              <a:ext uri="{FF2B5EF4-FFF2-40B4-BE49-F238E27FC236}">
                <a16:creationId xmlns:a16="http://schemas.microsoft.com/office/drawing/2014/main" id="{0E0BE0CB-804D-4D3D-BD4B-E5B2E90EB1C2}"/>
              </a:ext>
            </a:extLst>
          </p:cNvPr>
          <p:cNvSpPr txBox="1"/>
          <p:nvPr/>
        </p:nvSpPr>
        <p:spPr>
          <a:xfrm>
            <a:off x="5415177" y="6078990"/>
            <a:ext cx="1003054" cy="507447"/>
          </a:xfrm>
          <a:prstGeom prst="rect">
            <a:avLst/>
          </a:prstGeom>
          <a:noFill/>
        </p:spPr>
        <p:txBody>
          <a:bodyPr>
            <a:spAutoFit/>
          </a:bodyPr>
          <a:lstStyle/>
          <a:p>
            <a:pPr algn="ctr">
              <a:defRPr/>
            </a:pPr>
            <a:r>
              <a:rPr lang="en-GB" sz="899" b="1" dirty="0"/>
              <a:t>Continuous, Automated Leak Sensors</a:t>
            </a:r>
          </a:p>
        </p:txBody>
      </p:sp>
      <p:sp>
        <p:nvSpPr>
          <p:cNvPr id="50" name="TextBox 49">
            <a:extLst>
              <a:ext uri="{FF2B5EF4-FFF2-40B4-BE49-F238E27FC236}">
                <a16:creationId xmlns:a16="http://schemas.microsoft.com/office/drawing/2014/main" id="{4E7D501C-F678-4AAA-978B-5C7DC189B8C7}"/>
              </a:ext>
            </a:extLst>
          </p:cNvPr>
          <p:cNvSpPr txBox="1"/>
          <p:nvPr/>
        </p:nvSpPr>
        <p:spPr>
          <a:xfrm>
            <a:off x="6887723" y="6075568"/>
            <a:ext cx="1168178" cy="507447"/>
          </a:xfrm>
          <a:prstGeom prst="rect">
            <a:avLst/>
          </a:prstGeom>
          <a:noFill/>
        </p:spPr>
        <p:txBody>
          <a:bodyPr>
            <a:spAutoFit/>
          </a:bodyPr>
          <a:lstStyle/>
          <a:p>
            <a:pPr algn="ctr">
              <a:defRPr/>
            </a:pPr>
            <a:r>
              <a:rPr lang="en-GB" sz="899" b="1" dirty="0"/>
              <a:t>Manual Timing, Travel, Leak and Strain Sensors</a:t>
            </a:r>
          </a:p>
        </p:txBody>
      </p:sp>
      <p:sp>
        <p:nvSpPr>
          <p:cNvPr id="51" name="TextBox 50">
            <a:extLst>
              <a:ext uri="{FF2B5EF4-FFF2-40B4-BE49-F238E27FC236}">
                <a16:creationId xmlns:a16="http://schemas.microsoft.com/office/drawing/2014/main" id="{67D9D6FD-5C78-4DE8-AC04-A9E50582F063}"/>
              </a:ext>
            </a:extLst>
          </p:cNvPr>
          <p:cNvSpPr txBox="1"/>
          <p:nvPr/>
        </p:nvSpPr>
        <p:spPr>
          <a:xfrm>
            <a:off x="8390082" y="6074854"/>
            <a:ext cx="1382491" cy="507447"/>
          </a:xfrm>
          <a:prstGeom prst="rect">
            <a:avLst/>
          </a:prstGeom>
          <a:noFill/>
        </p:spPr>
        <p:txBody>
          <a:bodyPr>
            <a:spAutoFit/>
          </a:bodyPr>
          <a:lstStyle/>
          <a:p>
            <a:pPr algn="ctr">
              <a:defRPr/>
            </a:pPr>
            <a:r>
              <a:rPr lang="en-GB" sz="899" b="1" dirty="0"/>
              <a:t>Continuous, Automated, Timing, Travel, Leak and Strain Sensors</a:t>
            </a:r>
          </a:p>
        </p:txBody>
      </p:sp>
      <p:sp>
        <p:nvSpPr>
          <p:cNvPr id="52" name="Oval 51">
            <a:extLst>
              <a:ext uri="{FF2B5EF4-FFF2-40B4-BE49-F238E27FC236}">
                <a16:creationId xmlns:a16="http://schemas.microsoft.com/office/drawing/2014/main" id="{D5F33BCB-32E4-4EB0-BC65-798D644428FD}"/>
              </a:ext>
            </a:extLst>
          </p:cNvPr>
          <p:cNvSpPr/>
          <p:nvPr/>
        </p:nvSpPr>
        <p:spPr>
          <a:xfrm>
            <a:off x="7374215" y="4898832"/>
            <a:ext cx="144016" cy="144016"/>
          </a:xfrm>
          <a:prstGeom prst="ellipse">
            <a:avLst/>
          </a:prstGeom>
          <a:solidFill>
            <a:srgbClr val="1B70B7"/>
          </a:solidFill>
          <a:ln w="12700">
            <a:solidFill>
              <a:schemeClr val="bg1"/>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3541"/>
          </a:p>
        </p:txBody>
      </p:sp>
      <p:sp>
        <p:nvSpPr>
          <p:cNvPr id="53" name="Oval 52">
            <a:extLst>
              <a:ext uri="{FF2B5EF4-FFF2-40B4-BE49-F238E27FC236}">
                <a16:creationId xmlns:a16="http://schemas.microsoft.com/office/drawing/2014/main" id="{FABBB41F-D179-41B9-9E86-9111CB29CFC0}"/>
              </a:ext>
            </a:extLst>
          </p:cNvPr>
          <p:cNvSpPr/>
          <p:nvPr/>
        </p:nvSpPr>
        <p:spPr>
          <a:xfrm>
            <a:off x="7373597" y="4332776"/>
            <a:ext cx="144016" cy="144016"/>
          </a:xfrm>
          <a:prstGeom prst="ellipse">
            <a:avLst/>
          </a:prstGeom>
          <a:solidFill>
            <a:srgbClr val="1B70B7"/>
          </a:solidFill>
          <a:ln w="12700">
            <a:solidFill>
              <a:schemeClr val="bg1"/>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3541"/>
          </a:p>
        </p:txBody>
      </p:sp>
      <p:sp>
        <p:nvSpPr>
          <p:cNvPr id="54" name="Oval 53">
            <a:extLst>
              <a:ext uri="{FF2B5EF4-FFF2-40B4-BE49-F238E27FC236}">
                <a16:creationId xmlns:a16="http://schemas.microsoft.com/office/drawing/2014/main" id="{62BEC0A8-FE70-4DBA-9C76-89F3142E1279}"/>
              </a:ext>
            </a:extLst>
          </p:cNvPr>
          <p:cNvSpPr/>
          <p:nvPr/>
        </p:nvSpPr>
        <p:spPr>
          <a:xfrm>
            <a:off x="7373860" y="4050223"/>
            <a:ext cx="144016" cy="144016"/>
          </a:xfrm>
          <a:prstGeom prst="ellipse">
            <a:avLst/>
          </a:prstGeom>
          <a:solidFill>
            <a:srgbClr val="1B70B7"/>
          </a:solidFill>
          <a:ln w="12700">
            <a:solidFill>
              <a:schemeClr val="bg1"/>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3541"/>
          </a:p>
        </p:txBody>
      </p:sp>
      <p:sp>
        <p:nvSpPr>
          <p:cNvPr id="55" name="Oval 54">
            <a:extLst>
              <a:ext uri="{FF2B5EF4-FFF2-40B4-BE49-F238E27FC236}">
                <a16:creationId xmlns:a16="http://schemas.microsoft.com/office/drawing/2014/main" id="{8832671D-8607-4435-A807-BD3477450616}"/>
              </a:ext>
            </a:extLst>
          </p:cNvPr>
          <p:cNvSpPr/>
          <p:nvPr/>
        </p:nvSpPr>
        <p:spPr>
          <a:xfrm>
            <a:off x="7373243" y="3467308"/>
            <a:ext cx="144016" cy="144016"/>
          </a:xfrm>
          <a:prstGeom prst="ellipse">
            <a:avLst/>
          </a:prstGeom>
          <a:solidFill>
            <a:srgbClr val="1B70B7"/>
          </a:solidFill>
          <a:ln w="12700">
            <a:solidFill>
              <a:schemeClr val="bg1"/>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3541"/>
          </a:p>
        </p:txBody>
      </p:sp>
      <p:sp>
        <p:nvSpPr>
          <p:cNvPr id="56" name="Oval 55">
            <a:extLst>
              <a:ext uri="{FF2B5EF4-FFF2-40B4-BE49-F238E27FC236}">
                <a16:creationId xmlns:a16="http://schemas.microsoft.com/office/drawing/2014/main" id="{F96ADF7C-1680-4083-B8B5-22BDA15288FD}"/>
              </a:ext>
            </a:extLst>
          </p:cNvPr>
          <p:cNvSpPr/>
          <p:nvPr/>
        </p:nvSpPr>
        <p:spPr>
          <a:xfrm>
            <a:off x="7370783" y="3177339"/>
            <a:ext cx="144016" cy="144016"/>
          </a:xfrm>
          <a:prstGeom prst="ellipse">
            <a:avLst/>
          </a:prstGeom>
          <a:solidFill>
            <a:srgbClr val="1B70B7"/>
          </a:solidFill>
          <a:ln w="12700">
            <a:solidFill>
              <a:schemeClr val="bg1"/>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3541"/>
          </a:p>
        </p:txBody>
      </p:sp>
      <p:sp>
        <p:nvSpPr>
          <p:cNvPr id="57" name="Oval 56">
            <a:extLst>
              <a:ext uri="{FF2B5EF4-FFF2-40B4-BE49-F238E27FC236}">
                <a16:creationId xmlns:a16="http://schemas.microsoft.com/office/drawing/2014/main" id="{7E0AB8DA-AE9A-480B-A144-3A48950E431F}"/>
              </a:ext>
            </a:extLst>
          </p:cNvPr>
          <p:cNvSpPr/>
          <p:nvPr/>
        </p:nvSpPr>
        <p:spPr>
          <a:xfrm>
            <a:off x="7370429" y="2601106"/>
            <a:ext cx="144016" cy="144016"/>
          </a:xfrm>
          <a:prstGeom prst="ellipse">
            <a:avLst/>
          </a:prstGeom>
          <a:solidFill>
            <a:srgbClr val="1B70B7"/>
          </a:solidFill>
          <a:ln w="12700">
            <a:solidFill>
              <a:schemeClr val="bg1"/>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3541"/>
          </a:p>
        </p:txBody>
      </p:sp>
      <p:sp>
        <p:nvSpPr>
          <p:cNvPr id="58" name="Oval 57">
            <a:extLst>
              <a:ext uri="{FF2B5EF4-FFF2-40B4-BE49-F238E27FC236}">
                <a16:creationId xmlns:a16="http://schemas.microsoft.com/office/drawing/2014/main" id="{EC1D2007-FC2B-4CE9-BDD3-43A17B62097A}"/>
              </a:ext>
            </a:extLst>
          </p:cNvPr>
          <p:cNvSpPr/>
          <p:nvPr/>
        </p:nvSpPr>
        <p:spPr>
          <a:xfrm>
            <a:off x="7370429" y="2315996"/>
            <a:ext cx="144016" cy="144016"/>
          </a:xfrm>
          <a:prstGeom prst="ellipse">
            <a:avLst/>
          </a:prstGeom>
          <a:solidFill>
            <a:srgbClr val="1B70B7"/>
          </a:solidFill>
          <a:ln w="12700">
            <a:solidFill>
              <a:schemeClr val="bg1"/>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3541"/>
          </a:p>
        </p:txBody>
      </p:sp>
      <p:sp>
        <p:nvSpPr>
          <p:cNvPr id="59" name="Oval 58">
            <a:extLst>
              <a:ext uri="{FF2B5EF4-FFF2-40B4-BE49-F238E27FC236}">
                <a16:creationId xmlns:a16="http://schemas.microsoft.com/office/drawing/2014/main" id="{3B0E2408-2F60-4FD1-A753-B6AD9DAA5A3B}"/>
              </a:ext>
            </a:extLst>
          </p:cNvPr>
          <p:cNvSpPr/>
          <p:nvPr/>
        </p:nvSpPr>
        <p:spPr>
          <a:xfrm>
            <a:off x="5810918" y="3764565"/>
            <a:ext cx="144016" cy="144016"/>
          </a:xfrm>
          <a:prstGeom prst="ellipse">
            <a:avLst/>
          </a:prstGeom>
          <a:solidFill>
            <a:srgbClr val="1B70B7"/>
          </a:solidFill>
          <a:ln w="12700">
            <a:solidFill>
              <a:schemeClr val="bg1"/>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3541"/>
          </a:p>
        </p:txBody>
      </p:sp>
      <p:sp>
        <p:nvSpPr>
          <p:cNvPr id="60" name="Oval 59">
            <a:extLst>
              <a:ext uri="{FF2B5EF4-FFF2-40B4-BE49-F238E27FC236}">
                <a16:creationId xmlns:a16="http://schemas.microsoft.com/office/drawing/2014/main" id="{A21B079D-659A-4CC1-AF7A-F8ADFCA6326C}"/>
              </a:ext>
            </a:extLst>
          </p:cNvPr>
          <p:cNvSpPr/>
          <p:nvPr/>
        </p:nvSpPr>
        <p:spPr>
          <a:xfrm>
            <a:off x="5816959" y="2901538"/>
            <a:ext cx="144016" cy="144016"/>
          </a:xfrm>
          <a:prstGeom prst="ellipse">
            <a:avLst/>
          </a:prstGeom>
          <a:solidFill>
            <a:srgbClr val="1B70B7"/>
          </a:solidFill>
          <a:ln w="12700">
            <a:solidFill>
              <a:schemeClr val="bg1"/>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3541"/>
          </a:p>
        </p:txBody>
      </p:sp>
      <p:sp>
        <p:nvSpPr>
          <p:cNvPr id="61" name="Oval 60">
            <a:extLst>
              <a:ext uri="{FF2B5EF4-FFF2-40B4-BE49-F238E27FC236}">
                <a16:creationId xmlns:a16="http://schemas.microsoft.com/office/drawing/2014/main" id="{FDC632B7-FF95-4F47-B399-615C1B7FBDA0}"/>
              </a:ext>
            </a:extLst>
          </p:cNvPr>
          <p:cNvSpPr/>
          <p:nvPr/>
        </p:nvSpPr>
        <p:spPr>
          <a:xfrm>
            <a:off x="5816341" y="2317033"/>
            <a:ext cx="144016" cy="144016"/>
          </a:xfrm>
          <a:prstGeom prst="ellipse">
            <a:avLst/>
          </a:prstGeom>
          <a:solidFill>
            <a:srgbClr val="1B70B7"/>
          </a:solidFill>
          <a:ln w="12700">
            <a:solidFill>
              <a:schemeClr val="bg1"/>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3541"/>
          </a:p>
        </p:txBody>
      </p:sp>
      <p:sp>
        <p:nvSpPr>
          <p:cNvPr id="62" name="Oval 61">
            <a:extLst>
              <a:ext uri="{FF2B5EF4-FFF2-40B4-BE49-F238E27FC236}">
                <a16:creationId xmlns:a16="http://schemas.microsoft.com/office/drawing/2014/main" id="{9734D105-0A78-47D1-A8FB-24E7D9B7F037}"/>
              </a:ext>
            </a:extLst>
          </p:cNvPr>
          <p:cNvSpPr/>
          <p:nvPr/>
        </p:nvSpPr>
        <p:spPr>
          <a:xfrm>
            <a:off x="5816695" y="2032597"/>
            <a:ext cx="144016" cy="144016"/>
          </a:xfrm>
          <a:prstGeom prst="ellipse">
            <a:avLst/>
          </a:prstGeom>
          <a:solidFill>
            <a:srgbClr val="1B70B7"/>
          </a:solidFill>
          <a:ln w="12700">
            <a:solidFill>
              <a:schemeClr val="bg1"/>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3541"/>
          </a:p>
        </p:txBody>
      </p:sp>
      <p:sp>
        <p:nvSpPr>
          <p:cNvPr id="63" name="Oval 62">
            <a:extLst>
              <a:ext uri="{FF2B5EF4-FFF2-40B4-BE49-F238E27FC236}">
                <a16:creationId xmlns:a16="http://schemas.microsoft.com/office/drawing/2014/main" id="{37F918EE-0B1A-40CE-A81D-7A8F2603B860}"/>
              </a:ext>
            </a:extLst>
          </p:cNvPr>
          <p:cNvSpPr/>
          <p:nvPr/>
        </p:nvSpPr>
        <p:spPr>
          <a:xfrm>
            <a:off x="4313184" y="4896694"/>
            <a:ext cx="144016" cy="144016"/>
          </a:xfrm>
          <a:prstGeom prst="ellipse">
            <a:avLst/>
          </a:prstGeom>
          <a:solidFill>
            <a:srgbClr val="1B70B7"/>
          </a:solidFill>
          <a:ln w="12700">
            <a:solidFill>
              <a:schemeClr val="bg1"/>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3541"/>
          </a:p>
        </p:txBody>
      </p:sp>
      <p:sp>
        <p:nvSpPr>
          <p:cNvPr id="64" name="Oval 63">
            <a:extLst>
              <a:ext uri="{FF2B5EF4-FFF2-40B4-BE49-F238E27FC236}">
                <a16:creationId xmlns:a16="http://schemas.microsoft.com/office/drawing/2014/main" id="{1936A40C-7BFB-477C-AD18-1821AD1E83D6}"/>
              </a:ext>
            </a:extLst>
          </p:cNvPr>
          <p:cNvSpPr/>
          <p:nvPr/>
        </p:nvSpPr>
        <p:spPr>
          <a:xfrm>
            <a:off x="4312566" y="4343338"/>
            <a:ext cx="144016" cy="144016"/>
          </a:xfrm>
          <a:prstGeom prst="ellipse">
            <a:avLst/>
          </a:prstGeom>
          <a:solidFill>
            <a:srgbClr val="1B70B7"/>
          </a:solidFill>
          <a:ln w="12700">
            <a:solidFill>
              <a:schemeClr val="bg1"/>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3541"/>
          </a:p>
        </p:txBody>
      </p:sp>
      <p:sp>
        <p:nvSpPr>
          <p:cNvPr id="65" name="Oval 64">
            <a:extLst>
              <a:ext uri="{FF2B5EF4-FFF2-40B4-BE49-F238E27FC236}">
                <a16:creationId xmlns:a16="http://schemas.microsoft.com/office/drawing/2014/main" id="{BD8222B3-AC56-459E-B113-773ECB30490B}"/>
              </a:ext>
            </a:extLst>
          </p:cNvPr>
          <p:cNvSpPr/>
          <p:nvPr/>
        </p:nvSpPr>
        <p:spPr>
          <a:xfrm>
            <a:off x="4317635" y="2326558"/>
            <a:ext cx="144016" cy="144016"/>
          </a:xfrm>
          <a:prstGeom prst="ellipse">
            <a:avLst/>
          </a:prstGeom>
          <a:solidFill>
            <a:srgbClr val="1B70B7"/>
          </a:solidFill>
          <a:ln w="12700">
            <a:solidFill>
              <a:schemeClr val="bg1"/>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3541"/>
          </a:p>
        </p:txBody>
      </p:sp>
      <p:sp>
        <p:nvSpPr>
          <p:cNvPr id="66" name="Oval 65">
            <a:extLst>
              <a:ext uri="{FF2B5EF4-FFF2-40B4-BE49-F238E27FC236}">
                <a16:creationId xmlns:a16="http://schemas.microsoft.com/office/drawing/2014/main" id="{4833871E-0FC1-46AA-B6C1-33D09A3F4D97}"/>
              </a:ext>
            </a:extLst>
          </p:cNvPr>
          <p:cNvSpPr/>
          <p:nvPr/>
        </p:nvSpPr>
        <p:spPr>
          <a:xfrm>
            <a:off x="4317635" y="1740991"/>
            <a:ext cx="144016" cy="144016"/>
          </a:xfrm>
          <a:prstGeom prst="ellipse">
            <a:avLst/>
          </a:prstGeom>
          <a:solidFill>
            <a:srgbClr val="1B70B7"/>
          </a:solidFill>
          <a:ln w="12700">
            <a:solidFill>
              <a:schemeClr val="bg1"/>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3541"/>
          </a:p>
        </p:txBody>
      </p:sp>
      <p:sp>
        <p:nvSpPr>
          <p:cNvPr id="67" name="TextBox 66">
            <a:extLst>
              <a:ext uri="{FF2B5EF4-FFF2-40B4-BE49-F238E27FC236}">
                <a16:creationId xmlns:a16="http://schemas.microsoft.com/office/drawing/2014/main" id="{AEBB45D8-F045-4253-A516-7C54D67E09BE}"/>
              </a:ext>
            </a:extLst>
          </p:cNvPr>
          <p:cNvSpPr txBox="1"/>
          <p:nvPr/>
        </p:nvSpPr>
        <p:spPr>
          <a:xfrm>
            <a:off x="4356790" y="2227308"/>
            <a:ext cx="504161" cy="215444"/>
          </a:xfrm>
          <a:prstGeom prst="rect">
            <a:avLst/>
          </a:prstGeom>
          <a:noFill/>
        </p:spPr>
        <p:txBody>
          <a:bodyPr>
            <a:spAutoFit/>
          </a:bodyPr>
          <a:lstStyle/>
          <a:p>
            <a:pPr>
              <a:defRPr/>
            </a:pPr>
            <a:r>
              <a:rPr lang="en-GB" sz="800" b="1" dirty="0"/>
              <a:t>TO</a:t>
            </a:r>
          </a:p>
        </p:txBody>
      </p:sp>
      <p:sp>
        <p:nvSpPr>
          <p:cNvPr id="68" name="TextBox 67">
            <a:extLst>
              <a:ext uri="{FF2B5EF4-FFF2-40B4-BE49-F238E27FC236}">
                <a16:creationId xmlns:a16="http://schemas.microsoft.com/office/drawing/2014/main" id="{40ABBC2E-ED68-40F6-9080-A2AC6E748A1A}"/>
              </a:ext>
            </a:extLst>
          </p:cNvPr>
          <p:cNvSpPr txBox="1"/>
          <p:nvPr/>
        </p:nvSpPr>
        <p:spPr>
          <a:xfrm>
            <a:off x="4369087" y="1647611"/>
            <a:ext cx="504162" cy="215444"/>
          </a:xfrm>
          <a:prstGeom prst="rect">
            <a:avLst/>
          </a:prstGeom>
          <a:noFill/>
        </p:spPr>
        <p:txBody>
          <a:bodyPr>
            <a:spAutoFit/>
          </a:bodyPr>
          <a:lstStyle/>
          <a:p>
            <a:pPr>
              <a:defRPr/>
            </a:pPr>
            <a:r>
              <a:rPr lang="en-GB" sz="800" b="1" dirty="0"/>
              <a:t>TO</a:t>
            </a:r>
          </a:p>
        </p:txBody>
      </p:sp>
      <p:sp>
        <p:nvSpPr>
          <p:cNvPr id="69" name="TextBox 68">
            <a:extLst>
              <a:ext uri="{FF2B5EF4-FFF2-40B4-BE49-F238E27FC236}">
                <a16:creationId xmlns:a16="http://schemas.microsoft.com/office/drawing/2014/main" id="{FB0BF516-78B6-4CFF-91EB-E858755B0F5E}"/>
              </a:ext>
            </a:extLst>
          </p:cNvPr>
          <p:cNvSpPr txBox="1"/>
          <p:nvPr/>
        </p:nvSpPr>
        <p:spPr>
          <a:xfrm>
            <a:off x="5867518" y="2229064"/>
            <a:ext cx="504161" cy="215444"/>
          </a:xfrm>
          <a:prstGeom prst="rect">
            <a:avLst/>
          </a:prstGeom>
          <a:noFill/>
        </p:spPr>
        <p:txBody>
          <a:bodyPr>
            <a:spAutoFit/>
          </a:bodyPr>
          <a:lstStyle/>
          <a:p>
            <a:pPr>
              <a:defRPr/>
            </a:pPr>
            <a:r>
              <a:rPr lang="en-GB" sz="800" b="1" dirty="0"/>
              <a:t>LO</a:t>
            </a:r>
          </a:p>
        </p:txBody>
      </p:sp>
      <p:sp>
        <p:nvSpPr>
          <p:cNvPr id="70" name="TextBox 69">
            <a:extLst>
              <a:ext uri="{FF2B5EF4-FFF2-40B4-BE49-F238E27FC236}">
                <a16:creationId xmlns:a16="http://schemas.microsoft.com/office/drawing/2014/main" id="{EA25E056-129F-4AB6-A1D2-A0C6D2FF0E6A}"/>
              </a:ext>
            </a:extLst>
          </p:cNvPr>
          <p:cNvSpPr txBox="1"/>
          <p:nvPr/>
        </p:nvSpPr>
        <p:spPr>
          <a:xfrm>
            <a:off x="7418649" y="2215011"/>
            <a:ext cx="504162" cy="215444"/>
          </a:xfrm>
          <a:prstGeom prst="rect">
            <a:avLst/>
          </a:prstGeom>
          <a:noFill/>
        </p:spPr>
        <p:txBody>
          <a:bodyPr>
            <a:spAutoFit/>
          </a:bodyPr>
          <a:lstStyle/>
          <a:p>
            <a:pPr>
              <a:defRPr/>
            </a:pPr>
            <a:r>
              <a:rPr lang="en-GB" sz="800" b="1" dirty="0"/>
              <a:t>M</a:t>
            </a:r>
          </a:p>
        </p:txBody>
      </p:sp>
      <p:sp>
        <p:nvSpPr>
          <p:cNvPr id="71" name="TextBox 70">
            <a:extLst>
              <a:ext uri="{FF2B5EF4-FFF2-40B4-BE49-F238E27FC236}">
                <a16:creationId xmlns:a16="http://schemas.microsoft.com/office/drawing/2014/main" id="{2FDDC0D0-0D8A-40F2-9307-2603CA0E7BF9}"/>
              </a:ext>
            </a:extLst>
          </p:cNvPr>
          <p:cNvSpPr txBox="1"/>
          <p:nvPr/>
        </p:nvSpPr>
        <p:spPr>
          <a:xfrm>
            <a:off x="1524914" y="5422672"/>
            <a:ext cx="1960433" cy="461665"/>
          </a:xfrm>
          <a:prstGeom prst="rect">
            <a:avLst/>
          </a:prstGeom>
          <a:noFill/>
        </p:spPr>
        <p:txBody>
          <a:bodyPr>
            <a:spAutoFit/>
          </a:bodyPr>
          <a:lstStyle/>
          <a:p>
            <a:pPr algn="ctr">
              <a:defRPr/>
            </a:pPr>
            <a:r>
              <a:rPr lang="en-GB" sz="1200" b="1" dirty="0"/>
              <a:t>Key Deliverable Diagnostic Functions</a:t>
            </a:r>
          </a:p>
        </p:txBody>
      </p:sp>
      <p:sp>
        <p:nvSpPr>
          <p:cNvPr id="72" name="Oval 71">
            <a:extLst>
              <a:ext uri="{FF2B5EF4-FFF2-40B4-BE49-F238E27FC236}">
                <a16:creationId xmlns:a16="http://schemas.microsoft.com/office/drawing/2014/main" id="{E9350C35-BFA8-47BF-8CEB-F26545168D6E}"/>
              </a:ext>
            </a:extLst>
          </p:cNvPr>
          <p:cNvSpPr/>
          <p:nvPr/>
        </p:nvSpPr>
        <p:spPr>
          <a:xfrm>
            <a:off x="5809819" y="4050223"/>
            <a:ext cx="144016" cy="144016"/>
          </a:xfrm>
          <a:prstGeom prst="ellipse">
            <a:avLst/>
          </a:prstGeom>
          <a:solidFill>
            <a:srgbClr val="1B70B7"/>
          </a:solidFill>
          <a:ln w="12700">
            <a:solidFill>
              <a:schemeClr val="bg1"/>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3541"/>
          </a:p>
        </p:txBody>
      </p:sp>
      <p:sp>
        <p:nvSpPr>
          <p:cNvPr id="73" name="Oval 72">
            <a:extLst>
              <a:ext uri="{FF2B5EF4-FFF2-40B4-BE49-F238E27FC236}">
                <a16:creationId xmlns:a16="http://schemas.microsoft.com/office/drawing/2014/main" id="{0B4A165F-8A49-4E98-8CB7-191232E8D246}"/>
              </a:ext>
            </a:extLst>
          </p:cNvPr>
          <p:cNvSpPr/>
          <p:nvPr/>
        </p:nvSpPr>
        <p:spPr>
          <a:xfrm>
            <a:off x="7374215" y="2888247"/>
            <a:ext cx="144016" cy="144016"/>
          </a:xfrm>
          <a:prstGeom prst="ellipse">
            <a:avLst/>
          </a:prstGeom>
          <a:solidFill>
            <a:srgbClr val="1B70B7"/>
          </a:solidFill>
          <a:ln w="12700">
            <a:solidFill>
              <a:schemeClr val="bg1"/>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3541"/>
          </a:p>
        </p:txBody>
      </p:sp>
      <p:sp>
        <p:nvSpPr>
          <p:cNvPr id="74" name="Oval 73">
            <a:extLst>
              <a:ext uri="{FF2B5EF4-FFF2-40B4-BE49-F238E27FC236}">
                <a16:creationId xmlns:a16="http://schemas.microsoft.com/office/drawing/2014/main" id="{56E328FC-EAFF-4818-AA04-01C6B6337FAE}"/>
              </a:ext>
            </a:extLst>
          </p:cNvPr>
          <p:cNvSpPr/>
          <p:nvPr/>
        </p:nvSpPr>
        <p:spPr>
          <a:xfrm>
            <a:off x="5819301" y="1732546"/>
            <a:ext cx="144016" cy="144016"/>
          </a:xfrm>
          <a:prstGeom prst="ellipse">
            <a:avLst/>
          </a:prstGeom>
          <a:solidFill>
            <a:srgbClr val="1B70B7"/>
          </a:solidFill>
          <a:ln w="12700">
            <a:solidFill>
              <a:schemeClr val="bg1"/>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3541"/>
          </a:p>
        </p:txBody>
      </p:sp>
      <p:sp>
        <p:nvSpPr>
          <p:cNvPr id="75" name="TextBox 74">
            <a:extLst>
              <a:ext uri="{FF2B5EF4-FFF2-40B4-BE49-F238E27FC236}">
                <a16:creationId xmlns:a16="http://schemas.microsoft.com/office/drawing/2014/main" id="{FC3F97B6-57E1-4DF7-A21D-AE1487269BEE}"/>
              </a:ext>
            </a:extLst>
          </p:cNvPr>
          <p:cNvSpPr txBox="1"/>
          <p:nvPr/>
        </p:nvSpPr>
        <p:spPr>
          <a:xfrm>
            <a:off x="5874544" y="1647611"/>
            <a:ext cx="504161" cy="215444"/>
          </a:xfrm>
          <a:prstGeom prst="rect">
            <a:avLst/>
          </a:prstGeom>
          <a:noFill/>
        </p:spPr>
        <p:txBody>
          <a:bodyPr>
            <a:spAutoFit/>
          </a:bodyPr>
          <a:lstStyle/>
          <a:p>
            <a:pPr>
              <a:defRPr/>
            </a:pPr>
            <a:r>
              <a:rPr lang="en-GB" sz="800" b="1" dirty="0"/>
              <a:t>LO</a:t>
            </a:r>
          </a:p>
        </p:txBody>
      </p:sp>
      <p:sp>
        <p:nvSpPr>
          <p:cNvPr id="76" name="Oval 75">
            <a:extLst>
              <a:ext uri="{FF2B5EF4-FFF2-40B4-BE49-F238E27FC236}">
                <a16:creationId xmlns:a16="http://schemas.microsoft.com/office/drawing/2014/main" id="{85478072-DE0B-4D33-B2F4-84E2E734ACB3}"/>
              </a:ext>
            </a:extLst>
          </p:cNvPr>
          <p:cNvSpPr/>
          <p:nvPr/>
        </p:nvSpPr>
        <p:spPr>
          <a:xfrm>
            <a:off x="5819301" y="4891652"/>
            <a:ext cx="144016" cy="144016"/>
          </a:xfrm>
          <a:prstGeom prst="ellipse">
            <a:avLst/>
          </a:prstGeom>
          <a:solidFill>
            <a:srgbClr val="1B70B7"/>
          </a:solidFill>
          <a:ln w="12700">
            <a:solidFill>
              <a:schemeClr val="bg1"/>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3541"/>
          </a:p>
        </p:txBody>
      </p:sp>
      <p:sp>
        <p:nvSpPr>
          <p:cNvPr id="77" name="TextBox 76">
            <a:extLst>
              <a:ext uri="{FF2B5EF4-FFF2-40B4-BE49-F238E27FC236}">
                <a16:creationId xmlns:a16="http://schemas.microsoft.com/office/drawing/2014/main" id="{647258F3-CF93-4EE7-8CE0-04421665E93B}"/>
              </a:ext>
            </a:extLst>
          </p:cNvPr>
          <p:cNvSpPr txBox="1"/>
          <p:nvPr/>
        </p:nvSpPr>
        <p:spPr>
          <a:xfrm>
            <a:off x="1678328" y="5937374"/>
            <a:ext cx="1351652" cy="507447"/>
          </a:xfrm>
          <a:prstGeom prst="rect">
            <a:avLst/>
          </a:prstGeom>
          <a:noFill/>
        </p:spPr>
        <p:txBody>
          <a:bodyPr wrap="none">
            <a:spAutoFit/>
          </a:bodyPr>
          <a:lstStyle/>
          <a:p>
            <a:pPr>
              <a:defRPr/>
            </a:pPr>
            <a:r>
              <a:rPr lang="en-GB" sz="899" dirty="0"/>
              <a:t>TO – Timed Only</a:t>
            </a:r>
          </a:p>
          <a:p>
            <a:pPr>
              <a:defRPr/>
            </a:pPr>
            <a:r>
              <a:rPr lang="en-GB" sz="899" dirty="0"/>
              <a:t>LO – Leak Rate Only</a:t>
            </a:r>
          </a:p>
          <a:p>
            <a:pPr>
              <a:defRPr/>
            </a:pPr>
            <a:r>
              <a:rPr lang="en-GB" sz="899" dirty="0"/>
              <a:t>M – Manual Deployment</a:t>
            </a:r>
          </a:p>
        </p:txBody>
      </p:sp>
      <p:sp>
        <p:nvSpPr>
          <p:cNvPr id="78" name="TextBox 77">
            <a:extLst>
              <a:ext uri="{FF2B5EF4-FFF2-40B4-BE49-F238E27FC236}">
                <a16:creationId xmlns:a16="http://schemas.microsoft.com/office/drawing/2014/main" id="{CF5A5870-A207-4B9A-9724-6FB3D3FE48E4}"/>
              </a:ext>
            </a:extLst>
          </p:cNvPr>
          <p:cNvSpPr txBox="1"/>
          <p:nvPr/>
        </p:nvSpPr>
        <p:spPr>
          <a:xfrm>
            <a:off x="350041" y="1033128"/>
            <a:ext cx="8517657" cy="523220"/>
          </a:xfrm>
          <a:prstGeom prst="rect">
            <a:avLst/>
          </a:prstGeom>
          <a:noFill/>
        </p:spPr>
        <p:txBody>
          <a:bodyPr wrap="square">
            <a:spAutoFit/>
          </a:bodyPr>
          <a:lstStyle/>
          <a:p>
            <a:pPr algn="l">
              <a:defRPr/>
            </a:pPr>
            <a:r>
              <a:rPr lang="en-GB" sz="2800" b="1" dirty="0">
                <a:latin typeface="Arial" panose="020B0604020202020204" pitchFamily="34" charset="0"/>
                <a:cs typeface="Arial" panose="020B0604020202020204" pitchFamily="34" charset="0"/>
              </a:rPr>
              <a:t>Critical Valve Condition Monitoring Solutions</a:t>
            </a:r>
          </a:p>
        </p:txBody>
      </p:sp>
      <p:sp>
        <p:nvSpPr>
          <p:cNvPr id="79" name="TextBox 78">
            <a:extLst>
              <a:ext uri="{FF2B5EF4-FFF2-40B4-BE49-F238E27FC236}">
                <a16:creationId xmlns:a16="http://schemas.microsoft.com/office/drawing/2014/main" id="{0EF9605A-CE57-4D6F-8395-059C178A716C}"/>
              </a:ext>
            </a:extLst>
          </p:cNvPr>
          <p:cNvSpPr txBox="1"/>
          <p:nvPr/>
        </p:nvSpPr>
        <p:spPr>
          <a:xfrm>
            <a:off x="4059924" y="3467510"/>
            <a:ext cx="685396" cy="450582"/>
          </a:xfrm>
          <a:prstGeom prst="rect">
            <a:avLst/>
          </a:prstGeom>
          <a:noFill/>
        </p:spPr>
        <p:txBody>
          <a:bodyPr wrap="none" lIns="57602" tIns="28802" rIns="57602" bIns="28802">
            <a:spAutoFit/>
          </a:bodyPr>
          <a:lstStyle/>
          <a:p>
            <a:pPr>
              <a:defRPr/>
            </a:pPr>
            <a:r>
              <a:rPr lang="en-GB" sz="2550" b="1" dirty="0">
                <a:solidFill>
                  <a:srgbClr val="FF0000"/>
                </a:solidFill>
              </a:rPr>
              <a:t>15%</a:t>
            </a:r>
          </a:p>
        </p:txBody>
      </p:sp>
      <p:sp>
        <p:nvSpPr>
          <p:cNvPr id="80" name="TextBox 79">
            <a:extLst>
              <a:ext uri="{FF2B5EF4-FFF2-40B4-BE49-F238E27FC236}">
                <a16:creationId xmlns:a16="http://schemas.microsoft.com/office/drawing/2014/main" id="{F34957AA-C9E4-440D-878B-9677C96AA026}"/>
              </a:ext>
            </a:extLst>
          </p:cNvPr>
          <p:cNvSpPr txBox="1"/>
          <p:nvPr/>
        </p:nvSpPr>
        <p:spPr>
          <a:xfrm>
            <a:off x="9213086" y="3467510"/>
            <a:ext cx="685396" cy="450582"/>
          </a:xfrm>
          <a:prstGeom prst="rect">
            <a:avLst/>
          </a:prstGeom>
          <a:noFill/>
        </p:spPr>
        <p:txBody>
          <a:bodyPr wrap="none" lIns="57602" tIns="28802" rIns="57602" bIns="28802">
            <a:spAutoFit/>
          </a:bodyPr>
          <a:lstStyle/>
          <a:p>
            <a:pPr>
              <a:defRPr/>
            </a:pPr>
            <a:r>
              <a:rPr lang="en-GB" sz="2550" b="1" dirty="0">
                <a:solidFill>
                  <a:srgbClr val="00B050"/>
                </a:solidFill>
              </a:rPr>
              <a:t>96%</a:t>
            </a:r>
          </a:p>
        </p:txBody>
      </p:sp>
      <p:cxnSp>
        <p:nvCxnSpPr>
          <p:cNvPr id="81" name="Straight Arrow Connector 80">
            <a:extLst>
              <a:ext uri="{FF2B5EF4-FFF2-40B4-BE49-F238E27FC236}">
                <a16:creationId xmlns:a16="http://schemas.microsoft.com/office/drawing/2014/main" id="{38E5F8C3-2B97-4049-BD54-93708C0BB531}"/>
              </a:ext>
            </a:extLst>
          </p:cNvPr>
          <p:cNvCxnSpPr/>
          <p:nvPr/>
        </p:nvCxnSpPr>
        <p:spPr>
          <a:xfrm flipV="1">
            <a:off x="3893032" y="1647611"/>
            <a:ext cx="14259" cy="3592369"/>
          </a:xfrm>
          <a:prstGeom prst="straightConnector1">
            <a:avLst/>
          </a:prstGeom>
          <a:noFill/>
          <a:ln w="38100" cap="flat">
            <a:solidFill>
              <a:schemeClr val="bg1">
                <a:lumMod val="50000"/>
              </a:schemeClr>
            </a:solidFill>
            <a:prstDash val="solid"/>
            <a:round/>
            <a:tailEnd type="triangle"/>
          </a:ln>
          <a:effectLst/>
          <a:sp3d/>
        </p:spPr>
        <p:style>
          <a:lnRef idx="0">
            <a:scrgbClr r="0" g="0" b="0"/>
          </a:lnRef>
          <a:fillRef idx="0">
            <a:scrgbClr r="0" g="0" b="0"/>
          </a:fillRef>
          <a:effectRef idx="0">
            <a:scrgbClr r="0" g="0" b="0"/>
          </a:effectRef>
          <a:fontRef idx="none"/>
        </p:style>
      </p:cxnSp>
      <p:cxnSp>
        <p:nvCxnSpPr>
          <p:cNvPr id="82" name="Straight Arrow Connector 81">
            <a:extLst>
              <a:ext uri="{FF2B5EF4-FFF2-40B4-BE49-F238E27FC236}">
                <a16:creationId xmlns:a16="http://schemas.microsoft.com/office/drawing/2014/main" id="{3C5307A2-7E2E-4D2A-8B94-39DD18CE6673}"/>
              </a:ext>
            </a:extLst>
          </p:cNvPr>
          <p:cNvCxnSpPr>
            <a:cxnSpLocks/>
          </p:cNvCxnSpPr>
          <p:nvPr/>
        </p:nvCxnSpPr>
        <p:spPr>
          <a:xfrm flipV="1">
            <a:off x="3888555" y="5015516"/>
            <a:ext cx="6390922" cy="4976"/>
          </a:xfrm>
          <a:prstGeom prst="straightConnector1">
            <a:avLst/>
          </a:prstGeom>
          <a:noFill/>
          <a:ln w="38100" cap="flat">
            <a:solidFill>
              <a:schemeClr val="bg1">
                <a:lumMod val="50000"/>
              </a:schemeClr>
            </a:solidFill>
            <a:prstDash val="solid"/>
            <a:round/>
            <a:tailEnd type="triangle"/>
          </a:ln>
          <a:effectLst/>
          <a:sp3d/>
        </p:spPr>
        <p:style>
          <a:lnRef idx="0">
            <a:scrgbClr r="0" g="0" b="0"/>
          </a:lnRef>
          <a:fillRef idx="0">
            <a:scrgbClr r="0" g="0" b="0"/>
          </a:fillRef>
          <a:effectRef idx="0">
            <a:scrgbClr r="0" g="0" b="0"/>
          </a:effectRef>
          <a:fontRef idx="none"/>
        </p:style>
      </p:cxnSp>
      <p:cxnSp>
        <p:nvCxnSpPr>
          <p:cNvPr id="83" name="Connettore diritto 20">
            <a:extLst>
              <a:ext uri="{FF2B5EF4-FFF2-40B4-BE49-F238E27FC236}">
                <a16:creationId xmlns:a16="http://schemas.microsoft.com/office/drawing/2014/main" id="{916A0934-99EB-D7F6-FA89-7D30D732CA46}"/>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529302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597A34-20DF-400A-8B64-0D62698D95B3}"/>
              </a:ext>
            </a:extLst>
          </p:cNvPr>
          <p:cNvSpPr txBox="1">
            <a:spLocks/>
          </p:cNvSpPr>
          <p:nvPr/>
        </p:nvSpPr>
        <p:spPr>
          <a:xfrm>
            <a:off x="685799" y="2418525"/>
            <a:ext cx="10780295" cy="5695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Introduction</a:t>
            </a:r>
          </a:p>
        </p:txBody>
      </p:sp>
      <p:sp>
        <p:nvSpPr>
          <p:cNvPr id="3" name="Text Placeholder 1">
            <a:extLst>
              <a:ext uri="{FF2B5EF4-FFF2-40B4-BE49-F238E27FC236}">
                <a16:creationId xmlns:a16="http://schemas.microsoft.com/office/drawing/2014/main" id="{9E57786A-2E00-4A8E-A1B4-AD0E8978DB2F}"/>
              </a:ext>
            </a:extLst>
          </p:cNvPr>
          <p:cNvSpPr txBox="1">
            <a:spLocks/>
          </p:cNvSpPr>
          <p:nvPr/>
        </p:nvSpPr>
        <p:spPr>
          <a:xfrm>
            <a:off x="685799" y="2988037"/>
            <a:ext cx="10792327" cy="3235293"/>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There are more new technologies and “smarter” ways of working than ever before. </a:t>
            </a:r>
          </a:p>
          <a:p>
            <a:r>
              <a:rPr lang="en-GB" dirty="0"/>
              <a:t>Digitalisation opportunities in exciting new areas such as </a:t>
            </a:r>
            <a:r>
              <a:rPr lang="en-GB" dirty="0" err="1"/>
              <a:t>IIoT</a:t>
            </a:r>
            <a:r>
              <a:rPr lang="en-GB" dirty="0"/>
              <a:t> : Industry 4.0 : Cloud Computing : Big Data : Machine Learning : Remote Monitoring / Global and Centralised Control Rooms : Edge Devices : Artificial Intelligence : Digital Twins : Augmented Reality : etc, etc. are changing the way we are working.</a:t>
            </a:r>
          </a:p>
          <a:p>
            <a:r>
              <a:rPr lang="en-GB" dirty="0"/>
              <a:t>What are our next carefully planned steps in this evolution? What does this really mean for us in the Valve Community? Can we really leverage digitalisation advances to deliver enhanced valves’ reliability moving forward?</a:t>
            </a:r>
          </a:p>
        </p:txBody>
      </p:sp>
      <p:sp>
        <p:nvSpPr>
          <p:cNvPr id="4" name="Rectangle 1">
            <a:extLst>
              <a:ext uri="{FF2B5EF4-FFF2-40B4-BE49-F238E27FC236}">
                <a16:creationId xmlns:a16="http://schemas.microsoft.com/office/drawing/2014/main" id="{3635E6C3-12E4-476C-91E8-BFC7A5001EBC}"/>
              </a:ext>
            </a:extLst>
          </p:cNvPr>
          <p:cNvSpPr>
            <a:spLocks noChangeArrowheads="1"/>
          </p:cNvSpPr>
          <p:nvPr/>
        </p:nvSpPr>
        <p:spPr bwMode="auto">
          <a:xfrm>
            <a:off x="262813" y="1072131"/>
            <a:ext cx="11378325" cy="1016878"/>
          </a:xfrm>
          <a:prstGeom prst="rect">
            <a:avLst/>
          </a:prstGeom>
          <a:noFill/>
          <a:ln>
            <a:noFill/>
          </a:ln>
          <a:effectLst/>
        </p:spPr>
        <p:txBody>
          <a:bodyPr wrap="square" lIns="153603" tIns="76802" rIns="153603" bIns="76802" anchor="ctr">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l" defTabSz="1536035">
              <a:defRPr/>
            </a:pPr>
            <a:r>
              <a:rPr lang="en-US" altLang="en-US" sz="2800" b="1" dirty="0" err="1">
                <a:ea typeface="Calibri" pitchFamily="34" charset="0"/>
              </a:rPr>
              <a:t>IIoT</a:t>
            </a:r>
            <a:r>
              <a:rPr lang="en-US" altLang="en-US" sz="2800" b="1" dirty="0">
                <a:ea typeface="Calibri" pitchFamily="34" charset="0"/>
              </a:rPr>
              <a:t> Environment &amp; Condition Monitoring :- </a:t>
            </a:r>
          </a:p>
          <a:p>
            <a:pPr algn="l" defTabSz="1536035">
              <a:defRPr/>
            </a:pPr>
            <a:r>
              <a:rPr lang="en-US" altLang="en-US" sz="2800" b="1" dirty="0">
                <a:ea typeface="Calibri" pitchFamily="34" charset="0"/>
              </a:rPr>
              <a:t>Key Elements Driving Reliability and Added Value</a:t>
            </a:r>
          </a:p>
        </p:txBody>
      </p:sp>
      <p:cxnSp>
        <p:nvCxnSpPr>
          <p:cNvPr id="5" name="Connettore diritto 20">
            <a:extLst>
              <a:ext uri="{FF2B5EF4-FFF2-40B4-BE49-F238E27FC236}">
                <a16:creationId xmlns:a16="http://schemas.microsoft.com/office/drawing/2014/main" id="{9B944CD9-3B62-2909-6CC2-27F1C129DA30}"/>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102244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61083DD9-8360-4520-AFE9-B85E7D23BF33}"/>
              </a:ext>
            </a:extLst>
          </p:cNvPr>
          <p:cNvSpPr txBox="1">
            <a:spLocks noChangeArrowheads="1"/>
          </p:cNvSpPr>
          <p:nvPr/>
        </p:nvSpPr>
        <p:spPr bwMode="auto">
          <a:xfrm>
            <a:off x="370400" y="1121170"/>
            <a:ext cx="1127073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Calibri" panose="020F0502020204030204" pitchFamily="34" charset="0"/>
                <a:cs typeface="Arial" panose="020B0604020202020204" pitchFamily="34" charset="0"/>
              </a:defRPr>
            </a:lvl1pPr>
            <a:lvl2pPr marL="742950" indent="-285750">
              <a:defRPr>
                <a:solidFill>
                  <a:srgbClr val="000000"/>
                </a:solidFill>
                <a:latin typeface="Calibri" panose="020F0502020204030204" pitchFamily="34" charset="0"/>
                <a:cs typeface="Arial" panose="020B0604020202020204" pitchFamily="34" charset="0"/>
              </a:defRPr>
            </a:lvl2pPr>
            <a:lvl3pPr marL="1143000" indent="-228600">
              <a:defRPr>
                <a:solidFill>
                  <a:srgbClr val="000000"/>
                </a:solidFill>
                <a:latin typeface="Calibri" panose="020F0502020204030204" pitchFamily="34" charset="0"/>
                <a:cs typeface="Arial" panose="020B0604020202020204" pitchFamily="34" charset="0"/>
              </a:defRPr>
            </a:lvl3pPr>
            <a:lvl4pPr marL="1600200" indent="-228600">
              <a:defRPr>
                <a:solidFill>
                  <a:srgbClr val="000000"/>
                </a:solidFill>
                <a:latin typeface="Calibri" panose="020F0502020204030204" pitchFamily="34" charset="0"/>
                <a:cs typeface="Arial" panose="020B0604020202020204" pitchFamily="34" charset="0"/>
              </a:defRPr>
            </a:lvl4pPr>
            <a:lvl5pPr marL="2057400" indent="-228600">
              <a:defRPr>
                <a:solidFill>
                  <a:srgbClr val="000000"/>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9pPr>
          </a:lstStyle>
          <a:p>
            <a:pPr algn="l" eaLnBrk="1" hangingPunct="1"/>
            <a:r>
              <a:rPr lang="en-GB" altLang="en-US" sz="2800" b="1" dirty="0">
                <a:solidFill>
                  <a:schemeClr val="tx1"/>
                </a:solidFill>
                <a:latin typeface="Arial" panose="020B0604020202020204" pitchFamily="34" charset="0"/>
              </a:rPr>
              <a:t>Understanding and Handling Compromises and Limitations:- </a:t>
            </a:r>
          </a:p>
          <a:p>
            <a:pPr algn="l" eaLnBrk="1" hangingPunct="1"/>
            <a:r>
              <a:rPr lang="en-GB" altLang="en-US" sz="2800" b="1" dirty="0">
                <a:solidFill>
                  <a:schemeClr val="tx1"/>
                </a:solidFill>
                <a:latin typeface="Arial" panose="020B0604020202020204" pitchFamily="34" charset="0"/>
              </a:rPr>
              <a:t>Managing Expectation and Risk Simultaneously</a:t>
            </a:r>
          </a:p>
        </p:txBody>
      </p:sp>
      <p:graphicFrame>
        <p:nvGraphicFramePr>
          <p:cNvPr id="3" name="Table 2">
            <a:extLst>
              <a:ext uri="{FF2B5EF4-FFF2-40B4-BE49-F238E27FC236}">
                <a16:creationId xmlns:a16="http://schemas.microsoft.com/office/drawing/2014/main" id="{F91F3C1D-3EF4-4AFD-AA81-6A673AB107F1}"/>
              </a:ext>
            </a:extLst>
          </p:cNvPr>
          <p:cNvGraphicFramePr>
            <a:graphicFrameLocks noGrp="1"/>
          </p:cNvGraphicFramePr>
          <p:nvPr>
            <p:extLst>
              <p:ext uri="{D42A27DB-BD31-4B8C-83A1-F6EECF244321}">
                <p14:modId xmlns:p14="http://schemas.microsoft.com/office/powerpoint/2010/main" val="2894103375"/>
              </p:ext>
            </p:extLst>
          </p:nvPr>
        </p:nvGraphicFramePr>
        <p:xfrm>
          <a:off x="2138718" y="2071203"/>
          <a:ext cx="7914564" cy="3854972"/>
        </p:xfrm>
        <a:graphic>
          <a:graphicData uri="http://schemas.openxmlformats.org/drawingml/2006/table">
            <a:tbl>
              <a:tblPr firstRow="1" bandRow="1">
                <a:tableStyleId>{5C22544A-7EE6-4342-B048-85BDC9FD1C3A}</a:tableStyleId>
              </a:tblPr>
              <a:tblGrid>
                <a:gridCol w="2638188">
                  <a:extLst>
                    <a:ext uri="{9D8B030D-6E8A-4147-A177-3AD203B41FA5}">
                      <a16:colId xmlns:a16="http://schemas.microsoft.com/office/drawing/2014/main" val="20000"/>
                    </a:ext>
                  </a:extLst>
                </a:gridCol>
                <a:gridCol w="2638188">
                  <a:extLst>
                    <a:ext uri="{9D8B030D-6E8A-4147-A177-3AD203B41FA5}">
                      <a16:colId xmlns:a16="http://schemas.microsoft.com/office/drawing/2014/main" val="20001"/>
                    </a:ext>
                  </a:extLst>
                </a:gridCol>
                <a:gridCol w="2638188">
                  <a:extLst>
                    <a:ext uri="{9D8B030D-6E8A-4147-A177-3AD203B41FA5}">
                      <a16:colId xmlns:a16="http://schemas.microsoft.com/office/drawing/2014/main" val="20002"/>
                    </a:ext>
                  </a:extLst>
                </a:gridCol>
              </a:tblGrid>
              <a:tr h="963743">
                <a:tc>
                  <a:txBody>
                    <a:bodyPr/>
                    <a:lstStyle/>
                    <a:p>
                      <a:pPr algn="ctr"/>
                      <a:endParaRPr lang="en-GB" sz="2600" dirty="0">
                        <a:effectLst>
                          <a:outerShdw blurRad="38100" dist="38100" dir="2700000" algn="tl">
                            <a:srgbClr val="000000">
                              <a:alpha val="43137"/>
                            </a:srgbClr>
                          </a:outerShdw>
                        </a:effectLst>
                      </a:endParaRPr>
                    </a:p>
                  </a:txBody>
                  <a:tcPr marL="85902" marR="85902" marT="42941" marB="42941"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600" dirty="0">
                          <a:effectLst>
                            <a:outerShdw blurRad="38100" dist="38100" dir="2700000" algn="tl">
                              <a:srgbClr val="000000">
                                <a:alpha val="43137"/>
                              </a:srgbClr>
                            </a:outerShdw>
                          </a:effectLst>
                        </a:rPr>
                        <a:t>High</a:t>
                      </a:r>
                    </a:p>
                  </a:txBody>
                  <a:tcPr marL="85902" marR="85902" marT="42941" marB="42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B70B7"/>
                    </a:solidFill>
                  </a:tcPr>
                </a:tc>
                <a:tc>
                  <a:txBody>
                    <a:bodyPr/>
                    <a:lstStyle/>
                    <a:p>
                      <a:pPr algn="ctr"/>
                      <a:r>
                        <a:rPr lang="en-GB" sz="2600" dirty="0">
                          <a:effectLst>
                            <a:outerShdw blurRad="38100" dist="38100" dir="2700000" algn="tl">
                              <a:srgbClr val="000000">
                                <a:alpha val="43137"/>
                              </a:srgbClr>
                            </a:outerShdw>
                          </a:effectLst>
                        </a:rPr>
                        <a:t>Low</a:t>
                      </a:r>
                    </a:p>
                  </a:txBody>
                  <a:tcPr marL="85902" marR="85902" marT="42941" marB="42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B70B7"/>
                    </a:solidFill>
                  </a:tcPr>
                </a:tc>
                <a:extLst>
                  <a:ext uri="{0D108BD9-81ED-4DB2-BD59-A6C34878D82A}">
                    <a16:rowId xmlns:a16="http://schemas.microsoft.com/office/drawing/2014/main" val="10000"/>
                  </a:ext>
                </a:extLst>
              </a:tr>
              <a:tr h="963743">
                <a:tc>
                  <a:txBody>
                    <a:bodyPr/>
                    <a:lstStyle/>
                    <a:p>
                      <a:pPr algn="ctr"/>
                      <a:r>
                        <a:rPr lang="en-GB" sz="2600" dirty="0">
                          <a:solidFill>
                            <a:schemeClr val="bg1"/>
                          </a:solidFill>
                          <a:effectLst>
                            <a:outerShdw blurRad="38100" dist="38100" dir="2700000" algn="tl">
                              <a:srgbClr val="000000">
                                <a:alpha val="43137"/>
                              </a:srgbClr>
                            </a:outerShdw>
                          </a:effectLst>
                        </a:rPr>
                        <a:t>Sampling Rate</a:t>
                      </a:r>
                    </a:p>
                  </a:txBody>
                  <a:tcPr marL="85902" marR="85902" marT="42941" marB="42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B70B7"/>
                    </a:solidFill>
                  </a:tcPr>
                </a:tc>
                <a:tc>
                  <a:txBody>
                    <a:bodyPr/>
                    <a:lstStyle/>
                    <a:p>
                      <a:pPr algn="ctr"/>
                      <a:r>
                        <a:rPr lang="en-GB" sz="1700" dirty="0"/>
                        <a:t>Good resolution of data catches all planned and unplanned events</a:t>
                      </a:r>
                    </a:p>
                  </a:txBody>
                  <a:tcPr marL="85902" marR="85902" marT="42941" marB="42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700" dirty="0"/>
                        <a:t>Poor resolution of data may miss some events</a:t>
                      </a:r>
                    </a:p>
                  </a:txBody>
                  <a:tcPr marL="85902" marR="85902" marT="42941" marB="42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0001"/>
                  </a:ext>
                </a:extLst>
              </a:tr>
              <a:tr h="96374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600" dirty="0">
                          <a:solidFill>
                            <a:schemeClr val="bg1"/>
                          </a:solidFill>
                          <a:effectLst>
                            <a:outerShdw blurRad="38100" dist="38100" dir="2700000" algn="tl">
                              <a:srgbClr val="000000">
                                <a:alpha val="43137"/>
                              </a:srgbClr>
                            </a:outerShdw>
                          </a:effectLst>
                        </a:rPr>
                        <a:t>Data Value</a:t>
                      </a:r>
                    </a:p>
                  </a:txBody>
                  <a:tcPr marL="85902" marR="85902" marT="42941" marB="42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B70B7"/>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700" dirty="0"/>
                        <a:t>Small volume of high value Actionable Insights</a:t>
                      </a:r>
                    </a:p>
                  </a:txBody>
                  <a:tcPr marL="85902" marR="85902" marT="42941" marB="42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700" dirty="0"/>
                        <a:t>Large volumes of “normal” data with low or no value</a:t>
                      </a:r>
                    </a:p>
                  </a:txBody>
                  <a:tcPr marL="85902" marR="85902" marT="42941" marB="42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0002"/>
                  </a:ext>
                </a:extLst>
              </a:tr>
              <a:tr h="96374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600" dirty="0">
                          <a:solidFill>
                            <a:schemeClr val="bg1"/>
                          </a:solidFill>
                          <a:effectLst>
                            <a:outerShdw blurRad="38100" dist="38100" dir="2700000" algn="tl">
                              <a:srgbClr val="000000">
                                <a:alpha val="43137"/>
                              </a:srgbClr>
                            </a:outerShdw>
                          </a:effectLst>
                        </a:rPr>
                        <a:t>Power Consumption</a:t>
                      </a:r>
                    </a:p>
                  </a:txBody>
                  <a:tcPr marL="85902" marR="85902" marT="42941" marB="42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B70B7"/>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700" dirty="0"/>
                        <a:t>Hard-Wired Power Recommended</a:t>
                      </a:r>
                    </a:p>
                  </a:txBody>
                  <a:tcPr marL="85902" marR="85902" marT="42941" marB="42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700" dirty="0"/>
                        <a:t>Battery Operated Option</a:t>
                      </a:r>
                      <a:r>
                        <a:rPr lang="en-GB" sz="1700" baseline="0" dirty="0"/>
                        <a:t> Available</a:t>
                      </a:r>
                      <a:endParaRPr lang="en-GB" sz="1700" dirty="0"/>
                    </a:p>
                  </a:txBody>
                  <a:tcPr marL="85902" marR="85902" marT="42941" marB="42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0003"/>
                  </a:ext>
                </a:extLst>
              </a:tr>
            </a:tbl>
          </a:graphicData>
        </a:graphic>
      </p:graphicFrame>
      <p:sp>
        <p:nvSpPr>
          <p:cNvPr id="4" name="TextBox 3">
            <a:extLst>
              <a:ext uri="{FF2B5EF4-FFF2-40B4-BE49-F238E27FC236}">
                <a16:creationId xmlns:a16="http://schemas.microsoft.com/office/drawing/2014/main" id="{59CF18C8-5593-43E0-96A0-4395A610FB1F}"/>
              </a:ext>
            </a:extLst>
          </p:cNvPr>
          <p:cNvSpPr txBox="1"/>
          <p:nvPr/>
        </p:nvSpPr>
        <p:spPr>
          <a:xfrm>
            <a:off x="2942112" y="5908067"/>
            <a:ext cx="6297238" cy="707886"/>
          </a:xfrm>
          <a:prstGeom prst="rect">
            <a:avLst/>
          </a:prstGeom>
          <a:noFill/>
        </p:spPr>
        <p:txBody>
          <a:bodyPr wrap="none">
            <a:spAutoFit/>
          </a:bodyPr>
          <a:lstStyle/>
          <a:p>
            <a:pPr algn="ctr">
              <a:defRPr/>
            </a:pPr>
            <a:r>
              <a:rPr lang="en-GB" sz="2000" b="1" i="1" dirty="0">
                <a:solidFill>
                  <a:srgbClr val="FF0000"/>
                </a:solidFill>
              </a:rPr>
              <a:t>A “missed” event represents an operational risk at worst, </a:t>
            </a:r>
          </a:p>
          <a:p>
            <a:pPr algn="ctr">
              <a:defRPr/>
            </a:pPr>
            <a:r>
              <a:rPr lang="en-GB" sz="2000" b="1" i="1" dirty="0">
                <a:solidFill>
                  <a:srgbClr val="FF0000"/>
                </a:solidFill>
              </a:rPr>
              <a:t>or an incomplete dataset / unreliable analysis at best. </a:t>
            </a:r>
          </a:p>
        </p:txBody>
      </p:sp>
      <p:cxnSp>
        <p:nvCxnSpPr>
          <p:cNvPr id="5" name="Connettore diritto 20">
            <a:extLst>
              <a:ext uri="{FF2B5EF4-FFF2-40B4-BE49-F238E27FC236}">
                <a16:creationId xmlns:a16="http://schemas.microsoft.com/office/drawing/2014/main" id="{9BC94A0E-9E27-958A-4495-5219557AFE5C}"/>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329097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97664DB-65F3-4925-A889-FE678C783B55}"/>
              </a:ext>
            </a:extLst>
          </p:cNvPr>
          <p:cNvSpPr>
            <a:spLocks noChangeArrowheads="1"/>
          </p:cNvSpPr>
          <p:nvPr/>
        </p:nvSpPr>
        <p:spPr bwMode="auto">
          <a:xfrm>
            <a:off x="386438" y="1157706"/>
            <a:ext cx="6055207" cy="508439"/>
          </a:xfrm>
          <a:prstGeom prst="rect">
            <a:avLst/>
          </a:prstGeom>
          <a:noFill/>
          <a:ln>
            <a:noFill/>
          </a:ln>
          <a:effectLst/>
        </p:spPr>
        <p:txBody>
          <a:bodyPr lIns="76802" tIns="38401" rIns="76802" bIns="38401" anchor="ctr">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768018">
              <a:defRPr/>
            </a:pPr>
            <a:r>
              <a:rPr lang="en-US" altLang="en-US" sz="2800" b="1" dirty="0">
                <a:ea typeface="Calibri" pitchFamily="34" charset="0"/>
              </a:rPr>
              <a:t>Sensor Data Value</a:t>
            </a:r>
            <a:endParaRPr lang="en-US" altLang="en-US" dirty="0">
              <a:ea typeface="Calibri" pitchFamily="34" charset="0"/>
            </a:endParaRPr>
          </a:p>
        </p:txBody>
      </p:sp>
      <p:pic>
        <p:nvPicPr>
          <p:cNvPr id="3" name="Picture 10">
            <a:extLst>
              <a:ext uri="{FF2B5EF4-FFF2-40B4-BE49-F238E27FC236}">
                <a16:creationId xmlns:a16="http://schemas.microsoft.com/office/drawing/2014/main" id="{F93CADCE-A6CC-471A-89EF-7EA743CECC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8595" y="1365910"/>
            <a:ext cx="4122881" cy="515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
            <a:extLst>
              <a:ext uri="{FF2B5EF4-FFF2-40B4-BE49-F238E27FC236}">
                <a16:creationId xmlns:a16="http://schemas.microsoft.com/office/drawing/2014/main" id="{7BCD27EC-260C-4AF6-9AC0-1784172C872A}"/>
              </a:ext>
            </a:extLst>
          </p:cNvPr>
          <p:cNvSpPr>
            <a:spLocks noChangeArrowheads="1"/>
          </p:cNvSpPr>
          <p:nvPr/>
        </p:nvSpPr>
        <p:spPr bwMode="auto">
          <a:xfrm>
            <a:off x="3650334" y="2591903"/>
            <a:ext cx="3827828" cy="1985767"/>
          </a:xfrm>
          <a:prstGeom prst="rect">
            <a:avLst/>
          </a:prstGeom>
          <a:solidFill>
            <a:srgbClr val="1B70B7"/>
          </a:solidFill>
          <a:ln>
            <a:solidFill>
              <a:schemeClr val="tx1"/>
            </a:solidFill>
          </a:ln>
          <a:effectLst/>
        </p:spPr>
        <p:txBody>
          <a:bodyPr wrap="square" lIns="76802" tIns="38401" rIns="76802" bIns="38401" anchor="ctr">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defTabSz="768018">
              <a:defRPr/>
            </a:pPr>
            <a:r>
              <a:rPr lang="en-US" altLang="en-US" sz="2800" dirty="0">
                <a:solidFill>
                  <a:schemeClr val="bg1"/>
                </a:solidFill>
                <a:effectLst>
                  <a:outerShdw blurRad="38100" dist="38100" dir="2700000" algn="tl">
                    <a:srgbClr val="000000">
                      <a:alpha val="43137"/>
                    </a:srgbClr>
                  </a:outerShdw>
                </a:effectLst>
                <a:ea typeface="Calibri" pitchFamily="34" charset="0"/>
                <a:cs typeface="Times New Roman" pitchFamily="18" charset="0"/>
              </a:rPr>
              <a:t>Find… and fix?</a:t>
            </a:r>
          </a:p>
          <a:p>
            <a:pPr>
              <a:defRPr/>
            </a:pPr>
            <a:endParaRPr lang="en-US" altLang="en-US" sz="1600" dirty="0">
              <a:solidFill>
                <a:srgbClr val="FF0000"/>
              </a:solidFill>
              <a:ea typeface="Calibri" pitchFamily="34" charset="0"/>
              <a:cs typeface="Times New Roman" pitchFamily="18" charset="0"/>
            </a:endParaRPr>
          </a:p>
          <a:p>
            <a:pPr>
              <a:defRPr/>
            </a:pPr>
            <a:r>
              <a:rPr lang="en-US" altLang="en-US" sz="1600" dirty="0">
                <a:solidFill>
                  <a:srgbClr val="FF0000"/>
                </a:solidFill>
                <a:ea typeface="Calibri" pitchFamily="34" charset="0"/>
                <a:cs typeface="Times New Roman" pitchFamily="18" charset="0"/>
              </a:rPr>
              <a:t>Reactive	</a:t>
            </a:r>
            <a:r>
              <a:rPr lang="en-US" altLang="en-US" sz="1600" dirty="0">
                <a:solidFill>
                  <a:srgbClr val="FF0000"/>
                </a:solidFill>
                <a:ea typeface="Calibri" pitchFamily="34" charset="0"/>
                <a:cs typeface="Times New Roman" pitchFamily="18" charset="0"/>
                <a:sym typeface="Wingdings" panose="05000000000000000000" pitchFamily="2" charset="2"/>
              </a:rPr>
              <a:t>		   	</a:t>
            </a:r>
            <a:r>
              <a:rPr lang="en-US" altLang="en-US" sz="1600" b="1" dirty="0">
                <a:solidFill>
                  <a:schemeClr val="bg1"/>
                </a:solidFill>
                <a:ea typeface="Calibri" pitchFamily="34" charset="0"/>
                <a:cs typeface="Times New Roman" pitchFamily="18" charset="0"/>
                <a:sym typeface="Wingdings" panose="05000000000000000000" pitchFamily="2" charset="2"/>
              </a:rPr>
              <a:t>Data, Driving </a:t>
            </a:r>
            <a:endParaRPr lang="en-US" altLang="en-US" sz="1600" dirty="0">
              <a:solidFill>
                <a:schemeClr val="bg1"/>
              </a:solidFill>
              <a:ea typeface="Calibri" pitchFamily="34" charset="0"/>
              <a:cs typeface="Times New Roman" pitchFamily="18" charset="0"/>
            </a:endParaRPr>
          </a:p>
          <a:p>
            <a:pPr>
              <a:defRPr/>
            </a:pPr>
            <a:r>
              <a:rPr lang="en-US" altLang="en-US" sz="1600" dirty="0">
                <a:solidFill>
                  <a:srgbClr val="FF9900"/>
                </a:solidFill>
                <a:ea typeface="Calibri" pitchFamily="34" charset="0"/>
                <a:cs typeface="Times New Roman" pitchFamily="18" charset="0"/>
              </a:rPr>
              <a:t>Proactive	</a:t>
            </a:r>
            <a:r>
              <a:rPr lang="en-US" altLang="en-US" sz="1600" dirty="0">
                <a:solidFill>
                  <a:srgbClr val="FF9900"/>
                </a:solidFill>
                <a:ea typeface="Calibri" pitchFamily="34" charset="0"/>
                <a:cs typeface="Times New Roman" pitchFamily="18" charset="0"/>
                <a:sym typeface="Wingdings" panose="05000000000000000000" pitchFamily="2" charset="2"/>
              </a:rPr>
              <a:t></a:t>
            </a:r>
            <a:r>
              <a:rPr lang="en-US" altLang="en-US" sz="1600" dirty="0">
                <a:ea typeface="Calibri" pitchFamily="34" charset="0"/>
                <a:cs typeface="Times New Roman" pitchFamily="18" charset="0"/>
                <a:sym typeface="Wingdings" panose="05000000000000000000" pitchFamily="2" charset="2"/>
              </a:rPr>
              <a:t>		     	</a:t>
            </a:r>
            <a:r>
              <a:rPr lang="en-US" altLang="en-US" sz="1600" b="1" dirty="0">
                <a:solidFill>
                  <a:schemeClr val="bg1"/>
                </a:solidFill>
                <a:ea typeface="Calibri" pitchFamily="34" charset="0"/>
                <a:cs typeface="Times New Roman" pitchFamily="18" charset="0"/>
              </a:rPr>
              <a:t>Decisions &amp; </a:t>
            </a:r>
            <a:r>
              <a:rPr lang="en-US" altLang="en-US" sz="1600" dirty="0">
                <a:solidFill>
                  <a:schemeClr val="bg1"/>
                </a:solidFill>
                <a:ea typeface="Calibri" pitchFamily="34" charset="0"/>
                <a:cs typeface="Times New Roman" pitchFamily="18" charset="0"/>
                <a:sym typeface="Wingdings" panose="05000000000000000000" pitchFamily="2" charset="2"/>
              </a:rPr>
              <a:t>             </a:t>
            </a:r>
          </a:p>
          <a:p>
            <a:pPr defTabSz="768018">
              <a:defRPr/>
            </a:pPr>
            <a:r>
              <a:rPr lang="en-US" altLang="en-US" sz="1600" dirty="0">
                <a:solidFill>
                  <a:srgbClr val="FF9900"/>
                </a:solidFill>
                <a:ea typeface="Calibri" pitchFamily="34" charset="0"/>
                <a:cs typeface="Times New Roman" pitchFamily="18" charset="0"/>
              </a:rPr>
              <a:t>Preventive    </a:t>
            </a:r>
            <a:r>
              <a:rPr lang="en-US" altLang="en-US" sz="1600" dirty="0">
                <a:solidFill>
                  <a:srgbClr val="FF9900"/>
                </a:solidFill>
                <a:ea typeface="Calibri" pitchFamily="34" charset="0"/>
                <a:cs typeface="Times New Roman" pitchFamily="18" charset="0"/>
                <a:sym typeface="Wingdings" panose="05000000000000000000" pitchFamily="2" charset="2"/>
              </a:rPr>
              <a:t></a:t>
            </a:r>
            <a:r>
              <a:rPr lang="en-US" altLang="en-US" sz="1600" dirty="0">
                <a:solidFill>
                  <a:srgbClr val="FF9900"/>
                </a:solidFill>
                <a:ea typeface="Calibri" pitchFamily="34" charset="0"/>
                <a:cs typeface="Times New Roman" pitchFamily="18" charset="0"/>
              </a:rPr>
              <a:t>		</a:t>
            </a:r>
            <a:r>
              <a:rPr lang="en-US" altLang="en-US" sz="1600" b="1" dirty="0" err="1">
                <a:solidFill>
                  <a:schemeClr val="bg1"/>
                </a:solidFill>
                <a:ea typeface="Calibri" pitchFamily="34" charset="0"/>
                <a:cs typeface="Times New Roman" pitchFamily="18" charset="0"/>
              </a:rPr>
              <a:t>Behaviours</a:t>
            </a:r>
            <a:endParaRPr lang="en-US" altLang="en-US" sz="1600" b="1" dirty="0">
              <a:solidFill>
                <a:schemeClr val="bg1"/>
              </a:solidFill>
              <a:ea typeface="Calibri" pitchFamily="34" charset="0"/>
              <a:cs typeface="Times New Roman" pitchFamily="18" charset="0"/>
            </a:endParaRPr>
          </a:p>
          <a:p>
            <a:pPr defTabSz="768018">
              <a:defRPr/>
            </a:pPr>
            <a:r>
              <a:rPr lang="en-US" altLang="en-US" sz="3200" dirty="0">
                <a:solidFill>
                  <a:srgbClr val="00B050"/>
                </a:solidFill>
                <a:ea typeface="Calibri" pitchFamily="34" charset="0"/>
                <a:cs typeface="Times New Roman" pitchFamily="18" charset="0"/>
              </a:rPr>
              <a:t>Predictive</a:t>
            </a:r>
            <a:r>
              <a:rPr lang="en-US" altLang="en-US" sz="1050" dirty="0">
                <a:solidFill>
                  <a:srgbClr val="00B050"/>
                </a:solidFill>
                <a:ea typeface="Calibri" pitchFamily="34" charset="0"/>
                <a:cs typeface="Times New Roman" pitchFamily="18" charset="0"/>
                <a:sym typeface="Wingdings" panose="05000000000000000000" pitchFamily="2" charset="2"/>
              </a:rPr>
              <a:t></a:t>
            </a:r>
          </a:p>
        </p:txBody>
      </p:sp>
      <p:sp>
        <p:nvSpPr>
          <p:cNvPr id="5" name="Rectangle 1">
            <a:extLst>
              <a:ext uri="{FF2B5EF4-FFF2-40B4-BE49-F238E27FC236}">
                <a16:creationId xmlns:a16="http://schemas.microsoft.com/office/drawing/2014/main" id="{1B5F8710-D621-4515-96D5-AA80D14DDAF4}"/>
              </a:ext>
            </a:extLst>
          </p:cNvPr>
          <p:cNvSpPr>
            <a:spLocks noChangeArrowheads="1"/>
          </p:cNvSpPr>
          <p:nvPr/>
        </p:nvSpPr>
        <p:spPr bwMode="auto">
          <a:xfrm>
            <a:off x="734199" y="4640423"/>
            <a:ext cx="7689229" cy="1739545"/>
          </a:xfrm>
          <a:prstGeom prst="rect">
            <a:avLst/>
          </a:prstGeom>
          <a:noFill/>
          <a:ln>
            <a:noFill/>
          </a:ln>
          <a:effectLst/>
        </p:spPr>
        <p:txBody>
          <a:bodyPr wrap="square" lIns="76802" tIns="38401" rIns="76802" bIns="38401" anchor="ctr">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768018">
              <a:defRPr/>
            </a:pPr>
            <a:r>
              <a:rPr lang="en-US" altLang="en-US" dirty="0">
                <a:ea typeface="Calibri" pitchFamily="34" charset="0"/>
                <a:cs typeface="Times New Roman" pitchFamily="18" charset="0"/>
              </a:rPr>
              <a:t>Understanding Data and Enhancing Outcomes </a:t>
            </a:r>
          </a:p>
          <a:p>
            <a:pPr marL="288006" indent="-288006" defTabSz="768018">
              <a:buFont typeface="Wingdings" panose="05000000000000000000" pitchFamily="2" charset="2"/>
              <a:buChar char="Ø"/>
              <a:defRPr/>
            </a:pPr>
            <a:r>
              <a:rPr lang="en-US" altLang="en-US" dirty="0">
                <a:ea typeface="Calibri" pitchFamily="34" charset="0"/>
                <a:cs typeface="Times New Roman" pitchFamily="18" charset="0"/>
              </a:rPr>
              <a:t>Insights / Dashboards</a:t>
            </a:r>
          </a:p>
          <a:p>
            <a:pPr marL="288006" indent="-288006" defTabSz="768018">
              <a:buFont typeface="Wingdings" panose="05000000000000000000" pitchFamily="2" charset="2"/>
              <a:buChar char="Ø"/>
              <a:defRPr/>
            </a:pPr>
            <a:r>
              <a:rPr lang="en-US" altLang="en-US" dirty="0">
                <a:ea typeface="Calibri" pitchFamily="34" charset="0"/>
                <a:cs typeface="Times New Roman" pitchFamily="18" charset="0"/>
              </a:rPr>
              <a:t>Analytics / Data Science / Data Aggregation / Pattern Recognition</a:t>
            </a:r>
          </a:p>
          <a:p>
            <a:pPr marL="288006" indent="-288006" defTabSz="768018">
              <a:buFont typeface="Wingdings" panose="05000000000000000000" pitchFamily="2" charset="2"/>
              <a:buChar char="Ø"/>
              <a:defRPr/>
            </a:pPr>
            <a:r>
              <a:rPr lang="en-US" altLang="en-US" dirty="0">
                <a:ea typeface="Calibri" pitchFamily="34" charset="0"/>
                <a:cs typeface="Times New Roman" pitchFamily="18" charset="0"/>
              </a:rPr>
              <a:t>Performance Standards</a:t>
            </a:r>
          </a:p>
          <a:p>
            <a:pPr marL="288006" indent="-288006" defTabSz="768018">
              <a:buFont typeface="Wingdings" panose="05000000000000000000" pitchFamily="2" charset="2"/>
              <a:buChar char="Ø"/>
              <a:defRPr/>
            </a:pPr>
            <a:r>
              <a:rPr lang="en-US" altLang="en-US" dirty="0">
                <a:ea typeface="Calibri" pitchFamily="34" charset="0"/>
                <a:cs typeface="Times New Roman" pitchFamily="18" charset="0"/>
              </a:rPr>
              <a:t>Action Limits / Actionable Data</a:t>
            </a:r>
          </a:p>
          <a:p>
            <a:pPr marL="288006" indent="-288006" defTabSz="768018">
              <a:buFont typeface="Wingdings" panose="05000000000000000000" pitchFamily="2" charset="2"/>
              <a:buChar char="Ø"/>
              <a:defRPr/>
            </a:pPr>
            <a:r>
              <a:rPr lang="en-US" altLang="en-US" dirty="0">
                <a:ea typeface="Calibri" pitchFamily="34" charset="0"/>
                <a:cs typeface="Times New Roman" pitchFamily="18" charset="0"/>
              </a:rPr>
              <a:t>Human Interpretation v’s Machine Learning</a:t>
            </a:r>
          </a:p>
        </p:txBody>
      </p:sp>
      <p:sp>
        <p:nvSpPr>
          <p:cNvPr id="6" name="Rectangle 1">
            <a:extLst>
              <a:ext uri="{FF2B5EF4-FFF2-40B4-BE49-F238E27FC236}">
                <a16:creationId xmlns:a16="http://schemas.microsoft.com/office/drawing/2014/main" id="{BFF0B6C6-F825-4B00-B251-163038BF8FD4}"/>
              </a:ext>
            </a:extLst>
          </p:cNvPr>
          <p:cNvSpPr>
            <a:spLocks noChangeArrowheads="1"/>
          </p:cNvSpPr>
          <p:nvPr/>
        </p:nvSpPr>
        <p:spPr bwMode="auto">
          <a:xfrm>
            <a:off x="551636" y="1620601"/>
            <a:ext cx="6056963" cy="908549"/>
          </a:xfrm>
          <a:prstGeom prst="rect">
            <a:avLst/>
          </a:prstGeom>
          <a:noFill/>
          <a:ln>
            <a:noFill/>
          </a:ln>
          <a:effectLst/>
        </p:spPr>
        <p:txBody>
          <a:bodyPr lIns="76802" tIns="38401" rIns="76802" bIns="38401" anchor="ctr">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l">
              <a:defRPr/>
            </a:pPr>
            <a:r>
              <a:rPr lang="en-US" altLang="en-US" dirty="0">
                <a:ea typeface="Calibri" pitchFamily="34" charset="0"/>
                <a:cs typeface="Times New Roman" pitchFamily="18" charset="0"/>
              </a:rPr>
              <a:t>What data do we have and what is it telling us?</a:t>
            </a:r>
          </a:p>
          <a:p>
            <a:pPr algn="l">
              <a:defRPr/>
            </a:pPr>
            <a:r>
              <a:rPr lang="en-US" altLang="en-US" dirty="0">
                <a:ea typeface="Calibri" pitchFamily="34" charset="0"/>
                <a:cs typeface="Times New Roman" pitchFamily="18" charset="0"/>
              </a:rPr>
              <a:t>Trying to find something we already recognize has value?</a:t>
            </a:r>
          </a:p>
          <a:p>
            <a:pPr algn="l">
              <a:defRPr/>
            </a:pPr>
            <a:r>
              <a:rPr lang="en-US" altLang="en-US" dirty="0">
                <a:ea typeface="Calibri" pitchFamily="34" charset="0"/>
                <a:cs typeface="Times New Roman" pitchFamily="18" charset="0"/>
              </a:rPr>
              <a:t>Trying to identify something we don’t yet know about?</a:t>
            </a:r>
          </a:p>
        </p:txBody>
      </p:sp>
      <p:cxnSp>
        <p:nvCxnSpPr>
          <p:cNvPr id="7" name="Connettore diritto 20">
            <a:extLst>
              <a:ext uri="{FF2B5EF4-FFF2-40B4-BE49-F238E27FC236}">
                <a16:creationId xmlns:a16="http://schemas.microsoft.com/office/drawing/2014/main" id="{79810122-E501-29EB-5CD4-1CCA1B895FF0}"/>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508806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4C12206-5294-46CD-A2A7-5E87975A59D8}"/>
              </a:ext>
            </a:extLst>
          </p:cNvPr>
          <p:cNvSpPr>
            <a:spLocks noChangeArrowheads="1"/>
          </p:cNvSpPr>
          <p:nvPr/>
        </p:nvSpPr>
        <p:spPr bwMode="auto">
          <a:xfrm>
            <a:off x="364975" y="1081459"/>
            <a:ext cx="9220153" cy="962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2C5A7B"/>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335" tIns="49779" rIns="101335" bIns="49779">
            <a:spAutoFit/>
          </a:bodyPr>
          <a:lstStyle>
            <a:lvl1pPr>
              <a:defRPr>
                <a:solidFill>
                  <a:srgbClr val="000000"/>
                </a:solidFill>
                <a:latin typeface="Calibri" panose="020F0502020204030204" pitchFamily="34" charset="0"/>
                <a:cs typeface="Arial" panose="020B0604020202020204" pitchFamily="34" charset="0"/>
              </a:defRPr>
            </a:lvl1pPr>
            <a:lvl2pPr marL="742950" indent="-285750">
              <a:defRPr>
                <a:solidFill>
                  <a:srgbClr val="000000"/>
                </a:solidFill>
                <a:latin typeface="Calibri" panose="020F0502020204030204" pitchFamily="34" charset="0"/>
                <a:cs typeface="Arial" panose="020B0604020202020204" pitchFamily="34" charset="0"/>
              </a:defRPr>
            </a:lvl2pPr>
            <a:lvl3pPr marL="1143000" indent="-228600">
              <a:defRPr>
                <a:solidFill>
                  <a:srgbClr val="000000"/>
                </a:solidFill>
                <a:latin typeface="Calibri" panose="020F0502020204030204" pitchFamily="34" charset="0"/>
                <a:cs typeface="Arial" panose="020B0604020202020204" pitchFamily="34" charset="0"/>
              </a:defRPr>
            </a:lvl3pPr>
            <a:lvl4pPr marL="1600200" indent="-228600">
              <a:defRPr>
                <a:solidFill>
                  <a:srgbClr val="000000"/>
                </a:solidFill>
                <a:latin typeface="Calibri" panose="020F0502020204030204" pitchFamily="34" charset="0"/>
                <a:cs typeface="Arial" panose="020B0604020202020204" pitchFamily="34" charset="0"/>
              </a:defRPr>
            </a:lvl4pPr>
            <a:lvl5pPr marL="2057400" indent="-228600">
              <a:defRPr>
                <a:solidFill>
                  <a:srgbClr val="000000"/>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9pPr>
          </a:lstStyle>
          <a:p>
            <a:pPr algn="l"/>
            <a:r>
              <a:rPr lang="en-GB" altLang="en-US" sz="2800" b="1" dirty="0">
                <a:solidFill>
                  <a:schemeClr val="tx1"/>
                </a:solidFill>
                <a:latin typeface="Arial" panose="020B0604020202020204" pitchFamily="34" charset="0"/>
              </a:rPr>
              <a:t>Valve (&amp; Plant) Life Cycle (Reliability Curve)</a:t>
            </a:r>
          </a:p>
          <a:p>
            <a:pPr algn="l"/>
            <a:r>
              <a:rPr lang="en-GB" altLang="en-US" sz="2800" b="1" dirty="0">
                <a:solidFill>
                  <a:schemeClr val="tx1"/>
                </a:solidFill>
                <a:latin typeface="Arial" panose="020B0604020202020204" pitchFamily="34" charset="0"/>
              </a:rPr>
              <a:t>Sealing Performance / Capability</a:t>
            </a:r>
          </a:p>
        </p:txBody>
      </p:sp>
      <p:grpSp>
        <p:nvGrpSpPr>
          <p:cNvPr id="3" name="Group 3">
            <a:extLst>
              <a:ext uri="{FF2B5EF4-FFF2-40B4-BE49-F238E27FC236}">
                <a16:creationId xmlns:a16="http://schemas.microsoft.com/office/drawing/2014/main" id="{D6C1591E-08A0-4512-968F-C30D7B25D35C}"/>
              </a:ext>
            </a:extLst>
          </p:cNvPr>
          <p:cNvGrpSpPr>
            <a:grpSpLocks/>
          </p:cNvGrpSpPr>
          <p:nvPr/>
        </p:nvGrpSpPr>
        <p:grpSpPr bwMode="auto">
          <a:xfrm>
            <a:off x="1611218" y="2053042"/>
            <a:ext cx="8619960" cy="4250107"/>
            <a:chOff x="372" y="663"/>
            <a:chExt cx="4994" cy="2677"/>
          </a:xfrm>
        </p:grpSpPr>
        <p:sp>
          <p:nvSpPr>
            <p:cNvPr id="4" name="Line 4">
              <a:extLst>
                <a:ext uri="{FF2B5EF4-FFF2-40B4-BE49-F238E27FC236}">
                  <a16:creationId xmlns:a16="http://schemas.microsoft.com/office/drawing/2014/main" id="{DA181FB1-8E2D-482C-8364-50CC5EB96607}"/>
                </a:ext>
              </a:extLst>
            </p:cNvPr>
            <p:cNvSpPr>
              <a:spLocks noChangeShapeType="1"/>
            </p:cNvSpPr>
            <p:nvPr/>
          </p:nvSpPr>
          <p:spPr bwMode="auto">
            <a:xfrm>
              <a:off x="703" y="663"/>
              <a:ext cx="0" cy="2677"/>
            </a:xfrm>
            <a:prstGeom prst="line">
              <a:avLst/>
            </a:prstGeom>
            <a:noFill/>
            <a:ln w="508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3541"/>
            </a:p>
          </p:txBody>
        </p:sp>
        <p:sp>
          <p:nvSpPr>
            <p:cNvPr id="5" name="Rectangle 5">
              <a:extLst>
                <a:ext uri="{FF2B5EF4-FFF2-40B4-BE49-F238E27FC236}">
                  <a16:creationId xmlns:a16="http://schemas.microsoft.com/office/drawing/2014/main" id="{5FF5BFB2-EA58-4A41-83AC-1D13803AF926}"/>
                </a:ext>
              </a:extLst>
            </p:cNvPr>
            <p:cNvSpPr>
              <a:spLocks noChangeArrowheads="1"/>
            </p:cNvSpPr>
            <p:nvPr/>
          </p:nvSpPr>
          <p:spPr bwMode="auto">
            <a:xfrm rot="16200000">
              <a:off x="-51" y="1941"/>
              <a:ext cx="1148" cy="302"/>
            </a:xfrm>
            <a:prstGeom prst="rect">
              <a:avLst/>
            </a:prstGeom>
            <a:noFill/>
            <a:ln w="12700">
              <a:noFill/>
              <a:miter lim="800000"/>
              <a:headEnd/>
              <a:tailEnd/>
            </a:ln>
            <a:effectLst/>
          </p:spPr>
          <p:txBody>
            <a:bodyPr wrap="none" lIns="90488" tIns="44451" rIns="90488" bIns="44451">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defRPr/>
              </a:pPr>
              <a:r>
                <a:rPr lang="en-GB" altLang="en-US" sz="2800" dirty="0">
                  <a:latin typeface="Arial" charset="0"/>
                </a:rPr>
                <a:t>Leak Rate</a:t>
              </a:r>
            </a:p>
          </p:txBody>
        </p:sp>
        <p:sp>
          <p:nvSpPr>
            <p:cNvPr id="6" name="Rectangle 6">
              <a:extLst>
                <a:ext uri="{FF2B5EF4-FFF2-40B4-BE49-F238E27FC236}">
                  <a16:creationId xmlns:a16="http://schemas.microsoft.com/office/drawing/2014/main" id="{B1522B57-1F9C-42E1-AC85-7FEF51B4D19B}"/>
                </a:ext>
              </a:extLst>
            </p:cNvPr>
            <p:cNvSpPr>
              <a:spLocks noChangeArrowheads="1"/>
            </p:cNvSpPr>
            <p:nvPr/>
          </p:nvSpPr>
          <p:spPr bwMode="auto">
            <a:xfrm>
              <a:off x="3926" y="2967"/>
              <a:ext cx="647" cy="330"/>
            </a:xfrm>
            <a:prstGeom prst="rect">
              <a:avLst/>
            </a:prstGeom>
            <a:noFill/>
            <a:ln w="9525">
              <a:noFill/>
              <a:miter lim="800000"/>
              <a:headEnd/>
              <a:tailEnd/>
            </a:ln>
            <a:effectLst/>
          </p:spPr>
          <p:txBody>
            <a:bodyPr wrap="none"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en-GB" altLang="en-US" sz="2800" b="1" i="1" dirty="0">
                  <a:latin typeface="Arial" charset="0"/>
                </a:rPr>
                <a:t>Time</a:t>
              </a:r>
              <a:r>
                <a:rPr lang="en-GB" altLang="en-US" sz="2800" dirty="0">
                  <a:latin typeface="Arial" charset="0"/>
                </a:rPr>
                <a:t> </a:t>
              </a:r>
            </a:p>
          </p:txBody>
        </p:sp>
        <p:sp>
          <p:nvSpPr>
            <p:cNvPr id="7" name="Line 7">
              <a:extLst>
                <a:ext uri="{FF2B5EF4-FFF2-40B4-BE49-F238E27FC236}">
                  <a16:creationId xmlns:a16="http://schemas.microsoft.com/office/drawing/2014/main" id="{E9760AAF-A505-4E6D-90D4-DE048DECB95A}"/>
                </a:ext>
              </a:extLst>
            </p:cNvPr>
            <p:cNvSpPr>
              <a:spLocks noChangeShapeType="1"/>
            </p:cNvSpPr>
            <p:nvPr/>
          </p:nvSpPr>
          <p:spPr bwMode="auto">
            <a:xfrm flipH="1">
              <a:off x="694" y="3330"/>
              <a:ext cx="4672" cy="1"/>
            </a:xfrm>
            <a:prstGeom prst="line">
              <a:avLst/>
            </a:prstGeom>
            <a:noFill/>
            <a:ln w="508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3541"/>
            </a:p>
          </p:txBody>
        </p:sp>
      </p:grpSp>
      <p:grpSp>
        <p:nvGrpSpPr>
          <p:cNvPr id="8" name="Group 8">
            <a:extLst>
              <a:ext uri="{FF2B5EF4-FFF2-40B4-BE49-F238E27FC236}">
                <a16:creationId xmlns:a16="http://schemas.microsoft.com/office/drawing/2014/main" id="{F1AD2C73-0A9C-4209-B5B6-AC46DB57F9A1}"/>
              </a:ext>
            </a:extLst>
          </p:cNvPr>
          <p:cNvGrpSpPr>
            <a:grpSpLocks/>
          </p:cNvGrpSpPr>
          <p:nvPr/>
        </p:nvGrpSpPr>
        <p:grpSpPr bwMode="auto">
          <a:xfrm>
            <a:off x="2168109" y="2126822"/>
            <a:ext cx="7920780" cy="3527373"/>
            <a:chOff x="476" y="709"/>
            <a:chExt cx="4990" cy="2222"/>
          </a:xfrm>
        </p:grpSpPr>
        <p:sp>
          <p:nvSpPr>
            <p:cNvPr id="9" name="Arc 9">
              <a:extLst>
                <a:ext uri="{FF2B5EF4-FFF2-40B4-BE49-F238E27FC236}">
                  <a16:creationId xmlns:a16="http://schemas.microsoft.com/office/drawing/2014/main" id="{C88171BD-C4A4-4BD7-9FD5-09655CBA843F}"/>
                </a:ext>
              </a:extLst>
            </p:cNvPr>
            <p:cNvSpPr>
              <a:spLocks/>
            </p:cNvSpPr>
            <p:nvPr/>
          </p:nvSpPr>
          <p:spPr bwMode="auto">
            <a:xfrm flipV="1">
              <a:off x="1338" y="709"/>
              <a:ext cx="4128" cy="222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3541"/>
            </a:p>
          </p:txBody>
        </p:sp>
        <p:sp>
          <p:nvSpPr>
            <p:cNvPr id="10" name="Line 10">
              <a:extLst>
                <a:ext uri="{FF2B5EF4-FFF2-40B4-BE49-F238E27FC236}">
                  <a16:creationId xmlns:a16="http://schemas.microsoft.com/office/drawing/2014/main" id="{E72182AD-B57D-4BAE-984F-3CAFC13B2569}"/>
                </a:ext>
              </a:extLst>
            </p:cNvPr>
            <p:cNvSpPr>
              <a:spLocks noChangeShapeType="1"/>
            </p:cNvSpPr>
            <p:nvPr/>
          </p:nvSpPr>
          <p:spPr bwMode="auto">
            <a:xfrm flipH="1">
              <a:off x="476" y="2931"/>
              <a:ext cx="862"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3541"/>
            </a:p>
          </p:txBody>
        </p:sp>
      </p:grpSp>
      <p:sp>
        <p:nvSpPr>
          <p:cNvPr id="11" name="Line 11">
            <a:extLst>
              <a:ext uri="{FF2B5EF4-FFF2-40B4-BE49-F238E27FC236}">
                <a16:creationId xmlns:a16="http://schemas.microsoft.com/office/drawing/2014/main" id="{2EFAFA53-DCF3-49E1-BD96-42F7F625BF1A}"/>
              </a:ext>
            </a:extLst>
          </p:cNvPr>
          <p:cNvSpPr>
            <a:spLocks noChangeShapeType="1"/>
          </p:cNvSpPr>
          <p:nvPr/>
        </p:nvSpPr>
        <p:spPr bwMode="auto">
          <a:xfrm flipV="1">
            <a:off x="3536547" y="4359537"/>
            <a:ext cx="0" cy="194286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401" tIns="51201" rIns="102401" bIns="51201"/>
          <a:lstStyle/>
          <a:p>
            <a:endParaRPr lang="en-GB" sz="3541"/>
          </a:p>
        </p:txBody>
      </p:sp>
      <p:sp>
        <p:nvSpPr>
          <p:cNvPr id="12" name="Line 12">
            <a:extLst>
              <a:ext uri="{FF2B5EF4-FFF2-40B4-BE49-F238E27FC236}">
                <a16:creationId xmlns:a16="http://schemas.microsoft.com/office/drawing/2014/main" id="{A30ECC06-1688-4235-83F3-C5C1C37BBF5F}"/>
              </a:ext>
            </a:extLst>
          </p:cNvPr>
          <p:cNvSpPr>
            <a:spLocks noChangeShapeType="1"/>
          </p:cNvSpPr>
          <p:nvPr/>
        </p:nvSpPr>
        <p:spPr bwMode="auto">
          <a:xfrm flipV="1">
            <a:off x="4471090" y="4359537"/>
            <a:ext cx="0" cy="194286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401" tIns="51201" rIns="102401" bIns="51201"/>
          <a:lstStyle/>
          <a:p>
            <a:endParaRPr lang="en-GB" sz="3541"/>
          </a:p>
        </p:txBody>
      </p:sp>
      <p:sp>
        <p:nvSpPr>
          <p:cNvPr id="13" name="Line 13">
            <a:extLst>
              <a:ext uri="{FF2B5EF4-FFF2-40B4-BE49-F238E27FC236}">
                <a16:creationId xmlns:a16="http://schemas.microsoft.com/office/drawing/2014/main" id="{20A336A2-9A5F-4A56-B95E-1FFFAEFF60EE}"/>
              </a:ext>
            </a:extLst>
          </p:cNvPr>
          <p:cNvSpPr>
            <a:spLocks noChangeShapeType="1"/>
          </p:cNvSpPr>
          <p:nvPr/>
        </p:nvSpPr>
        <p:spPr bwMode="auto">
          <a:xfrm flipV="1">
            <a:off x="5839528" y="4359537"/>
            <a:ext cx="0" cy="194286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401" tIns="51201" rIns="102401" bIns="51201"/>
          <a:lstStyle/>
          <a:p>
            <a:endParaRPr lang="en-GB" sz="3541"/>
          </a:p>
        </p:txBody>
      </p:sp>
      <p:sp>
        <p:nvSpPr>
          <p:cNvPr id="14" name="Text Box 15">
            <a:extLst>
              <a:ext uri="{FF2B5EF4-FFF2-40B4-BE49-F238E27FC236}">
                <a16:creationId xmlns:a16="http://schemas.microsoft.com/office/drawing/2014/main" id="{7FE90D9E-0E15-4EFE-A91E-D4FF388A797D}"/>
              </a:ext>
            </a:extLst>
          </p:cNvPr>
          <p:cNvSpPr txBox="1">
            <a:spLocks noChangeArrowheads="1"/>
          </p:cNvSpPr>
          <p:nvPr/>
        </p:nvSpPr>
        <p:spPr bwMode="auto">
          <a:xfrm>
            <a:off x="3477335" y="4373591"/>
            <a:ext cx="1033952" cy="288068"/>
          </a:xfrm>
          <a:prstGeom prst="rect">
            <a:avLst/>
          </a:prstGeom>
          <a:noFill/>
          <a:ln>
            <a:noFill/>
          </a:ln>
          <a:effectLst/>
        </p:spPr>
        <p:txBody>
          <a:bodyPr wrap="none" lIns="102401" tIns="51201" rIns="102401" bIns="51201">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en-GB" altLang="en-US" sz="1200" b="1" dirty="0">
                <a:latin typeface="Arial" charset="0"/>
              </a:rPr>
              <a:t>Leak Starts</a:t>
            </a:r>
          </a:p>
        </p:txBody>
      </p:sp>
      <p:sp>
        <p:nvSpPr>
          <p:cNvPr id="15" name="Text Box 16">
            <a:extLst>
              <a:ext uri="{FF2B5EF4-FFF2-40B4-BE49-F238E27FC236}">
                <a16:creationId xmlns:a16="http://schemas.microsoft.com/office/drawing/2014/main" id="{ED692982-FF3D-4708-91AF-EC31BB36A37D}"/>
              </a:ext>
            </a:extLst>
          </p:cNvPr>
          <p:cNvSpPr txBox="1">
            <a:spLocks noChangeArrowheads="1"/>
          </p:cNvSpPr>
          <p:nvPr/>
        </p:nvSpPr>
        <p:spPr bwMode="auto">
          <a:xfrm>
            <a:off x="4533101" y="4373591"/>
            <a:ext cx="1282417" cy="288068"/>
          </a:xfrm>
          <a:prstGeom prst="rect">
            <a:avLst/>
          </a:prstGeom>
          <a:noFill/>
          <a:ln>
            <a:noFill/>
          </a:ln>
          <a:effectLst/>
        </p:spPr>
        <p:txBody>
          <a:bodyPr wrap="none" lIns="102401" tIns="51201" rIns="102401" bIns="51201">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en-GB" altLang="en-US" sz="1200" b="1">
                <a:latin typeface="Arial" charset="0"/>
              </a:rPr>
              <a:t>Leak Develops</a:t>
            </a:r>
          </a:p>
        </p:txBody>
      </p:sp>
      <p:sp>
        <p:nvSpPr>
          <p:cNvPr id="16" name="Text Box 17">
            <a:extLst>
              <a:ext uri="{FF2B5EF4-FFF2-40B4-BE49-F238E27FC236}">
                <a16:creationId xmlns:a16="http://schemas.microsoft.com/office/drawing/2014/main" id="{C0268BC9-634E-400C-A353-B43BEC28B703}"/>
              </a:ext>
            </a:extLst>
          </p:cNvPr>
          <p:cNvSpPr txBox="1">
            <a:spLocks noChangeArrowheads="1"/>
          </p:cNvSpPr>
          <p:nvPr/>
        </p:nvSpPr>
        <p:spPr bwMode="auto">
          <a:xfrm>
            <a:off x="5831805" y="4373591"/>
            <a:ext cx="2237807" cy="288068"/>
          </a:xfrm>
          <a:prstGeom prst="rect">
            <a:avLst/>
          </a:prstGeom>
          <a:noFill/>
          <a:ln>
            <a:noFill/>
          </a:ln>
          <a:effectLst/>
        </p:spPr>
        <p:txBody>
          <a:bodyPr wrap="none" lIns="102401" tIns="51201" rIns="102401" bIns="51201">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en-GB" altLang="en-US" sz="1200" b="1">
                <a:latin typeface="Arial" charset="0"/>
              </a:rPr>
              <a:t>Exponential Growth in Leak</a:t>
            </a:r>
          </a:p>
        </p:txBody>
      </p:sp>
      <p:sp>
        <p:nvSpPr>
          <p:cNvPr id="17" name="Text Box 26">
            <a:extLst>
              <a:ext uri="{FF2B5EF4-FFF2-40B4-BE49-F238E27FC236}">
                <a16:creationId xmlns:a16="http://schemas.microsoft.com/office/drawing/2014/main" id="{3DA75116-38C2-49A8-9E07-80530192C556}"/>
              </a:ext>
            </a:extLst>
          </p:cNvPr>
          <p:cNvSpPr txBox="1">
            <a:spLocks noChangeArrowheads="1"/>
          </p:cNvSpPr>
          <p:nvPr/>
        </p:nvSpPr>
        <p:spPr bwMode="auto">
          <a:xfrm>
            <a:off x="2134587" y="4373591"/>
            <a:ext cx="1463108" cy="288068"/>
          </a:xfrm>
          <a:prstGeom prst="rect">
            <a:avLst/>
          </a:prstGeom>
          <a:noFill/>
          <a:ln>
            <a:noFill/>
          </a:ln>
          <a:effectLst/>
        </p:spPr>
        <p:txBody>
          <a:bodyPr wrap="none" lIns="102401" tIns="51201" rIns="102401" bIns="51201">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en-GB" altLang="en-US" sz="1200" b="1">
                <a:latin typeface="Arial" charset="0"/>
              </a:rPr>
              <a:t>Valve Performing</a:t>
            </a:r>
          </a:p>
        </p:txBody>
      </p:sp>
      <p:sp>
        <p:nvSpPr>
          <p:cNvPr id="18" name="TextBox 17">
            <a:extLst>
              <a:ext uri="{FF2B5EF4-FFF2-40B4-BE49-F238E27FC236}">
                <a16:creationId xmlns:a16="http://schemas.microsoft.com/office/drawing/2014/main" id="{0FC23C59-984E-47F8-ABDB-5A604C822F5F}"/>
              </a:ext>
            </a:extLst>
          </p:cNvPr>
          <p:cNvSpPr txBox="1">
            <a:spLocks noChangeArrowheads="1"/>
          </p:cNvSpPr>
          <p:nvPr/>
        </p:nvSpPr>
        <p:spPr bwMode="auto">
          <a:xfrm>
            <a:off x="2201774" y="2486937"/>
            <a:ext cx="2810079" cy="380529"/>
          </a:xfrm>
          <a:prstGeom prst="rect">
            <a:avLst/>
          </a:prstGeom>
          <a:noFill/>
          <a:ln>
            <a:noFill/>
          </a:ln>
        </p:spPr>
        <p:txBody>
          <a:bodyPr wrap="none" lIns="102401" tIns="51201" rIns="102401" bIns="51201">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en-GB" altLang="en-US" sz="1801" b="1" dirty="0">
                <a:solidFill>
                  <a:srgbClr val="FF0000"/>
                </a:solidFill>
                <a:latin typeface="Arial" charset="0"/>
              </a:rPr>
              <a:t>Corrective Maintenance</a:t>
            </a:r>
          </a:p>
        </p:txBody>
      </p:sp>
      <p:cxnSp>
        <p:nvCxnSpPr>
          <p:cNvPr id="19" name="Straight Arrow Connector 18">
            <a:extLst>
              <a:ext uri="{FF2B5EF4-FFF2-40B4-BE49-F238E27FC236}">
                <a16:creationId xmlns:a16="http://schemas.microsoft.com/office/drawing/2014/main" id="{F333F6FD-DAF9-4E70-8705-AA7130F282E8}"/>
              </a:ext>
            </a:extLst>
          </p:cNvPr>
          <p:cNvCxnSpPr/>
          <p:nvPr/>
        </p:nvCxnSpPr>
        <p:spPr>
          <a:xfrm flipH="1">
            <a:off x="4017872" y="3460128"/>
            <a:ext cx="68509" cy="2116775"/>
          </a:xfrm>
          <a:prstGeom prst="straightConnector1">
            <a:avLst/>
          </a:prstGeom>
          <a:ln>
            <a:solidFill>
              <a:schemeClr val="tx1"/>
            </a:solidFill>
            <a:tailEnd type="arrow"/>
          </a:ln>
        </p:spPr>
        <p:style>
          <a:lnRef idx="3">
            <a:schemeClr val="accent5"/>
          </a:lnRef>
          <a:fillRef idx="0">
            <a:schemeClr val="accent5"/>
          </a:fillRef>
          <a:effectRef idx="2">
            <a:schemeClr val="accent5"/>
          </a:effectRef>
          <a:fontRef idx="minor">
            <a:schemeClr val="tx1"/>
          </a:fontRef>
        </p:style>
      </p:cxnSp>
      <p:cxnSp>
        <p:nvCxnSpPr>
          <p:cNvPr id="20" name="Straight Arrow Connector 19">
            <a:extLst>
              <a:ext uri="{FF2B5EF4-FFF2-40B4-BE49-F238E27FC236}">
                <a16:creationId xmlns:a16="http://schemas.microsoft.com/office/drawing/2014/main" id="{ED3631DC-4739-4BD4-A84D-9E77FF576AEF}"/>
              </a:ext>
            </a:extLst>
          </p:cNvPr>
          <p:cNvCxnSpPr/>
          <p:nvPr/>
        </p:nvCxnSpPr>
        <p:spPr>
          <a:xfrm>
            <a:off x="4838232" y="3272164"/>
            <a:ext cx="790497" cy="2132585"/>
          </a:xfrm>
          <a:prstGeom prst="straightConnector1">
            <a:avLst/>
          </a:prstGeom>
          <a:ln>
            <a:solidFill>
              <a:schemeClr val="tx1"/>
            </a:solidFill>
            <a:tailEnd type="arrow"/>
          </a:ln>
        </p:spPr>
        <p:style>
          <a:lnRef idx="3">
            <a:schemeClr val="accent5"/>
          </a:lnRef>
          <a:fillRef idx="0">
            <a:schemeClr val="accent5"/>
          </a:fillRef>
          <a:effectRef idx="2">
            <a:schemeClr val="accent5"/>
          </a:effectRef>
          <a:fontRef idx="minor">
            <a:schemeClr val="tx1"/>
          </a:fontRef>
        </p:style>
      </p:cxnSp>
      <p:cxnSp>
        <p:nvCxnSpPr>
          <p:cNvPr id="21" name="Straight Arrow Connector 20">
            <a:extLst>
              <a:ext uri="{FF2B5EF4-FFF2-40B4-BE49-F238E27FC236}">
                <a16:creationId xmlns:a16="http://schemas.microsoft.com/office/drawing/2014/main" id="{F443D4C8-076E-472F-9BB2-E73DFE2D8674}"/>
              </a:ext>
            </a:extLst>
          </p:cNvPr>
          <p:cNvCxnSpPr/>
          <p:nvPr/>
        </p:nvCxnSpPr>
        <p:spPr>
          <a:xfrm>
            <a:off x="4838232" y="2991099"/>
            <a:ext cx="3465891" cy="1500188"/>
          </a:xfrm>
          <a:prstGeom prst="straightConnector1">
            <a:avLst/>
          </a:prstGeom>
          <a:ln>
            <a:solidFill>
              <a:schemeClr val="tx1"/>
            </a:solidFill>
            <a:tailEnd type="arrow"/>
          </a:ln>
        </p:spPr>
        <p:style>
          <a:lnRef idx="3">
            <a:schemeClr val="accent5"/>
          </a:lnRef>
          <a:fillRef idx="0">
            <a:schemeClr val="accent5"/>
          </a:fillRef>
          <a:effectRef idx="2">
            <a:schemeClr val="accent5"/>
          </a:effectRef>
          <a:fontRef idx="minor">
            <a:schemeClr val="tx1"/>
          </a:fontRef>
        </p:style>
      </p:cxnSp>
      <p:cxnSp>
        <p:nvCxnSpPr>
          <p:cNvPr id="22" name="Straight Arrow Connector 21">
            <a:extLst>
              <a:ext uri="{FF2B5EF4-FFF2-40B4-BE49-F238E27FC236}">
                <a16:creationId xmlns:a16="http://schemas.microsoft.com/office/drawing/2014/main" id="{05C1C85F-9B85-446D-BC13-343FACBC94E0}"/>
              </a:ext>
            </a:extLst>
          </p:cNvPr>
          <p:cNvCxnSpPr/>
          <p:nvPr/>
        </p:nvCxnSpPr>
        <p:spPr>
          <a:xfrm>
            <a:off x="4838232" y="2739896"/>
            <a:ext cx="5106611" cy="0"/>
          </a:xfrm>
          <a:prstGeom prst="straightConnector1">
            <a:avLst/>
          </a:prstGeom>
          <a:ln>
            <a:solidFill>
              <a:schemeClr val="tx1"/>
            </a:solidFill>
            <a:tailEnd type="arrow"/>
          </a:ln>
        </p:spPr>
        <p:style>
          <a:lnRef idx="3">
            <a:schemeClr val="accent5"/>
          </a:lnRef>
          <a:fillRef idx="0">
            <a:schemeClr val="accent5"/>
          </a:fillRef>
          <a:effectRef idx="2">
            <a:schemeClr val="accent5"/>
          </a:effectRef>
          <a:fontRef idx="minor">
            <a:schemeClr val="tx1"/>
          </a:fontRef>
        </p:style>
      </p:cxnSp>
      <p:grpSp>
        <p:nvGrpSpPr>
          <p:cNvPr id="23" name="Group 15">
            <a:extLst>
              <a:ext uri="{FF2B5EF4-FFF2-40B4-BE49-F238E27FC236}">
                <a16:creationId xmlns:a16="http://schemas.microsoft.com/office/drawing/2014/main" id="{14AA3B2C-C676-47CF-B0CF-A747B6E0C137}"/>
              </a:ext>
            </a:extLst>
          </p:cNvPr>
          <p:cNvGrpSpPr>
            <a:grpSpLocks/>
          </p:cNvGrpSpPr>
          <p:nvPr/>
        </p:nvGrpSpPr>
        <p:grpSpPr bwMode="auto">
          <a:xfrm>
            <a:off x="8904900" y="2940154"/>
            <a:ext cx="1438704" cy="1055752"/>
            <a:chOff x="7408448" y="2561505"/>
            <a:chExt cx="1439838" cy="1055563"/>
          </a:xfrm>
        </p:grpSpPr>
        <p:sp>
          <p:nvSpPr>
            <p:cNvPr id="24" name="Explosion 2 13">
              <a:extLst>
                <a:ext uri="{FF2B5EF4-FFF2-40B4-BE49-F238E27FC236}">
                  <a16:creationId xmlns:a16="http://schemas.microsoft.com/office/drawing/2014/main" id="{D99FAA11-916F-435A-AA6D-8F270B9EB134}"/>
                </a:ext>
              </a:extLst>
            </p:cNvPr>
            <p:cNvSpPr/>
            <p:nvPr/>
          </p:nvSpPr>
          <p:spPr>
            <a:xfrm rot="1151203">
              <a:off x="7408448" y="2561505"/>
              <a:ext cx="1439838" cy="1055563"/>
            </a:xfrm>
            <a:prstGeom prst="irregularSeal2">
              <a:avLst/>
            </a:prstGeom>
            <a:solidFill>
              <a:srgbClr val="FF0000"/>
            </a:solidFill>
            <a:ln>
              <a:solidFill>
                <a:srgbClr val="FF0000"/>
              </a:solidFill>
            </a:ln>
            <a:scene3d>
              <a:camera prst="orthographicFront">
                <a:rot lat="0" lon="0" rev="0"/>
              </a:camera>
              <a:lightRig rig="threePt" dir="t">
                <a:rot lat="0" lon="0" rev="1200000"/>
              </a:lightRig>
            </a:scene3d>
            <a:sp3d>
              <a:bevelT w="63500" h="25400"/>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GB" sz="3541">
                <a:solidFill>
                  <a:schemeClr val="tx1"/>
                </a:solidFill>
              </a:endParaRPr>
            </a:p>
          </p:txBody>
        </p:sp>
        <p:sp>
          <p:nvSpPr>
            <p:cNvPr id="25" name="TextBox 14">
              <a:extLst>
                <a:ext uri="{FF2B5EF4-FFF2-40B4-BE49-F238E27FC236}">
                  <a16:creationId xmlns:a16="http://schemas.microsoft.com/office/drawing/2014/main" id="{950921C1-C9D1-435D-ACE2-9880B1CF1AA4}"/>
                </a:ext>
              </a:extLst>
            </p:cNvPr>
            <p:cNvSpPr txBox="1">
              <a:spLocks noChangeArrowheads="1"/>
            </p:cNvSpPr>
            <p:nvPr/>
          </p:nvSpPr>
          <p:spPr bwMode="auto">
            <a:xfrm>
              <a:off x="7705102" y="2817496"/>
              <a:ext cx="882668" cy="584670"/>
            </a:xfrm>
            <a:prstGeom prst="rect">
              <a:avLst/>
            </a:prstGeom>
            <a:noFill/>
            <a:ln>
              <a:noFill/>
            </a:ln>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en-GB" altLang="en-US" sz="1600" b="1" dirty="0">
                  <a:latin typeface="Arial" charset="0"/>
                </a:rPr>
                <a:t>Critical</a:t>
              </a:r>
            </a:p>
            <a:p>
              <a:pPr eaLnBrk="1" hangingPunct="1">
                <a:spcBef>
                  <a:spcPct val="0"/>
                </a:spcBef>
                <a:buFontTx/>
                <a:buNone/>
                <a:defRPr/>
              </a:pPr>
              <a:r>
                <a:rPr lang="en-GB" altLang="en-US" sz="1600" b="1" dirty="0">
                  <a:latin typeface="Arial" charset="0"/>
                </a:rPr>
                <a:t>Failure</a:t>
              </a:r>
            </a:p>
          </p:txBody>
        </p:sp>
      </p:grpSp>
      <p:sp>
        <p:nvSpPr>
          <p:cNvPr id="26" name="TextBox 25">
            <a:extLst>
              <a:ext uri="{FF2B5EF4-FFF2-40B4-BE49-F238E27FC236}">
                <a16:creationId xmlns:a16="http://schemas.microsoft.com/office/drawing/2014/main" id="{47E6764A-671E-4F3F-AFA7-2520F0EBBA12}"/>
              </a:ext>
            </a:extLst>
          </p:cNvPr>
          <p:cNvSpPr txBox="1">
            <a:spLocks noChangeArrowheads="1"/>
          </p:cNvSpPr>
          <p:nvPr/>
        </p:nvSpPr>
        <p:spPr bwMode="auto">
          <a:xfrm>
            <a:off x="2239117" y="3200141"/>
            <a:ext cx="1976517" cy="380529"/>
          </a:xfrm>
          <a:prstGeom prst="rect">
            <a:avLst/>
          </a:prstGeom>
          <a:noFill/>
          <a:ln>
            <a:noFill/>
          </a:ln>
        </p:spPr>
        <p:txBody>
          <a:bodyPr wrap="none" lIns="102401" tIns="51201" rIns="102401" bIns="51201">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en-GB" altLang="en-US" sz="1801" b="1" dirty="0">
                <a:solidFill>
                  <a:srgbClr val="00B050"/>
                </a:solidFill>
                <a:latin typeface="Arial" charset="0"/>
              </a:rPr>
              <a:t>No Maintenance</a:t>
            </a:r>
          </a:p>
        </p:txBody>
      </p:sp>
      <p:sp>
        <p:nvSpPr>
          <p:cNvPr id="27" name="TextBox 26">
            <a:extLst>
              <a:ext uri="{FF2B5EF4-FFF2-40B4-BE49-F238E27FC236}">
                <a16:creationId xmlns:a16="http://schemas.microsoft.com/office/drawing/2014/main" id="{2EADDA52-6F56-4E0C-ADB4-614520F88BAC}"/>
              </a:ext>
            </a:extLst>
          </p:cNvPr>
          <p:cNvSpPr txBox="1">
            <a:spLocks noChangeArrowheads="1"/>
          </p:cNvSpPr>
          <p:nvPr/>
        </p:nvSpPr>
        <p:spPr bwMode="auto">
          <a:xfrm>
            <a:off x="2203445" y="2961236"/>
            <a:ext cx="2771607" cy="380529"/>
          </a:xfrm>
          <a:prstGeom prst="rect">
            <a:avLst/>
          </a:prstGeom>
          <a:noFill/>
          <a:ln>
            <a:noFill/>
          </a:ln>
        </p:spPr>
        <p:txBody>
          <a:bodyPr wrap="none" lIns="102401" tIns="51201" rIns="102401" bIns="51201">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en-GB" altLang="en-US" sz="1801" b="1" dirty="0">
                <a:solidFill>
                  <a:srgbClr val="FFC000"/>
                </a:solidFill>
                <a:latin typeface="Arial" charset="0"/>
              </a:rPr>
              <a:t>Predictive Maintenance</a:t>
            </a:r>
          </a:p>
        </p:txBody>
      </p:sp>
      <p:sp>
        <p:nvSpPr>
          <p:cNvPr id="28" name="TextBox 27">
            <a:extLst>
              <a:ext uri="{FF2B5EF4-FFF2-40B4-BE49-F238E27FC236}">
                <a16:creationId xmlns:a16="http://schemas.microsoft.com/office/drawing/2014/main" id="{EFDBB898-BC75-4881-9517-4A43833F9FD5}"/>
              </a:ext>
            </a:extLst>
          </p:cNvPr>
          <p:cNvSpPr txBox="1">
            <a:spLocks noChangeArrowheads="1"/>
          </p:cNvSpPr>
          <p:nvPr/>
        </p:nvSpPr>
        <p:spPr bwMode="auto">
          <a:xfrm>
            <a:off x="2200369" y="2725843"/>
            <a:ext cx="2835727" cy="380529"/>
          </a:xfrm>
          <a:prstGeom prst="rect">
            <a:avLst/>
          </a:prstGeom>
          <a:noFill/>
          <a:ln>
            <a:noFill/>
          </a:ln>
        </p:spPr>
        <p:txBody>
          <a:bodyPr wrap="none" lIns="102401" tIns="51201" rIns="102401" bIns="51201">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en-GB" altLang="en-US" sz="1801" b="1" dirty="0">
                <a:solidFill>
                  <a:srgbClr val="FFC000"/>
                </a:solidFill>
                <a:latin typeface="Arial" charset="0"/>
              </a:rPr>
              <a:t>Preventive Maintenance</a:t>
            </a:r>
          </a:p>
        </p:txBody>
      </p:sp>
      <p:sp>
        <p:nvSpPr>
          <p:cNvPr id="29" name="TextBox 28">
            <a:extLst>
              <a:ext uri="{FF2B5EF4-FFF2-40B4-BE49-F238E27FC236}">
                <a16:creationId xmlns:a16="http://schemas.microsoft.com/office/drawing/2014/main" id="{FFE77FFA-DE8B-4FB9-A0CB-4015D70C187A}"/>
              </a:ext>
            </a:extLst>
          </p:cNvPr>
          <p:cNvSpPr txBox="1">
            <a:spLocks noChangeArrowheads="1"/>
          </p:cNvSpPr>
          <p:nvPr/>
        </p:nvSpPr>
        <p:spPr bwMode="auto">
          <a:xfrm>
            <a:off x="2145417" y="2183035"/>
            <a:ext cx="2959287" cy="411179"/>
          </a:xfrm>
          <a:prstGeom prst="rect">
            <a:avLst/>
          </a:prstGeom>
          <a:noFill/>
          <a:ln>
            <a:noFill/>
          </a:ln>
        </p:spPr>
        <p:txBody>
          <a:bodyPr wrap="none" lIns="102401" tIns="51201" rIns="102401" bIns="51201">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en-GB" altLang="en-US" sz="2000" b="1" u="sng" dirty="0">
                <a:latin typeface="Arial" charset="0"/>
              </a:rPr>
              <a:t>Maintenance Activities</a:t>
            </a:r>
          </a:p>
        </p:txBody>
      </p:sp>
      <p:cxnSp>
        <p:nvCxnSpPr>
          <p:cNvPr id="30" name="Connettore diritto 20">
            <a:extLst>
              <a:ext uri="{FF2B5EF4-FFF2-40B4-BE49-F238E27FC236}">
                <a16:creationId xmlns:a16="http://schemas.microsoft.com/office/drawing/2014/main" id="{30CB704B-9AFB-9AED-FC2E-6EE4A4DE8D9E}"/>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308366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C090129-5CF0-458E-8F03-E413BDB4BF4D}"/>
              </a:ext>
            </a:extLst>
          </p:cNvPr>
          <p:cNvGraphicFramePr>
            <a:graphicFrameLocks noGrp="1"/>
          </p:cNvGraphicFramePr>
          <p:nvPr/>
        </p:nvGraphicFramePr>
        <p:xfrm>
          <a:off x="3816465" y="2758355"/>
          <a:ext cx="3047806" cy="2223936"/>
        </p:xfrm>
        <a:graphic>
          <a:graphicData uri="http://schemas.openxmlformats.org/drawingml/2006/table">
            <a:tbl>
              <a:tblPr firstRow="1" bandRow="1">
                <a:tableStyleId>{5C22544A-7EE6-4342-B048-85BDC9FD1C3A}</a:tableStyleId>
              </a:tblPr>
              <a:tblGrid>
                <a:gridCol w="3047806">
                  <a:extLst>
                    <a:ext uri="{9D8B030D-6E8A-4147-A177-3AD203B41FA5}">
                      <a16:colId xmlns:a16="http://schemas.microsoft.com/office/drawing/2014/main" val="20000"/>
                    </a:ext>
                  </a:extLst>
                </a:gridCol>
              </a:tblGrid>
              <a:tr h="370656">
                <a:tc>
                  <a:txBody>
                    <a:bodyPr/>
                    <a:lstStyle/>
                    <a:p>
                      <a:pPr algn="ctr"/>
                      <a:r>
                        <a:rPr lang="en-GB" sz="1800" dirty="0">
                          <a:solidFill>
                            <a:srgbClr val="FF0000"/>
                          </a:solidFill>
                        </a:rPr>
                        <a:t>BIG DATA</a:t>
                      </a:r>
                    </a:p>
                  </a:txBody>
                  <a:tcPr marL="91435" marR="91435" marT="45697" marB="4569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70656">
                <a:tc>
                  <a:txBody>
                    <a:bodyPr/>
                    <a:lstStyle/>
                    <a:p>
                      <a:pPr algn="ctr"/>
                      <a:r>
                        <a:rPr lang="en-GB" sz="1600" dirty="0">
                          <a:solidFill>
                            <a:schemeClr val="tx1"/>
                          </a:solidFill>
                        </a:rPr>
                        <a:t>Huge Volumes</a:t>
                      </a:r>
                    </a:p>
                  </a:txBody>
                  <a:tcPr marL="91435" marR="91435" marT="45697" marB="4569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70656">
                <a:tc>
                  <a:txBody>
                    <a:bodyPr/>
                    <a:lstStyle/>
                    <a:p>
                      <a:pPr algn="ctr"/>
                      <a:r>
                        <a:rPr lang="en-GB" sz="1600" dirty="0">
                          <a:solidFill>
                            <a:schemeClr val="tx1"/>
                          </a:solidFill>
                        </a:rPr>
                        <a:t>Expensive to store</a:t>
                      </a:r>
                    </a:p>
                  </a:txBody>
                  <a:tcPr marL="91435" marR="91435" marT="45697" marB="4569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70656">
                <a:tc>
                  <a:txBody>
                    <a:bodyPr/>
                    <a:lstStyle/>
                    <a:p>
                      <a:pPr algn="ctr"/>
                      <a:r>
                        <a:rPr lang="en-GB" sz="1600" dirty="0">
                          <a:solidFill>
                            <a:schemeClr val="tx1"/>
                          </a:solidFill>
                        </a:rPr>
                        <a:t>De-Focused</a:t>
                      </a:r>
                    </a:p>
                  </a:txBody>
                  <a:tcPr marL="91435" marR="91435" marT="45697" marB="4569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7065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dirty="0">
                          <a:solidFill>
                            <a:schemeClr val="tx1"/>
                          </a:solidFill>
                        </a:rPr>
                        <a:t>Difficult</a:t>
                      </a:r>
                      <a:r>
                        <a:rPr lang="en-GB" sz="1600" baseline="0" dirty="0">
                          <a:solidFill>
                            <a:schemeClr val="tx1"/>
                          </a:solidFill>
                        </a:rPr>
                        <a:t> to analyse</a:t>
                      </a:r>
                      <a:endParaRPr lang="en-GB" sz="1600" dirty="0">
                        <a:solidFill>
                          <a:schemeClr val="tx1"/>
                        </a:solidFill>
                      </a:endParaRPr>
                    </a:p>
                  </a:txBody>
                  <a:tcPr marL="91435" marR="91435" marT="45697" marB="4569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7065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dirty="0">
                          <a:solidFill>
                            <a:schemeClr val="tx1"/>
                          </a:solidFill>
                        </a:rPr>
                        <a:t>Time consuming to interpret</a:t>
                      </a:r>
                    </a:p>
                  </a:txBody>
                  <a:tcPr marL="91435" marR="91435" marT="45697" marB="4569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grpSp>
        <p:nvGrpSpPr>
          <p:cNvPr id="3" name="Group 7">
            <a:extLst>
              <a:ext uri="{FF2B5EF4-FFF2-40B4-BE49-F238E27FC236}">
                <a16:creationId xmlns:a16="http://schemas.microsoft.com/office/drawing/2014/main" id="{E43DB1BE-D55E-4B52-B930-97A47158D190}"/>
              </a:ext>
            </a:extLst>
          </p:cNvPr>
          <p:cNvGrpSpPr>
            <a:grpSpLocks/>
          </p:cNvGrpSpPr>
          <p:nvPr/>
        </p:nvGrpSpPr>
        <p:grpSpPr bwMode="auto">
          <a:xfrm>
            <a:off x="2127438" y="5151478"/>
            <a:ext cx="7919023" cy="838546"/>
            <a:chOff x="840798" y="4752551"/>
            <a:chExt cx="7921176" cy="840266"/>
          </a:xfrm>
        </p:grpSpPr>
        <p:cxnSp>
          <p:nvCxnSpPr>
            <p:cNvPr id="4" name="Straight Connector 3">
              <a:extLst>
                <a:ext uri="{FF2B5EF4-FFF2-40B4-BE49-F238E27FC236}">
                  <a16:creationId xmlns:a16="http://schemas.microsoft.com/office/drawing/2014/main" id="{52BC42B9-BDF6-4E63-8221-3FF28B973532}"/>
                </a:ext>
              </a:extLst>
            </p:cNvPr>
            <p:cNvCxnSpPr>
              <a:cxnSpLocks/>
            </p:cNvCxnSpPr>
            <p:nvPr/>
          </p:nvCxnSpPr>
          <p:spPr>
            <a:xfrm flipV="1">
              <a:off x="840798" y="4851745"/>
              <a:ext cx="7921176" cy="741072"/>
            </a:xfrm>
            <a:prstGeom prst="line">
              <a:avLst/>
            </a:prstGeom>
            <a:ln>
              <a:solidFill>
                <a:srgbClr val="FF0000"/>
              </a:solidFill>
            </a:ln>
          </p:spPr>
          <p:style>
            <a:lnRef idx="3">
              <a:schemeClr val="accent4"/>
            </a:lnRef>
            <a:fillRef idx="0">
              <a:schemeClr val="accent4"/>
            </a:fillRef>
            <a:effectRef idx="2">
              <a:schemeClr val="accent4"/>
            </a:effectRef>
            <a:fontRef idx="minor">
              <a:schemeClr val="tx1"/>
            </a:fontRef>
          </p:style>
        </p:cxnSp>
        <p:sp>
          <p:nvSpPr>
            <p:cNvPr id="5" name="TextBox 31">
              <a:extLst>
                <a:ext uri="{FF2B5EF4-FFF2-40B4-BE49-F238E27FC236}">
                  <a16:creationId xmlns:a16="http://schemas.microsoft.com/office/drawing/2014/main" id="{8B20A484-75E3-4CAB-A9B2-178136AAA52B}"/>
                </a:ext>
              </a:extLst>
            </p:cNvPr>
            <p:cNvSpPr txBox="1">
              <a:spLocks noChangeArrowheads="1"/>
            </p:cNvSpPr>
            <p:nvPr/>
          </p:nvSpPr>
          <p:spPr bwMode="auto">
            <a:xfrm rot="21314616">
              <a:off x="4349629" y="4752551"/>
              <a:ext cx="2795949" cy="43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Calibri" panose="020F0502020204030204" pitchFamily="34" charset="0"/>
                  <a:cs typeface="Arial" panose="020B0604020202020204" pitchFamily="34" charset="0"/>
                </a:defRPr>
              </a:lvl1pPr>
              <a:lvl2pPr marL="742950" indent="-285750">
                <a:defRPr>
                  <a:solidFill>
                    <a:srgbClr val="000000"/>
                  </a:solidFill>
                  <a:latin typeface="Calibri" panose="020F0502020204030204" pitchFamily="34" charset="0"/>
                  <a:cs typeface="Arial" panose="020B0604020202020204" pitchFamily="34" charset="0"/>
                </a:defRPr>
              </a:lvl2pPr>
              <a:lvl3pPr marL="1143000" indent="-228600">
                <a:defRPr>
                  <a:solidFill>
                    <a:srgbClr val="000000"/>
                  </a:solidFill>
                  <a:latin typeface="Calibri" panose="020F0502020204030204" pitchFamily="34" charset="0"/>
                  <a:cs typeface="Arial" panose="020B0604020202020204" pitchFamily="34" charset="0"/>
                </a:defRPr>
              </a:lvl3pPr>
              <a:lvl4pPr marL="1600200" indent="-228600">
                <a:defRPr>
                  <a:solidFill>
                    <a:srgbClr val="000000"/>
                  </a:solidFill>
                  <a:latin typeface="Calibri" panose="020F0502020204030204" pitchFamily="34" charset="0"/>
                  <a:cs typeface="Arial" panose="020B0604020202020204" pitchFamily="34" charset="0"/>
                </a:defRPr>
              </a:lvl4pPr>
              <a:lvl5pPr marL="2057400" indent="-228600">
                <a:defRPr>
                  <a:solidFill>
                    <a:srgbClr val="000000"/>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9pPr>
            </a:lstStyle>
            <a:p>
              <a:r>
                <a:rPr lang="en-GB" altLang="en-US" sz="2200" b="1" dirty="0">
                  <a:solidFill>
                    <a:srgbClr val="00CC00"/>
                  </a:solidFill>
                </a:rPr>
                <a:t>Selective Data Storage</a:t>
              </a:r>
            </a:p>
          </p:txBody>
        </p:sp>
      </p:grpSp>
      <p:grpSp>
        <p:nvGrpSpPr>
          <p:cNvPr id="6" name="Group 8">
            <a:extLst>
              <a:ext uri="{FF2B5EF4-FFF2-40B4-BE49-F238E27FC236}">
                <a16:creationId xmlns:a16="http://schemas.microsoft.com/office/drawing/2014/main" id="{31C56980-2F8F-4DF1-8FFD-0AE5882EBC98}"/>
              </a:ext>
            </a:extLst>
          </p:cNvPr>
          <p:cNvGrpSpPr>
            <a:grpSpLocks/>
          </p:cNvGrpSpPr>
          <p:nvPr/>
        </p:nvGrpSpPr>
        <p:grpSpPr bwMode="auto">
          <a:xfrm>
            <a:off x="2125686" y="1928734"/>
            <a:ext cx="1224392" cy="4052614"/>
            <a:chOff x="589352" y="1940450"/>
            <a:chExt cx="1224432" cy="4052715"/>
          </a:xfrm>
        </p:grpSpPr>
        <p:cxnSp>
          <p:nvCxnSpPr>
            <p:cNvPr id="7" name="Straight Connector 6">
              <a:extLst>
                <a:ext uri="{FF2B5EF4-FFF2-40B4-BE49-F238E27FC236}">
                  <a16:creationId xmlns:a16="http://schemas.microsoft.com/office/drawing/2014/main" id="{B9D5B769-B7E7-4184-85E1-9F6EDCAF576E}"/>
                </a:ext>
              </a:extLst>
            </p:cNvPr>
            <p:cNvCxnSpPr>
              <a:stCxn id="14" idx="1"/>
            </p:cNvCxnSpPr>
            <p:nvPr/>
          </p:nvCxnSpPr>
          <p:spPr>
            <a:xfrm flipV="1">
              <a:off x="589352" y="1940450"/>
              <a:ext cx="1224432" cy="4052715"/>
            </a:xfrm>
            <a:prstGeom prst="line">
              <a:avLst/>
            </a:prstGeom>
            <a:ln>
              <a:solidFill>
                <a:srgbClr val="FF0000"/>
              </a:solidFill>
            </a:ln>
          </p:spPr>
          <p:style>
            <a:lnRef idx="3">
              <a:schemeClr val="accent4"/>
            </a:lnRef>
            <a:fillRef idx="0">
              <a:schemeClr val="accent4"/>
            </a:fillRef>
            <a:effectRef idx="2">
              <a:schemeClr val="accent4"/>
            </a:effectRef>
            <a:fontRef idx="minor">
              <a:schemeClr val="tx1"/>
            </a:fontRef>
          </p:style>
        </p:cxnSp>
        <p:sp>
          <p:nvSpPr>
            <p:cNvPr id="8" name="TextBox 6">
              <a:extLst>
                <a:ext uri="{FF2B5EF4-FFF2-40B4-BE49-F238E27FC236}">
                  <a16:creationId xmlns:a16="http://schemas.microsoft.com/office/drawing/2014/main" id="{40D214CA-6BFA-4E95-B173-B282E18E726D}"/>
                </a:ext>
              </a:extLst>
            </p:cNvPr>
            <p:cNvSpPr txBox="1">
              <a:spLocks noChangeArrowheads="1"/>
            </p:cNvSpPr>
            <p:nvPr/>
          </p:nvSpPr>
          <p:spPr bwMode="auto">
            <a:xfrm rot="17212061">
              <a:off x="-423692" y="3795151"/>
              <a:ext cx="3514640" cy="43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Calibri" panose="020F0502020204030204" pitchFamily="34" charset="0"/>
                  <a:cs typeface="Arial" panose="020B0604020202020204" pitchFamily="34" charset="0"/>
                </a:defRPr>
              </a:lvl1pPr>
              <a:lvl2pPr marL="742950" indent="-285750">
                <a:defRPr>
                  <a:solidFill>
                    <a:srgbClr val="000000"/>
                  </a:solidFill>
                  <a:latin typeface="Calibri" panose="020F0502020204030204" pitchFamily="34" charset="0"/>
                  <a:cs typeface="Arial" panose="020B0604020202020204" pitchFamily="34" charset="0"/>
                </a:defRPr>
              </a:lvl2pPr>
              <a:lvl3pPr marL="1143000" indent="-228600">
                <a:defRPr>
                  <a:solidFill>
                    <a:srgbClr val="000000"/>
                  </a:solidFill>
                  <a:latin typeface="Calibri" panose="020F0502020204030204" pitchFamily="34" charset="0"/>
                  <a:cs typeface="Arial" panose="020B0604020202020204" pitchFamily="34" charset="0"/>
                </a:defRPr>
              </a:lvl3pPr>
              <a:lvl4pPr marL="1600200" indent="-228600">
                <a:defRPr>
                  <a:solidFill>
                    <a:srgbClr val="000000"/>
                  </a:solidFill>
                  <a:latin typeface="Calibri" panose="020F0502020204030204" pitchFamily="34" charset="0"/>
                  <a:cs typeface="Arial" panose="020B0604020202020204" pitchFamily="34" charset="0"/>
                </a:defRPr>
              </a:lvl4pPr>
              <a:lvl5pPr marL="2057400" indent="-228600">
                <a:defRPr>
                  <a:solidFill>
                    <a:srgbClr val="000000"/>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9pPr>
            </a:lstStyle>
            <a:p>
              <a:r>
                <a:rPr lang="en-GB" altLang="en-US" sz="2200" b="1" dirty="0">
                  <a:solidFill>
                    <a:srgbClr val="FF0000"/>
                  </a:solidFill>
                </a:rPr>
                <a:t>Continuous Data Monitoring</a:t>
              </a:r>
            </a:p>
          </p:txBody>
        </p:sp>
      </p:grpSp>
      <p:sp>
        <p:nvSpPr>
          <p:cNvPr id="9" name="Rectangle 2">
            <a:extLst>
              <a:ext uri="{FF2B5EF4-FFF2-40B4-BE49-F238E27FC236}">
                <a16:creationId xmlns:a16="http://schemas.microsoft.com/office/drawing/2014/main" id="{480B17BD-D47B-49B9-9336-FD7130FCCF1C}"/>
              </a:ext>
            </a:extLst>
          </p:cNvPr>
          <p:cNvSpPr>
            <a:spLocks noChangeArrowheads="1"/>
          </p:cNvSpPr>
          <p:nvPr/>
        </p:nvSpPr>
        <p:spPr bwMode="auto">
          <a:xfrm>
            <a:off x="392845" y="1062446"/>
            <a:ext cx="10592287" cy="506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2C5A7B"/>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6003" tIns="37335" rIns="76003" bIns="37335">
            <a:spAutoFit/>
          </a:bodyPr>
          <a:lstStyle>
            <a:lvl1pPr>
              <a:defRPr>
                <a:solidFill>
                  <a:srgbClr val="000000"/>
                </a:solidFill>
                <a:latin typeface="Calibri" panose="020F0502020204030204" pitchFamily="34" charset="0"/>
                <a:cs typeface="Arial" panose="020B0604020202020204" pitchFamily="34" charset="0"/>
              </a:defRPr>
            </a:lvl1pPr>
            <a:lvl2pPr marL="742950" indent="-285750">
              <a:defRPr>
                <a:solidFill>
                  <a:srgbClr val="000000"/>
                </a:solidFill>
                <a:latin typeface="Calibri" panose="020F0502020204030204" pitchFamily="34" charset="0"/>
                <a:cs typeface="Arial" panose="020B0604020202020204" pitchFamily="34" charset="0"/>
              </a:defRPr>
            </a:lvl2pPr>
            <a:lvl3pPr marL="1143000" indent="-228600">
              <a:defRPr>
                <a:solidFill>
                  <a:srgbClr val="000000"/>
                </a:solidFill>
                <a:latin typeface="Calibri" panose="020F0502020204030204" pitchFamily="34" charset="0"/>
                <a:cs typeface="Arial" panose="020B0604020202020204" pitchFamily="34" charset="0"/>
              </a:defRPr>
            </a:lvl3pPr>
            <a:lvl4pPr marL="1600200" indent="-228600">
              <a:defRPr>
                <a:solidFill>
                  <a:srgbClr val="000000"/>
                </a:solidFill>
                <a:latin typeface="Calibri" panose="020F0502020204030204" pitchFamily="34" charset="0"/>
                <a:cs typeface="Arial" panose="020B0604020202020204" pitchFamily="34" charset="0"/>
              </a:defRPr>
            </a:lvl4pPr>
            <a:lvl5pPr marL="2057400" indent="-228600">
              <a:defRPr>
                <a:solidFill>
                  <a:srgbClr val="000000"/>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9pPr>
          </a:lstStyle>
          <a:p>
            <a:pPr algn="l"/>
            <a:r>
              <a:rPr lang="en-GB" altLang="en-US" sz="2800" b="1" dirty="0">
                <a:solidFill>
                  <a:schemeClr val="tx1"/>
                </a:solidFill>
                <a:latin typeface="Arial" panose="020B0604020202020204" pitchFamily="34" charset="0"/>
              </a:rPr>
              <a:t>Valve Monitoring Sensors Data &amp; Diagnostic Coverage</a:t>
            </a:r>
          </a:p>
        </p:txBody>
      </p:sp>
      <p:grpSp>
        <p:nvGrpSpPr>
          <p:cNvPr id="10" name="Group 3">
            <a:extLst>
              <a:ext uri="{FF2B5EF4-FFF2-40B4-BE49-F238E27FC236}">
                <a16:creationId xmlns:a16="http://schemas.microsoft.com/office/drawing/2014/main" id="{35489011-9ED1-46AA-BA22-6C17C187E803}"/>
              </a:ext>
            </a:extLst>
          </p:cNvPr>
          <p:cNvGrpSpPr>
            <a:grpSpLocks/>
          </p:cNvGrpSpPr>
          <p:nvPr/>
        </p:nvGrpSpPr>
        <p:grpSpPr bwMode="auto">
          <a:xfrm>
            <a:off x="1487149" y="1743319"/>
            <a:ext cx="8690197" cy="4562556"/>
            <a:chOff x="331" y="747"/>
            <a:chExt cx="5035" cy="2875"/>
          </a:xfrm>
        </p:grpSpPr>
        <p:sp>
          <p:nvSpPr>
            <p:cNvPr id="11" name="Line 4">
              <a:extLst>
                <a:ext uri="{FF2B5EF4-FFF2-40B4-BE49-F238E27FC236}">
                  <a16:creationId xmlns:a16="http://schemas.microsoft.com/office/drawing/2014/main" id="{EDE3F87C-EF21-4D64-AC35-EFB5DB4EC134}"/>
                </a:ext>
              </a:extLst>
            </p:cNvPr>
            <p:cNvSpPr>
              <a:spLocks noChangeShapeType="1"/>
            </p:cNvSpPr>
            <p:nvPr/>
          </p:nvSpPr>
          <p:spPr bwMode="auto">
            <a:xfrm>
              <a:off x="703" y="747"/>
              <a:ext cx="0" cy="2677"/>
            </a:xfrm>
            <a:prstGeom prst="line">
              <a:avLst/>
            </a:prstGeom>
            <a:noFill/>
            <a:ln w="50800">
              <a:solidFill>
                <a:srgbClr val="41404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3541"/>
            </a:p>
          </p:txBody>
        </p:sp>
        <p:sp>
          <p:nvSpPr>
            <p:cNvPr id="12" name="Rectangle 5">
              <a:extLst>
                <a:ext uri="{FF2B5EF4-FFF2-40B4-BE49-F238E27FC236}">
                  <a16:creationId xmlns:a16="http://schemas.microsoft.com/office/drawing/2014/main" id="{BF8B5AC0-B2B5-49DD-9E15-1802BDB124EE}"/>
                </a:ext>
              </a:extLst>
            </p:cNvPr>
            <p:cNvSpPr>
              <a:spLocks noChangeArrowheads="1"/>
            </p:cNvSpPr>
            <p:nvPr/>
          </p:nvSpPr>
          <p:spPr bwMode="auto">
            <a:xfrm rot="16200000">
              <a:off x="230" y="1991"/>
              <a:ext cx="406" cy="204"/>
            </a:xfrm>
            <a:prstGeom prst="rect">
              <a:avLst/>
            </a:prstGeom>
            <a:noFill/>
            <a:ln w="12700">
              <a:noFill/>
              <a:miter lim="800000"/>
              <a:headEnd/>
              <a:tailEnd/>
            </a:ln>
            <a:effectLst/>
          </p:spPr>
          <p:txBody>
            <a:bodyPr wrap="none" lIns="90488" tIns="44451" rIns="90488" bIns="44451">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defRPr/>
              </a:pPr>
              <a:r>
                <a:rPr lang="en-GB" altLang="en-US" sz="1700" dirty="0"/>
                <a:t>Data</a:t>
              </a:r>
            </a:p>
          </p:txBody>
        </p:sp>
        <p:sp>
          <p:nvSpPr>
            <p:cNvPr id="13" name="Rectangle 6">
              <a:extLst>
                <a:ext uri="{FF2B5EF4-FFF2-40B4-BE49-F238E27FC236}">
                  <a16:creationId xmlns:a16="http://schemas.microsoft.com/office/drawing/2014/main" id="{41347DF0-26BA-4A97-994E-9C5E50A7FFC4}"/>
                </a:ext>
              </a:extLst>
            </p:cNvPr>
            <p:cNvSpPr>
              <a:spLocks noChangeArrowheads="1"/>
            </p:cNvSpPr>
            <p:nvPr/>
          </p:nvSpPr>
          <p:spPr bwMode="auto">
            <a:xfrm>
              <a:off x="2713" y="3399"/>
              <a:ext cx="435" cy="223"/>
            </a:xfrm>
            <a:prstGeom prst="rect">
              <a:avLst/>
            </a:prstGeom>
            <a:noFill/>
            <a:ln w="9525">
              <a:noFill/>
              <a:miter lim="800000"/>
              <a:headEnd/>
              <a:tailEnd/>
            </a:ln>
            <a:effectLst/>
          </p:spPr>
          <p:txBody>
            <a:bodyPr wrap="none" anchor="ct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GB" altLang="en-US" sz="1700" b="1" i="1" dirty="0"/>
                <a:t>Time</a:t>
              </a:r>
              <a:r>
                <a:rPr lang="en-GB" altLang="en-US" sz="1700" dirty="0"/>
                <a:t> </a:t>
              </a:r>
            </a:p>
          </p:txBody>
        </p:sp>
        <p:sp>
          <p:nvSpPr>
            <p:cNvPr id="14" name="Line 7">
              <a:extLst>
                <a:ext uri="{FF2B5EF4-FFF2-40B4-BE49-F238E27FC236}">
                  <a16:creationId xmlns:a16="http://schemas.microsoft.com/office/drawing/2014/main" id="{3697EA17-98A3-400F-ACA3-30413BA1B741}"/>
                </a:ext>
              </a:extLst>
            </p:cNvPr>
            <p:cNvSpPr>
              <a:spLocks noChangeShapeType="1"/>
            </p:cNvSpPr>
            <p:nvPr/>
          </p:nvSpPr>
          <p:spPr bwMode="auto">
            <a:xfrm flipH="1">
              <a:off x="694" y="3423"/>
              <a:ext cx="4672" cy="1"/>
            </a:xfrm>
            <a:prstGeom prst="line">
              <a:avLst/>
            </a:prstGeom>
            <a:noFill/>
            <a:ln w="50800">
              <a:solidFill>
                <a:srgbClr val="41404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3541"/>
            </a:p>
          </p:txBody>
        </p:sp>
      </p:grpSp>
      <p:sp>
        <p:nvSpPr>
          <p:cNvPr id="15" name="TextBox 14">
            <a:extLst>
              <a:ext uri="{FF2B5EF4-FFF2-40B4-BE49-F238E27FC236}">
                <a16:creationId xmlns:a16="http://schemas.microsoft.com/office/drawing/2014/main" id="{490573C2-9D87-4041-9D9E-B2BA62242458}"/>
              </a:ext>
            </a:extLst>
          </p:cNvPr>
          <p:cNvSpPr txBox="1">
            <a:spLocks noChangeArrowheads="1"/>
          </p:cNvSpPr>
          <p:nvPr/>
        </p:nvSpPr>
        <p:spPr bwMode="auto">
          <a:xfrm>
            <a:off x="4036048" y="1776382"/>
            <a:ext cx="5684551" cy="693105"/>
          </a:xfrm>
          <a:prstGeom prst="rect">
            <a:avLst/>
          </a:prstGeom>
          <a:noFill/>
          <a:ln>
            <a:noFill/>
          </a:ln>
        </p:spPr>
        <p:txBody>
          <a:bodyPr lIns="76802" tIns="38401" rIns="76802" bIns="38401">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defRPr/>
            </a:pPr>
            <a:r>
              <a:rPr lang="en-GB" altLang="en-US" sz="2000" b="1" dirty="0">
                <a:solidFill>
                  <a:srgbClr val="00CC00"/>
                </a:solidFill>
              </a:rPr>
              <a:t>100% Recording of Performance Data</a:t>
            </a:r>
          </a:p>
          <a:p>
            <a:pPr algn="ctr" eaLnBrk="1" hangingPunct="1">
              <a:defRPr/>
            </a:pPr>
            <a:r>
              <a:rPr lang="en-GB" altLang="en-US" sz="2000" b="1" dirty="0">
                <a:solidFill>
                  <a:srgbClr val="00CC00"/>
                </a:solidFill>
              </a:rPr>
              <a:t>NO Missed Events</a:t>
            </a:r>
          </a:p>
        </p:txBody>
      </p:sp>
      <p:graphicFrame>
        <p:nvGraphicFramePr>
          <p:cNvPr id="16" name="Table 15">
            <a:extLst>
              <a:ext uri="{FF2B5EF4-FFF2-40B4-BE49-F238E27FC236}">
                <a16:creationId xmlns:a16="http://schemas.microsoft.com/office/drawing/2014/main" id="{DD760AE3-02BD-454A-AE64-8948F884493D}"/>
              </a:ext>
            </a:extLst>
          </p:cNvPr>
          <p:cNvGraphicFramePr>
            <a:graphicFrameLocks noGrp="1"/>
          </p:cNvGraphicFramePr>
          <p:nvPr/>
        </p:nvGraphicFramePr>
        <p:xfrm>
          <a:off x="7032909" y="2758355"/>
          <a:ext cx="3047805" cy="2223936"/>
        </p:xfrm>
        <a:graphic>
          <a:graphicData uri="http://schemas.openxmlformats.org/drawingml/2006/table">
            <a:tbl>
              <a:tblPr firstRow="1" bandRow="1">
                <a:tableStyleId>{5C22544A-7EE6-4342-B048-85BDC9FD1C3A}</a:tableStyleId>
              </a:tblPr>
              <a:tblGrid>
                <a:gridCol w="3047805">
                  <a:extLst>
                    <a:ext uri="{9D8B030D-6E8A-4147-A177-3AD203B41FA5}">
                      <a16:colId xmlns:a16="http://schemas.microsoft.com/office/drawing/2014/main" val="20000"/>
                    </a:ext>
                  </a:extLst>
                </a:gridCol>
              </a:tblGrid>
              <a:tr h="370656">
                <a:tc>
                  <a:txBody>
                    <a:bodyPr/>
                    <a:lstStyle/>
                    <a:p>
                      <a:pPr algn="ctr"/>
                      <a:r>
                        <a:rPr lang="en-GB" sz="1800" dirty="0">
                          <a:solidFill>
                            <a:srgbClr val="00CC00"/>
                          </a:solidFill>
                        </a:rPr>
                        <a:t>ACTIONABLE EVIDENCE</a:t>
                      </a:r>
                    </a:p>
                  </a:txBody>
                  <a:tcPr marL="91435" marR="91435" marT="45697" marB="4569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70656">
                <a:tc>
                  <a:txBody>
                    <a:bodyPr/>
                    <a:lstStyle/>
                    <a:p>
                      <a:pPr algn="ctr"/>
                      <a:r>
                        <a:rPr lang="en-GB" sz="1600" dirty="0">
                          <a:solidFill>
                            <a:schemeClr val="tx1"/>
                          </a:solidFill>
                        </a:rPr>
                        <a:t>Data Reduction</a:t>
                      </a:r>
                    </a:p>
                  </a:txBody>
                  <a:tcPr marL="91435" marR="91435" marT="45697" marB="4569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70656">
                <a:tc>
                  <a:txBody>
                    <a:bodyPr/>
                    <a:lstStyle/>
                    <a:p>
                      <a:pPr algn="ctr"/>
                      <a:r>
                        <a:rPr lang="en-GB" sz="1600" dirty="0">
                          <a:solidFill>
                            <a:schemeClr val="tx1"/>
                          </a:solidFill>
                        </a:rPr>
                        <a:t>Storage Cost Savings</a:t>
                      </a:r>
                    </a:p>
                  </a:txBody>
                  <a:tcPr marL="91435" marR="91435" marT="45697" marB="4569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70656">
                <a:tc>
                  <a:txBody>
                    <a:bodyPr/>
                    <a:lstStyle/>
                    <a:p>
                      <a:pPr algn="ctr"/>
                      <a:r>
                        <a:rPr lang="en-GB" sz="1600" dirty="0">
                          <a:solidFill>
                            <a:schemeClr val="tx1"/>
                          </a:solidFill>
                        </a:rPr>
                        <a:t>Focused Data</a:t>
                      </a:r>
                    </a:p>
                  </a:txBody>
                  <a:tcPr marL="91435" marR="91435" marT="45697" marB="4569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7065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dirty="0">
                          <a:solidFill>
                            <a:schemeClr val="tx1"/>
                          </a:solidFill>
                        </a:rPr>
                        <a:t>Automated Failure Indication</a:t>
                      </a:r>
                    </a:p>
                  </a:txBody>
                  <a:tcPr marL="91435" marR="91435" marT="45697" marB="4569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7065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dirty="0">
                          <a:solidFill>
                            <a:schemeClr val="tx1"/>
                          </a:solidFill>
                        </a:rPr>
                        <a:t>Immediate Interpretation</a:t>
                      </a:r>
                    </a:p>
                  </a:txBody>
                  <a:tcPr marL="91435" marR="91435" marT="45697" marB="4569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17" name="AutoShape 5">
            <a:extLst>
              <a:ext uri="{FF2B5EF4-FFF2-40B4-BE49-F238E27FC236}">
                <a16:creationId xmlns:a16="http://schemas.microsoft.com/office/drawing/2014/main" id="{CA87158B-1BBE-4422-8E85-8168CB9F1EB2}"/>
              </a:ext>
            </a:extLst>
          </p:cNvPr>
          <p:cNvSpPr>
            <a:spLocks noChangeArrowheads="1"/>
          </p:cNvSpPr>
          <p:nvPr/>
        </p:nvSpPr>
        <p:spPr bwMode="auto">
          <a:xfrm rot="2737213">
            <a:off x="4404946" y="3114957"/>
            <a:ext cx="1818144" cy="1797063"/>
          </a:xfrm>
          <a:prstGeom prst="plus">
            <a:avLst>
              <a:gd name="adj" fmla="val 39463"/>
            </a:avLst>
          </a:prstGeom>
          <a:solidFill>
            <a:srgbClr val="FF0000"/>
          </a:solidFill>
          <a:ln w="9525">
            <a:solidFill>
              <a:schemeClr val="tx1"/>
            </a:solidFill>
            <a:miter lim="800000"/>
            <a:headEnd/>
            <a:tailEnd/>
          </a:ln>
          <a:effectLst/>
        </p:spPr>
        <p:txBody>
          <a:bodyPr wrap="none" lIns="76802" tIns="38401" rIns="76802" bIns="38401" anchor="ct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endParaRPr lang="en-US" altLang="en-US"/>
          </a:p>
        </p:txBody>
      </p:sp>
      <p:cxnSp>
        <p:nvCxnSpPr>
          <p:cNvPr id="18" name="Connettore diritto 20">
            <a:extLst>
              <a:ext uri="{FF2B5EF4-FFF2-40B4-BE49-F238E27FC236}">
                <a16:creationId xmlns:a16="http://schemas.microsoft.com/office/drawing/2014/main" id="{40AFB204-22DB-8248-E3DA-BBC1F7BFD937}"/>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671019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66A857-C974-4B4F-B07F-0C149F65C92D}"/>
              </a:ext>
            </a:extLst>
          </p:cNvPr>
          <p:cNvSpPr>
            <a:spLocks noChangeArrowheads="1"/>
          </p:cNvSpPr>
          <p:nvPr/>
        </p:nvSpPr>
        <p:spPr bwMode="auto">
          <a:xfrm>
            <a:off x="341617" y="1104631"/>
            <a:ext cx="11710683" cy="508439"/>
          </a:xfrm>
          <a:prstGeom prst="rect">
            <a:avLst/>
          </a:prstGeom>
          <a:noFill/>
          <a:ln>
            <a:noFill/>
          </a:ln>
          <a:effectLst/>
        </p:spPr>
        <p:txBody>
          <a:bodyPr wrap="square" lIns="76802" tIns="38401" rIns="76802" bIns="38401" anchor="ctr">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768018">
              <a:defRPr/>
            </a:pPr>
            <a:r>
              <a:rPr lang="en-US" altLang="en-US" sz="2800" b="1" dirty="0">
                <a:ea typeface="Calibri" pitchFamily="34" charset="0"/>
              </a:rPr>
              <a:t>What will we do operationally with our new  “Actionable Evidence”?</a:t>
            </a:r>
          </a:p>
        </p:txBody>
      </p:sp>
      <p:pic>
        <p:nvPicPr>
          <p:cNvPr id="3" name="Picture 2">
            <a:extLst>
              <a:ext uri="{FF2B5EF4-FFF2-40B4-BE49-F238E27FC236}">
                <a16:creationId xmlns:a16="http://schemas.microsoft.com/office/drawing/2014/main" id="{06754F30-D177-4E71-B450-43DB137277E4}"/>
              </a:ext>
            </a:extLst>
          </p:cNvPr>
          <p:cNvPicPr>
            <a:picLocks noChangeAspect="1"/>
          </p:cNvPicPr>
          <p:nvPr/>
        </p:nvPicPr>
        <p:blipFill>
          <a:blip r:embed="rId2"/>
          <a:stretch>
            <a:fillRect/>
          </a:stretch>
        </p:blipFill>
        <p:spPr>
          <a:xfrm>
            <a:off x="1086296" y="1666672"/>
            <a:ext cx="5161067" cy="2902002"/>
          </a:xfrm>
          <a:prstGeom prst="rect">
            <a:avLst/>
          </a:prstGeom>
          <a:ln>
            <a:solidFill>
              <a:schemeClr val="tx1"/>
            </a:solid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9BC4BA8F-6E57-4C26-9461-EB941C1CED92}"/>
              </a:ext>
            </a:extLst>
          </p:cNvPr>
          <p:cNvPicPr>
            <a:picLocks noChangeAspect="1"/>
          </p:cNvPicPr>
          <p:nvPr/>
        </p:nvPicPr>
        <p:blipFill>
          <a:blip r:embed="rId3"/>
          <a:stretch>
            <a:fillRect/>
          </a:stretch>
        </p:blipFill>
        <p:spPr>
          <a:xfrm>
            <a:off x="6404517" y="3290201"/>
            <a:ext cx="5161067" cy="2902002"/>
          </a:xfrm>
          <a:prstGeom prst="rect">
            <a:avLst/>
          </a:prstGeom>
          <a:ln>
            <a:solidFill>
              <a:schemeClr val="tx1"/>
            </a:solid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7B534BB5-7E8A-4294-8D41-2494DF473757}"/>
              </a:ext>
            </a:extLst>
          </p:cNvPr>
          <p:cNvSpPr txBox="1"/>
          <p:nvPr/>
        </p:nvSpPr>
        <p:spPr>
          <a:xfrm>
            <a:off x="1321478" y="5094076"/>
            <a:ext cx="4502975" cy="9031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defTabSz="410766" hangingPunct="0"/>
            <a:r>
              <a:rPr lang="en-GB" sz="2700" b="1" dirty="0">
                <a:solidFill>
                  <a:srgbClr val="1B70B7"/>
                </a:solidFill>
                <a:latin typeface="+mj-lt"/>
                <a:ea typeface="+mj-ea"/>
                <a:cs typeface="+mj-cs"/>
                <a:sym typeface="Helvetica"/>
              </a:rPr>
              <a:t>“Knowing” </a:t>
            </a:r>
          </a:p>
          <a:p>
            <a:pPr defTabSz="410766" hangingPunct="0"/>
            <a:r>
              <a:rPr lang="en-GB" sz="2700" b="1" dirty="0">
                <a:solidFill>
                  <a:srgbClr val="1B70B7"/>
                </a:solidFill>
                <a:latin typeface="+mj-lt"/>
                <a:ea typeface="+mj-ea"/>
                <a:cs typeface="+mj-cs"/>
                <a:sym typeface="Helvetica"/>
              </a:rPr>
              <a:t>is not enough</a:t>
            </a:r>
          </a:p>
        </p:txBody>
      </p:sp>
      <p:cxnSp>
        <p:nvCxnSpPr>
          <p:cNvPr id="6" name="Connettore diritto 20">
            <a:extLst>
              <a:ext uri="{FF2B5EF4-FFF2-40B4-BE49-F238E27FC236}">
                <a16:creationId xmlns:a16="http://schemas.microsoft.com/office/drawing/2014/main" id="{4240F52B-181C-DF0B-8CCC-9C250434DC43}"/>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041451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CB14F9A3-7B6D-41DF-96BF-C9C421AC3D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3110" y="1701802"/>
            <a:ext cx="4277094" cy="4954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1">
            <a:extLst>
              <a:ext uri="{FF2B5EF4-FFF2-40B4-BE49-F238E27FC236}">
                <a16:creationId xmlns:a16="http://schemas.microsoft.com/office/drawing/2014/main" id="{1E2CAE09-35DF-49F3-9AA1-D3C76B7C442A}"/>
              </a:ext>
            </a:extLst>
          </p:cNvPr>
          <p:cNvSpPr>
            <a:spLocks noChangeArrowheads="1"/>
          </p:cNvSpPr>
          <p:nvPr/>
        </p:nvSpPr>
        <p:spPr bwMode="auto">
          <a:xfrm>
            <a:off x="1782166" y="1955714"/>
            <a:ext cx="5111880" cy="3717779"/>
          </a:xfrm>
          <a:prstGeom prst="rect">
            <a:avLst/>
          </a:prstGeom>
          <a:noFill/>
          <a:ln>
            <a:noFill/>
          </a:ln>
          <a:effectLst/>
        </p:spPr>
        <p:txBody>
          <a:bodyPr lIns="76802" tIns="38401" rIns="76802" bIns="38401" anchor="ctr">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288006" indent="-288006">
              <a:lnSpc>
                <a:spcPct val="150000"/>
              </a:lnSpc>
              <a:spcAft>
                <a:spcPts val="600"/>
              </a:spcAft>
              <a:buFont typeface="Wingdings" panose="05000000000000000000" pitchFamily="2" charset="2"/>
              <a:buChar char="Ø"/>
              <a:defRPr/>
            </a:pPr>
            <a:r>
              <a:rPr lang="en-US" altLang="en-US" sz="2400" dirty="0">
                <a:ea typeface="Calibri" pitchFamily="34" charset="0"/>
                <a:cs typeface="Times New Roman" pitchFamily="18" charset="0"/>
              </a:rPr>
              <a:t>Historians / Data Lakes / Clouds</a:t>
            </a:r>
          </a:p>
          <a:p>
            <a:pPr marL="288006" indent="-288006">
              <a:lnSpc>
                <a:spcPct val="150000"/>
              </a:lnSpc>
              <a:spcAft>
                <a:spcPts val="600"/>
              </a:spcAft>
              <a:buFont typeface="Wingdings" panose="05000000000000000000" pitchFamily="2" charset="2"/>
              <a:buChar char="Ø"/>
              <a:defRPr/>
            </a:pPr>
            <a:r>
              <a:rPr lang="en-US" altLang="en-US" sz="2400" dirty="0">
                <a:ea typeface="Calibri" pitchFamily="34" charset="0"/>
                <a:cs typeface="Times New Roman" pitchFamily="18" charset="0"/>
              </a:rPr>
              <a:t>Security / Ownership</a:t>
            </a:r>
          </a:p>
          <a:p>
            <a:pPr marL="288006" indent="-288006">
              <a:lnSpc>
                <a:spcPct val="150000"/>
              </a:lnSpc>
              <a:spcAft>
                <a:spcPts val="600"/>
              </a:spcAft>
              <a:buFont typeface="Wingdings" panose="05000000000000000000" pitchFamily="2" charset="2"/>
              <a:buChar char="Ø"/>
              <a:defRPr/>
            </a:pPr>
            <a:r>
              <a:rPr lang="en-US" altLang="en-US" sz="2400" dirty="0">
                <a:ea typeface="Calibri" pitchFamily="34" charset="0"/>
                <a:cs typeface="Times New Roman" pitchFamily="18" charset="0"/>
              </a:rPr>
              <a:t>Operator Databases</a:t>
            </a:r>
          </a:p>
          <a:p>
            <a:pPr marL="288006" indent="-288006">
              <a:lnSpc>
                <a:spcPct val="150000"/>
              </a:lnSpc>
              <a:spcAft>
                <a:spcPts val="600"/>
              </a:spcAft>
              <a:buFont typeface="Wingdings" panose="05000000000000000000" pitchFamily="2" charset="2"/>
              <a:buChar char="Ø"/>
              <a:defRPr/>
            </a:pPr>
            <a:r>
              <a:rPr lang="en-US" altLang="en-US" sz="2400" dirty="0">
                <a:ea typeface="Calibri" pitchFamily="34" charset="0"/>
                <a:cs typeface="Times New Roman" pitchFamily="18" charset="0"/>
              </a:rPr>
              <a:t>Industry Databases		</a:t>
            </a:r>
          </a:p>
          <a:p>
            <a:pPr marL="288006" indent="-288006">
              <a:lnSpc>
                <a:spcPct val="150000"/>
              </a:lnSpc>
              <a:spcAft>
                <a:spcPts val="600"/>
              </a:spcAft>
              <a:buFont typeface="Wingdings" panose="05000000000000000000" pitchFamily="2" charset="2"/>
              <a:buChar char="Ø"/>
              <a:defRPr/>
            </a:pPr>
            <a:r>
              <a:rPr lang="en-US" altLang="en-US" sz="2400" dirty="0">
                <a:ea typeface="Calibri" pitchFamily="34" charset="0"/>
                <a:cs typeface="Times New Roman" pitchFamily="18" charset="0"/>
              </a:rPr>
              <a:t>OREDA Database</a:t>
            </a:r>
          </a:p>
          <a:p>
            <a:pPr marL="288006" indent="-288006">
              <a:lnSpc>
                <a:spcPct val="150000"/>
              </a:lnSpc>
              <a:spcAft>
                <a:spcPts val="600"/>
              </a:spcAft>
              <a:buFont typeface="Wingdings" panose="05000000000000000000" pitchFamily="2" charset="2"/>
              <a:buChar char="Ø"/>
              <a:defRPr/>
            </a:pPr>
            <a:r>
              <a:rPr lang="en-US" altLang="en-US" sz="2400" dirty="0" err="1">
                <a:ea typeface="Calibri" pitchFamily="34" charset="0"/>
                <a:cs typeface="Times New Roman" pitchFamily="18" charset="0"/>
              </a:rPr>
              <a:t>Exida</a:t>
            </a:r>
            <a:r>
              <a:rPr lang="en-US" altLang="en-US" sz="2400" dirty="0">
                <a:ea typeface="Calibri" pitchFamily="34" charset="0"/>
                <a:cs typeface="Times New Roman" pitchFamily="18" charset="0"/>
              </a:rPr>
              <a:t> Database</a:t>
            </a:r>
          </a:p>
        </p:txBody>
      </p:sp>
      <p:sp>
        <p:nvSpPr>
          <p:cNvPr id="4" name="Rectangle 1">
            <a:extLst>
              <a:ext uri="{FF2B5EF4-FFF2-40B4-BE49-F238E27FC236}">
                <a16:creationId xmlns:a16="http://schemas.microsoft.com/office/drawing/2014/main" id="{07B1C83F-9797-4C8B-84A9-662CABCB6DAF}"/>
              </a:ext>
            </a:extLst>
          </p:cNvPr>
          <p:cNvSpPr>
            <a:spLocks noChangeArrowheads="1"/>
          </p:cNvSpPr>
          <p:nvPr/>
        </p:nvSpPr>
        <p:spPr bwMode="auto">
          <a:xfrm>
            <a:off x="367501" y="1099829"/>
            <a:ext cx="10595907" cy="508439"/>
          </a:xfrm>
          <a:prstGeom prst="rect">
            <a:avLst/>
          </a:prstGeom>
          <a:noFill/>
          <a:ln>
            <a:noFill/>
          </a:ln>
          <a:effectLst/>
        </p:spPr>
        <p:txBody>
          <a:bodyPr wrap="square" lIns="76802" tIns="38401" rIns="76802" bIns="38401" anchor="ctr">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768018">
              <a:defRPr/>
            </a:pPr>
            <a:r>
              <a:rPr lang="en-US" altLang="en-US" sz="2800" b="1" dirty="0">
                <a:ea typeface="Calibri" pitchFamily="34" charset="0"/>
              </a:rPr>
              <a:t>Performance Data Storage, Security and References</a:t>
            </a:r>
          </a:p>
        </p:txBody>
      </p:sp>
      <p:cxnSp>
        <p:nvCxnSpPr>
          <p:cNvPr id="5" name="Connettore diritto 20">
            <a:extLst>
              <a:ext uri="{FF2B5EF4-FFF2-40B4-BE49-F238E27FC236}">
                <a16:creationId xmlns:a16="http://schemas.microsoft.com/office/drawing/2014/main" id="{A7530E17-B68F-7DB1-6B8E-9937062661A0}"/>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970365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B322AFC3-86B1-49E5-BE3C-A6C3BBD5D25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02723" y="1715374"/>
            <a:ext cx="8586554" cy="475352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1">
            <a:extLst>
              <a:ext uri="{FF2B5EF4-FFF2-40B4-BE49-F238E27FC236}">
                <a16:creationId xmlns:a16="http://schemas.microsoft.com/office/drawing/2014/main" id="{2FECDA12-C3C8-4A54-937E-CD9B6D600DAF}"/>
              </a:ext>
            </a:extLst>
          </p:cNvPr>
          <p:cNvSpPr>
            <a:spLocks noChangeArrowheads="1"/>
          </p:cNvSpPr>
          <p:nvPr/>
        </p:nvSpPr>
        <p:spPr bwMode="auto">
          <a:xfrm>
            <a:off x="399880" y="1056224"/>
            <a:ext cx="9183193" cy="508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6802" tIns="38401" rIns="76802" bIns="38401" anchor="ctr">
            <a:spAutoFit/>
          </a:bodyPr>
          <a:lstStyle>
            <a:lvl1pPr defTabSz="693738">
              <a:defRPr>
                <a:solidFill>
                  <a:srgbClr val="000000"/>
                </a:solidFill>
                <a:latin typeface="Calibri" panose="020F0502020204030204" pitchFamily="34" charset="0"/>
                <a:cs typeface="Arial" panose="020B0604020202020204" pitchFamily="34" charset="0"/>
              </a:defRPr>
            </a:lvl1pPr>
            <a:lvl2pPr marL="742950" indent="-285750" defTabSz="693738">
              <a:defRPr>
                <a:solidFill>
                  <a:srgbClr val="000000"/>
                </a:solidFill>
                <a:latin typeface="Calibri" panose="020F0502020204030204" pitchFamily="34" charset="0"/>
                <a:cs typeface="Arial" panose="020B0604020202020204" pitchFamily="34" charset="0"/>
              </a:defRPr>
            </a:lvl2pPr>
            <a:lvl3pPr marL="1143000" indent="-228600" defTabSz="693738">
              <a:defRPr>
                <a:solidFill>
                  <a:srgbClr val="000000"/>
                </a:solidFill>
                <a:latin typeface="Calibri" panose="020F0502020204030204" pitchFamily="34" charset="0"/>
                <a:cs typeface="Arial" panose="020B0604020202020204" pitchFamily="34" charset="0"/>
              </a:defRPr>
            </a:lvl3pPr>
            <a:lvl4pPr marL="1600200" indent="-228600" defTabSz="693738">
              <a:defRPr>
                <a:solidFill>
                  <a:srgbClr val="000000"/>
                </a:solidFill>
                <a:latin typeface="Calibri" panose="020F0502020204030204" pitchFamily="34" charset="0"/>
                <a:cs typeface="Arial" panose="020B0604020202020204" pitchFamily="34" charset="0"/>
              </a:defRPr>
            </a:lvl4pPr>
            <a:lvl5pPr marL="2057400" indent="-228600" defTabSz="693738">
              <a:defRPr>
                <a:solidFill>
                  <a:srgbClr val="000000"/>
                </a:solidFill>
                <a:latin typeface="Calibri" panose="020F0502020204030204" pitchFamily="34" charset="0"/>
                <a:cs typeface="Arial" panose="020B0604020202020204" pitchFamily="34" charset="0"/>
              </a:defRPr>
            </a:lvl5pPr>
            <a:lvl6pPr marL="2514600" indent="-228600" defTabSz="693738"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6pPr>
            <a:lvl7pPr marL="2971800" indent="-228600" defTabSz="693738"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7pPr>
            <a:lvl8pPr marL="3429000" indent="-228600" defTabSz="693738"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8pPr>
            <a:lvl9pPr marL="3886200" indent="-228600" defTabSz="693738"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9pPr>
          </a:lstStyle>
          <a:p>
            <a:pPr algn="l"/>
            <a:r>
              <a:rPr lang="en-US" altLang="en-US" sz="2800" b="1" dirty="0">
                <a:solidFill>
                  <a:schemeClr val="tx1"/>
                </a:solidFill>
                <a:latin typeface="Arial" panose="020B0604020202020204" pitchFamily="34" charset="0"/>
                <a:ea typeface="Calibri" panose="020F0502020204030204" pitchFamily="34" charset="0"/>
              </a:rPr>
              <a:t>Analytics : Trending / Predictive Strategies</a:t>
            </a:r>
          </a:p>
        </p:txBody>
      </p:sp>
      <p:cxnSp>
        <p:nvCxnSpPr>
          <p:cNvPr id="4" name="Connettore diritto 20">
            <a:extLst>
              <a:ext uri="{FF2B5EF4-FFF2-40B4-BE49-F238E27FC236}">
                <a16:creationId xmlns:a16="http://schemas.microsoft.com/office/drawing/2014/main" id="{1F5D5BA9-8FEF-A001-E3C6-982489EA1BF9}"/>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234185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a:extLst>
              <a:ext uri="{FF2B5EF4-FFF2-40B4-BE49-F238E27FC236}">
                <a16:creationId xmlns:a16="http://schemas.microsoft.com/office/drawing/2014/main" id="{AFB62FE4-49EB-4A58-8D83-8739727099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0425" y="1679899"/>
            <a:ext cx="5511575" cy="3981140"/>
          </a:xfrm>
          <a:prstGeom prst="rect">
            <a:avLst/>
          </a:prstGeom>
          <a:noFill/>
          <a:ln w="9525">
            <a:no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Rectangle 1">
            <a:extLst>
              <a:ext uri="{FF2B5EF4-FFF2-40B4-BE49-F238E27FC236}">
                <a16:creationId xmlns:a16="http://schemas.microsoft.com/office/drawing/2014/main" id="{80634DAF-B145-4CBB-977A-CBF5256EFD88}"/>
              </a:ext>
            </a:extLst>
          </p:cNvPr>
          <p:cNvSpPr>
            <a:spLocks noChangeArrowheads="1"/>
          </p:cNvSpPr>
          <p:nvPr/>
        </p:nvSpPr>
        <p:spPr bwMode="auto">
          <a:xfrm>
            <a:off x="402277" y="1058170"/>
            <a:ext cx="8435481" cy="489054"/>
          </a:xfrm>
          <a:prstGeom prst="rect">
            <a:avLst/>
          </a:prstGeom>
          <a:noFill/>
          <a:ln>
            <a:noFill/>
          </a:ln>
          <a:effectLst/>
        </p:spPr>
        <p:txBody>
          <a:bodyPr lIns="57602" tIns="28802" rIns="57602" bIns="28802" anchor="ctr">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2800" b="1" dirty="0">
                <a:ea typeface="Calibri" pitchFamily="34" charset="0"/>
              </a:rPr>
              <a:t>Analytics / Data Presentation : Dashboards</a:t>
            </a:r>
          </a:p>
        </p:txBody>
      </p:sp>
      <p:sp>
        <p:nvSpPr>
          <p:cNvPr id="4" name="Rectangle 1">
            <a:extLst>
              <a:ext uri="{FF2B5EF4-FFF2-40B4-BE49-F238E27FC236}">
                <a16:creationId xmlns:a16="http://schemas.microsoft.com/office/drawing/2014/main" id="{4DDA89F6-0B0B-43D5-8E3A-882B110DD3C1}"/>
              </a:ext>
            </a:extLst>
          </p:cNvPr>
          <p:cNvSpPr>
            <a:spLocks noChangeArrowheads="1"/>
          </p:cNvSpPr>
          <p:nvPr/>
        </p:nvSpPr>
        <p:spPr bwMode="auto">
          <a:xfrm>
            <a:off x="597233" y="2524922"/>
            <a:ext cx="5786967" cy="335165"/>
          </a:xfrm>
          <a:prstGeom prst="rect">
            <a:avLst/>
          </a:prstGeom>
          <a:noFill/>
          <a:ln>
            <a:noFill/>
          </a:ln>
          <a:effectLst/>
        </p:spPr>
        <p:txBody>
          <a:bodyPr wrap="square" lIns="57602" tIns="28802" rIns="57602" bIns="28802" anchor="ctr">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l">
              <a:defRPr/>
            </a:pPr>
            <a:r>
              <a:rPr lang="en-US" altLang="en-US" b="1" dirty="0">
                <a:ea typeface="Calibri" pitchFamily="34" charset="0"/>
                <a:cs typeface="Times New Roman" pitchFamily="18" charset="0"/>
              </a:rPr>
              <a:t>Actionable Insights / Action Limits</a:t>
            </a:r>
          </a:p>
        </p:txBody>
      </p:sp>
      <p:sp>
        <p:nvSpPr>
          <p:cNvPr id="5" name="Rectangle 1">
            <a:extLst>
              <a:ext uri="{FF2B5EF4-FFF2-40B4-BE49-F238E27FC236}">
                <a16:creationId xmlns:a16="http://schemas.microsoft.com/office/drawing/2014/main" id="{E3E30047-9D0B-46E2-BCE5-0267F27D6D92}"/>
              </a:ext>
            </a:extLst>
          </p:cNvPr>
          <p:cNvSpPr>
            <a:spLocks noChangeArrowheads="1"/>
          </p:cNvSpPr>
          <p:nvPr/>
        </p:nvSpPr>
        <p:spPr bwMode="auto">
          <a:xfrm>
            <a:off x="597233" y="4232516"/>
            <a:ext cx="5786967" cy="335165"/>
          </a:xfrm>
          <a:prstGeom prst="rect">
            <a:avLst/>
          </a:prstGeom>
          <a:noFill/>
          <a:ln>
            <a:noFill/>
          </a:ln>
          <a:effectLst/>
        </p:spPr>
        <p:txBody>
          <a:bodyPr wrap="square" lIns="57602" tIns="28802" rIns="57602" bIns="28802" anchor="ctr">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l">
              <a:defRPr/>
            </a:pPr>
            <a:r>
              <a:rPr lang="en-US" altLang="en-US" b="1" dirty="0">
                <a:ea typeface="Calibri" pitchFamily="34" charset="0"/>
                <a:cs typeface="Times New Roman" pitchFamily="18" charset="0"/>
              </a:rPr>
              <a:t>Predictive Analytics / Trending / Learning</a:t>
            </a:r>
          </a:p>
        </p:txBody>
      </p:sp>
      <p:sp>
        <p:nvSpPr>
          <p:cNvPr id="6" name="Rectangle 1">
            <a:extLst>
              <a:ext uri="{FF2B5EF4-FFF2-40B4-BE49-F238E27FC236}">
                <a16:creationId xmlns:a16="http://schemas.microsoft.com/office/drawing/2014/main" id="{DCFAE38E-4A39-41AC-A864-C9DCB372A24A}"/>
              </a:ext>
            </a:extLst>
          </p:cNvPr>
          <p:cNvSpPr>
            <a:spLocks noChangeArrowheads="1"/>
          </p:cNvSpPr>
          <p:nvPr/>
        </p:nvSpPr>
        <p:spPr bwMode="auto">
          <a:xfrm>
            <a:off x="597233" y="5092313"/>
            <a:ext cx="5786967" cy="335165"/>
          </a:xfrm>
          <a:prstGeom prst="rect">
            <a:avLst/>
          </a:prstGeom>
          <a:noFill/>
          <a:ln>
            <a:noFill/>
          </a:ln>
          <a:effectLst/>
        </p:spPr>
        <p:txBody>
          <a:bodyPr wrap="square" lIns="57602" tIns="28802" rIns="57602" bIns="28802" anchor="ctr">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l">
              <a:defRPr/>
            </a:pPr>
            <a:r>
              <a:rPr lang="en-US" altLang="en-US" b="1" dirty="0">
                <a:ea typeface="Calibri" pitchFamily="34" charset="0"/>
                <a:cs typeface="Times New Roman" pitchFamily="18" charset="0"/>
              </a:rPr>
              <a:t>Known / Unknown (Hidden) Failure Modes</a:t>
            </a:r>
          </a:p>
        </p:txBody>
      </p:sp>
      <p:sp>
        <p:nvSpPr>
          <p:cNvPr id="7" name="TextBox 6">
            <a:extLst>
              <a:ext uri="{FF2B5EF4-FFF2-40B4-BE49-F238E27FC236}">
                <a16:creationId xmlns:a16="http://schemas.microsoft.com/office/drawing/2014/main" id="{A585D377-9E41-4AD9-B9DB-1876AD0E44A1}"/>
              </a:ext>
            </a:extLst>
          </p:cNvPr>
          <p:cNvSpPr txBox="1"/>
          <p:nvPr/>
        </p:nvSpPr>
        <p:spPr>
          <a:xfrm>
            <a:off x="597233" y="3384719"/>
            <a:ext cx="5811561" cy="369332"/>
          </a:xfrm>
          <a:prstGeom prst="rect">
            <a:avLst/>
          </a:prstGeom>
          <a:noFill/>
        </p:spPr>
        <p:txBody>
          <a:bodyPr wrap="square">
            <a:spAutoFit/>
          </a:bodyPr>
          <a:lstStyle/>
          <a:p>
            <a:pPr algn="l">
              <a:defRPr/>
            </a:pPr>
            <a:r>
              <a:rPr lang="en-US" altLang="en-US" b="1" dirty="0">
                <a:ea typeface="Calibri" pitchFamily="34" charset="0"/>
                <a:cs typeface="Times New Roman" pitchFamily="18" charset="0"/>
              </a:rPr>
              <a:t>Automated Communications : Alarms / Alerts</a:t>
            </a:r>
            <a:endParaRPr lang="en-GB" b="1" dirty="0"/>
          </a:p>
        </p:txBody>
      </p:sp>
      <p:pic>
        <p:nvPicPr>
          <p:cNvPr id="8" name="Picture 13">
            <a:extLst>
              <a:ext uri="{FF2B5EF4-FFF2-40B4-BE49-F238E27FC236}">
                <a16:creationId xmlns:a16="http://schemas.microsoft.com/office/drawing/2014/main" id="{9DFD3C32-D021-4F9D-9270-DE3D9141148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3698498"/>
            <a:ext cx="3972242" cy="2579841"/>
          </a:xfrm>
          <a:prstGeom prst="rect">
            <a:avLst/>
          </a:prstGeom>
          <a:ln>
            <a:solidFill>
              <a:schemeClr val="tx1"/>
            </a:solidFill>
          </a:ln>
          <a:effectLst>
            <a:outerShdw blurRad="50800" dist="38100" dir="2700000" algn="tl" rotWithShape="0">
              <a:prstClr val="black">
                <a:alpha val="40000"/>
              </a:prstClr>
            </a:outerShdw>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cxnSp>
        <p:nvCxnSpPr>
          <p:cNvPr id="9" name="Connettore diritto 20">
            <a:extLst>
              <a:ext uri="{FF2B5EF4-FFF2-40B4-BE49-F238E27FC236}">
                <a16:creationId xmlns:a16="http://schemas.microsoft.com/office/drawing/2014/main" id="{ADE1F79F-8A2F-5589-DF22-5F92C1287522}"/>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905375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5CF13FA-7C36-4F9D-8707-9601B8ED561C}"/>
              </a:ext>
            </a:extLst>
          </p:cNvPr>
          <p:cNvGraphicFramePr>
            <a:graphicFrameLocks noGrp="1"/>
          </p:cNvGraphicFramePr>
          <p:nvPr>
            <p:extLst>
              <p:ext uri="{D42A27DB-BD31-4B8C-83A1-F6EECF244321}">
                <p14:modId xmlns:p14="http://schemas.microsoft.com/office/powerpoint/2010/main" val="3216228571"/>
              </p:ext>
            </p:extLst>
          </p:nvPr>
        </p:nvGraphicFramePr>
        <p:xfrm>
          <a:off x="1922896" y="2197100"/>
          <a:ext cx="8346208" cy="3793118"/>
        </p:xfrm>
        <a:graphic>
          <a:graphicData uri="http://schemas.openxmlformats.org/drawingml/2006/table">
            <a:tbl>
              <a:tblPr firstRow="1" bandRow="1">
                <a:tableStyleId>{5C22544A-7EE6-4342-B048-85BDC9FD1C3A}</a:tableStyleId>
              </a:tblPr>
              <a:tblGrid>
                <a:gridCol w="2086552">
                  <a:extLst>
                    <a:ext uri="{9D8B030D-6E8A-4147-A177-3AD203B41FA5}">
                      <a16:colId xmlns:a16="http://schemas.microsoft.com/office/drawing/2014/main" val="20000"/>
                    </a:ext>
                  </a:extLst>
                </a:gridCol>
                <a:gridCol w="2086552">
                  <a:extLst>
                    <a:ext uri="{9D8B030D-6E8A-4147-A177-3AD203B41FA5}">
                      <a16:colId xmlns:a16="http://schemas.microsoft.com/office/drawing/2014/main" val="20001"/>
                    </a:ext>
                  </a:extLst>
                </a:gridCol>
                <a:gridCol w="2086552">
                  <a:extLst>
                    <a:ext uri="{9D8B030D-6E8A-4147-A177-3AD203B41FA5}">
                      <a16:colId xmlns:a16="http://schemas.microsoft.com/office/drawing/2014/main" val="20002"/>
                    </a:ext>
                  </a:extLst>
                </a:gridCol>
                <a:gridCol w="2086552">
                  <a:extLst>
                    <a:ext uri="{9D8B030D-6E8A-4147-A177-3AD203B41FA5}">
                      <a16:colId xmlns:a16="http://schemas.microsoft.com/office/drawing/2014/main" val="20003"/>
                    </a:ext>
                  </a:extLst>
                </a:gridCol>
              </a:tblGrid>
              <a:tr h="523098">
                <a:tc>
                  <a:txBody>
                    <a:bodyPr/>
                    <a:lstStyle/>
                    <a:p>
                      <a:pPr algn="ctr"/>
                      <a:endParaRPr lang="en-GB" sz="1400" b="1" dirty="0">
                        <a:solidFill>
                          <a:schemeClr val="bg1"/>
                        </a:solidFill>
                        <a:effectLst>
                          <a:outerShdw blurRad="38100" dist="38100" dir="2700000" algn="tl">
                            <a:srgbClr val="000000">
                              <a:alpha val="43137"/>
                            </a:srgbClr>
                          </a:outerShdw>
                        </a:effectLst>
                        <a:latin typeface="+mn-lt"/>
                        <a:cs typeface="Arial" pitchFamily="34" charset="0"/>
                      </a:endParaRPr>
                    </a:p>
                  </a:txBody>
                  <a:tcPr marL="68582" marR="68582" marT="34281" marB="342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B70B7"/>
                    </a:solidFill>
                  </a:tcPr>
                </a:tc>
                <a:tc>
                  <a:txBody>
                    <a:bodyPr/>
                    <a:lstStyle/>
                    <a:p>
                      <a:pPr algn="ctr"/>
                      <a:r>
                        <a:rPr lang="en-GB" sz="1400" dirty="0">
                          <a:effectLst>
                            <a:outerShdw blurRad="38100" dist="38100" dir="2700000" algn="tl">
                              <a:srgbClr val="000000">
                                <a:alpha val="43137"/>
                              </a:srgbClr>
                            </a:outerShdw>
                          </a:effectLst>
                          <a:latin typeface="+mn-lt"/>
                          <a:cs typeface="Arial" pitchFamily="34" charset="0"/>
                        </a:rPr>
                        <a:t>Identify Poorly      Performing Valves</a:t>
                      </a:r>
                    </a:p>
                  </a:txBody>
                  <a:tcPr marL="68582" marR="68582" marT="34281" marB="342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B70B7"/>
                    </a:solidFill>
                  </a:tcPr>
                </a:tc>
                <a:tc>
                  <a:txBody>
                    <a:bodyPr/>
                    <a:lstStyle/>
                    <a:p>
                      <a:pPr algn="ctr"/>
                      <a:r>
                        <a:rPr lang="en-GB" sz="1400" dirty="0">
                          <a:effectLst>
                            <a:outerShdw blurRad="38100" dist="38100" dir="2700000" algn="tl">
                              <a:srgbClr val="000000">
                                <a:alpha val="43137"/>
                              </a:srgbClr>
                            </a:outerShdw>
                          </a:effectLst>
                          <a:latin typeface="+mn-lt"/>
                          <a:cs typeface="Arial" pitchFamily="34" charset="0"/>
                        </a:rPr>
                        <a:t>Quantify Performance Degradation in Valves</a:t>
                      </a:r>
                    </a:p>
                  </a:txBody>
                  <a:tcPr marL="68582" marR="68582" marT="34281" marB="342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B70B7"/>
                    </a:solidFill>
                  </a:tcPr>
                </a:tc>
                <a:tc>
                  <a:txBody>
                    <a:bodyPr/>
                    <a:lstStyle/>
                    <a:p>
                      <a:pPr algn="ctr"/>
                      <a:r>
                        <a:rPr lang="en-GB" sz="1400" dirty="0">
                          <a:effectLst>
                            <a:outerShdw blurRad="38100" dist="38100" dir="2700000" algn="tl">
                              <a:srgbClr val="000000">
                                <a:alpha val="43137"/>
                              </a:srgbClr>
                            </a:outerShdw>
                          </a:effectLst>
                          <a:latin typeface="+mn-lt"/>
                          <a:cs typeface="Arial" pitchFamily="34" charset="0"/>
                        </a:rPr>
                        <a:t>Trend Degradation in Performance Over Time</a:t>
                      </a:r>
                    </a:p>
                  </a:txBody>
                  <a:tcPr marL="68582" marR="68582" marT="34281" marB="342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B70B7"/>
                    </a:solidFill>
                  </a:tcPr>
                </a:tc>
                <a:extLst>
                  <a:ext uri="{0D108BD9-81ED-4DB2-BD59-A6C34878D82A}">
                    <a16:rowId xmlns:a16="http://schemas.microsoft.com/office/drawing/2014/main" val="10000"/>
                  </a:ext>
                </a:extLst>
              </a:tr>
              <a:tr h="681110">
                <a:tc>
                  <a:txBody>
                    <a:bodyPr/>
                    <a:lstStyle/>
                    <a:p>
                      <a:pPr algn="ctr"/>
                      <a:r>
                        <a:rPr lang="en-GB" sz="1400" b="1" dirty="0">
                          <a:solidFill>
                            <a:schemeClr val="bg1"/>
                          </a:solidFill>
                          <a:effectLst>
                            <a:outerShdw blurRad="38100" dist="38100" dir="2700000" algn="tl">
                              <a:srgbClr val="000000">
                                <a:alpha val="43137"/>
                              </a:srgbClr>
                            </a:outerShdw>
                          </a:effectLst>
                          <a:latin typeface="+mn-lt"/>
                          <a:cs typeface="Arial" pitchFamily="34" charset="0"/>
                        </a:rPr>
                        <a:t>Maintenance Engineers</a:t>
                      </a:r>
                    </a:p>
                  </a:txBody>
                  <a:tcPr marL="68582" marR="68582" marT="34281" marB="342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B70B7"/>
                    </a:solidFill>
                  </a:tcPr>
                </a:tc>
                <a:tc>
                  <a:txBody>
                    <a:bodyPr/>
                    <a:lstStyle/>
                    <a:p>
                      <a:pPr algn="ctr" fontAlgn="ctr"/>
                      <a:r>
                        <a:rPr lang="en-GB" sz="1400" b="1" i="0" u="none" strike="noStrike" dirty="0">
                          <a:solidFill>
                            <a:srgbClr val="000000"/>
                          </a:solidFill>
                          <a:effectLst/>
                          <a:latin typeface="+mn-lt"/>
                          <a:cs typeface="Arial" pitchFamily="34" charset="0"/>
                        </a:rPr>
                        <a:t>Easy Inspection / Failure Modes Detection</a:t>
                      </a:r>
                    </a:p>
                  </a:txBody>
                  <a:tcPr marL="7144" marR="7144" marT="71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GB" sz="1400" b="1" i="0" u="none" strike="noStrike" dirty="0">
                          <a:solidFill>
                            <a:srgbClr val="000000"/>
                          </a:solidFill>
                          <a:effectLst/>
                          <a:latin typeface="+mn-lt"/>
                          <a:cs typeface="Arial" pitchFamily="34" charset="0"/>
                        </a:rPr>
                        <a:t>Prioritised / Targeted Resources</a:t>
                      </a:r>
                      <a:r>
                        <a:rPr lang="en-GB" sz="1400" b="1" i="0" u="none" strike="noStrike" baseline="0" dirty="0">
                          <a:solidFill>
                            <a:srgbClr val="000000"/>
                          </a:solidFill>
                          <a:effectLst/>
                          <a:latin typeface="+mn-lt"/>
                          <a:cs typeface="Arial" pitchFamily="34" charset="0"/>
                        </a:rPr>
                        <a:t> Deployment</a:t>
                      </a:r>
                      <a:endParaRPr lang="en-GB" sz="1400" b="1" i="0" u="none" strike="noStrike" dirty="0">
                        <a:solidFill>
                          <a:srgbClr val="000000"/>
                        </a:solidFill>
                        <a:effectLst/>
                        <a:latin typeface="+mn-lt"/>
                        <a:cs typeface="Arial" pitchFamily="34" charset="0"/>
                      </a:endParaRPr>
                    </a:p>
                  </a:txBody>
                  <a:tcPr marL="7144" marR="7144" marT="71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GB" sz="1400" b="1" i="0" u="none" strike="noStrike" dirty="0">
                          <a:solidFill>
                            <a:srgbClr val="000000"/>
                          </a:solidFill>
                          <a:effectLst/>
                          <a:latin typeface="+mn-lt"/>
                          <a:cs typeface="Arial" pitchFamily="34" charset="0"/>
                        </a:rPr>
                        <a:t>No Unplanned Shutdowns or In-Service Failures</a:t>
                      </a:r>
                    </a:p>
                  </a:txBody>
                  <a:tcPr marL="7144" marR="7144" marT="71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1"/>
                  </a:ext>
                </a:extLst>
              </a:tr>
              <a:tr h="514860">
                <a:tc>
                  <a:txBody>
                    <a:bodyPr/>
                    <a:lstStyle/>
                    <a:p>
                      <a:pPr algn="ctr"/>
                      <a:r>
                        <a:rPr lang="en-GB" sz="1400" b="1" dirty="0">
                          <a:solidFill>
                            <a:schemeClr val="bg1"/>
                          </a:solidFill>
                          <a:effectLst>
                            <a:outerShdw blurRad="38100" dist="38100" dir="2700000" algn="tl">
                              <a:srgbClr val="000000">
                                <a:alpha val="43137"/>
                              </a:srgbClr>
                            </a:outerShdw>
                          </a:effectLst>
                          <a:latin typeface="+mn-lt"/>
                          <a:cs typeface="Arial" pitchFamily="34" charset="0"/>
                        </a:rPr>
                        <a:t>Reliability Engineers</a:t>
                      </a:r>
                    </a:p>
                  </a:txBody>
                  <a:tcPr marL="68582" marR="68582" marT="34281" marB="342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B70B7"/>
                    </a:solidFill>
                  </a:tcPr>
                </a:tc>
                <a:tc>
                  <a:txBody>
                    <a:bodyPr/>
                    <a:lstStyle/>
                    <a:p>
                      <a:pPr algn="ctr" fontAlgn="ctr"/>
                      <a:r>
                        <a:rPr lang="en-GB" sz="1400" b="1" i="0" u="none" strike="noStrike" dirty="0">
                          <a:solidFill>
                            <a:srgbClr val="000000"/>
                          </a:solidFill>
                          <a:effectLst/>
                          <a:latin typeface="+mn-lt"/>
                          <a:cs typeface="Arial" pitchFamily="34" charset="0"/>
                        </a:rPr>
                        <a:t>Early Identification of Degradation / Failures</a:t>
                      </a:r>
                    </a:p>
                  </a:txBody>
                  <a:tcPr marL="7144" marR="7144" marT="71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ctr"/>
                      <a:r>
                        <a:rPr lang="en-GB" sz="1400" b="1" i="0" u="none" strike="noStrike" dirty="0">
                          <a:solidFill>
                            <a:srgbClr val="000000"/>
                          </a:solidFill>
                          <a:effectLst/>
                          <a:latin typeface="+mn-lt"/>
                          <a:cs typeface="Arial" pitchFamily="34" charset="0"/>
                        </a:rPr>
                        <a:t>Optimized Shutdown  Planning</a:t>
                      </a:r>
                    </a:p>
                  </a:txBody>
                  <a:tcPr marL="7144" marR="7144" marT="71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ctr"/>
                      <a:r>
                        <a:rPr lang="en-GB" sz="1400" b="1" i="0" u="none" strike="noStrike" dirty="0">
                          <a:solidFill>
                            <a:srgbClr val="000000"/>
                          </a:solidFill>
                          <a:effectLst/>
                          <a:latin typeface="+mn-lt"/>
                          <a:cs typeface="Arial" pitchFamily="34" charset="0"/>
                        </a:rPr>
                        <a:t>Minimized Downtime / Maximized Uptime</a:t>
                      </a:r>
                    </a:p>
                  </a:txBody>
                  <a:tcPr marL="7144" marR="7144" marT="71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2"/>
                  </a:ext>
                </a:extLst>
              </a:tr>
              <a:tr h="523098">
                <a:tc>
                  <a:txBody>
                    <a:bodyPr/>
                    <a:lstStyle/>
                    <a:p>
                      <a:pPr algn="ctr"/>
                      <a:r>
                        <a:rPr lang="en-GB" sz="1400" b="1" dirty="0">
                          <a:solidFill>
                            <a:schemeClr val="bg1"/>
                          </a:solidFill>
                          <a:effectLst>
                            <a:outerShdw blurRad="38100" dist="38100" dir="2700000" algn="tl">
                              <a:srgbClr val="000000">
                                <a:alpha val="43137"/>
                              </a:srgbClr>
                            </a:outerShdw>
                          </a:effectLst>
                          <a:latin typeface="+mn-lt"/>
                          <a:cs typeface="Arial" pitchFamily="34" charset="0"/>
                        </a:rPr>
                        <a:t>Asset Integrity Management Engineers</a:t>
                      </a:r>
                    </a:p>
                  </a:txBody>
                  <a:tcPr marL="68582" marR="68582" marT="34281" marB="342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B70B7"/>
                    </a:solidFill>
                  </a:tcPr>
                </a:tc>
                <a:tc>
                  <a:txBody>
                    <a:bodyPr/>
                    <a:lstStyle/>
                    <a:p>
                      <a:pPr algn="ctr" fontAlgn="ctr"/>
                      <a:r>
                        <a:rPr lang="en-GB" sz="1400" b="1" i="0" u="none" strike="noStrike" dirty="0">
                          <a:solidFill>
                            <a:srgbClr val="000000"/>
                          </a:solidFill>
                          <a:effectLst/>
                          <a:latin typeface="+mn-lt"/>
                          <a:cs typeface="Arial" pitchFamily="34" charset="0"/>
                        </a:rPr>
                        <a:t>Risk Based Inspections / Visibility of Degradation</a:t>
                      </a:r>
                    </a:p>
                  </a:txBody>
                  <a:tcPr marL="7144" marR="7144" marT="71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GB" sz="1400" b="1" i="0" u="none" strike="noStrike" dirty="0">
                          <a:solidFill>
                            <a:srgbClr val="000000"/>
                          </a:solidFill>
                          <a:effectLst/>
                          <a:latin typeface="+mn-lt"/>
                          <a:cs typeface="Arial" pitchFamily="34" charset="0"/>
                        </a:rPr>
                        <a:t>Proactive and Preventive Maintenance</a:t>
                      </a:r>
                    </a:p>
                  </a:txBody>
                  <a:tcPr marL="7144" marR="7144" marT="71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GB" sz="1400" b="1" i="0" u="none" strike="noStrike" dirty="0">
                          <a:solidFill>
                            <a:srgbClr val="000000"/>
                          </a:solidFill>
                          <a:effectLst/>
                          <a:latin typeface="+mn-lt"/>
                          <a:cs typeface="Arial" pitchFamily="34" charset="0"/>
                        </a:rPr>
                        <a:t>Predictive Modelling of Failure Modes</a:t>
                      </a:r>
                    </a:p>
                  </a:txBody>
                  <a:tcPr marL="7144" marR="7144" marT="71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3"/>
                  </a:ext>
                </a:extLst>
              </a:tr>
              <a:tr h="521232">
                <a:tc>
                  <a:txBody>
                    <a:bodyPr/>
                    <a:lstStyle/>
                    <a:p>
                      <a:pPr algn="ctr"/>
                      <a:r>
                        <a:rPr lang="en-GB" sz="1400" b="1" dirty="0">
                          <a:solidFill>
                            <a:schemeClr val="bg1"/>
                          </a:solidFill>
                          <a:effectLst>
                            <a:outerShdw blurRad="38100" dist="38100" dir="2700000" algn="tl">
                              <a:srgbClr val="000000">
                                <a:alpha val="43137"/>
                              </a:srgbClr>
                            </a:outerShdw>
                          </a:effectLst>
                          <a:latin typeface="+mn-lt"/>
                          <a:cs typeface="Arial" pitchFamily="34" charset="0"/>
                        </a:rPr>
                        <a:t>Control Room Operators</a:t>
                      </a:r>
                    </a:p>
                  </a:txBody>
                  <a:tcPr marL="68582" marR="68582" marT="34281" marB="342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B70B7"/>
                    </a:solidFill>
                  </a:tcPr>
                </a:tc>
                <a:tc>
                  <a:txBody>
                    <a:bodyPr/>
                    <a:lstStyle/>
                    <a:p>
                      <a:pPr algn="ctr" fontAlgn="ctr"/>
                      <a:r>
                        <a:rPr lang="en-GB" sz="1400" b="1" i="0" u="none" strike="noStrike" dirty="0">
                          <a:solidFill>
                            <a:srgbClr val="000000"/>
                          </a:solidFill>
                          <a:effectLst/>
                          <a:latin typeface="+mn-lt"/>
                          <a:cs typeface="Arial" pitchFamily="34" charset="0"/>
                        </a:rPr>
                        <a:t>Enhanced Monitoring and</a:t>
                      </a:r>
                      <a:r>
                        <a:rPr lang="en-GB" sz="1400" b="1" i="0" u="none" strike="noStrike" baseline="0" dirty="0">
                          <a:solidFill>
                            <a:srgbClr val="000000"/>
                          </a:solidFill>
                          <a:effectLst/>
                          <a:latin typeface="+mn-lt"/>
                          <a:cs typeface="Arial" pitchFamily="34" charset="0"/>
                        </a:rPr>
                        <a:t> </a:t>
                      </a:r>
                      <a:r>
                        <a:rPr lang="en-GB" sz="1400" b="1" i="0" u="none" strike="noStrike" dirty="0">
                          <a:solidFill>
                            <a:srgbClr val="000000"/>
                          </a:solidFill>
                          <a:effectLst/>
                          <a:latin typeface="+mn-lt"/>
                          <a:cs typeface="Arial" pitchFamily="34" charset="0"/>
                        </a:rPr>
                        <a:t>Troubleshooting</a:t>
                      </a:r>
                    </a:p>
                  </a:txBody>
                  <a:tcPr marL="7144" marR="7144" marT="71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ctr"/>
                      <a:r>
                        <a:rPr lang="en-GB" sz="1400" b="1" i="0" u="none" strike="noStrike" dirty="0">
                          <a:solidFill>
                            <a:srgbClr val="000000"/>
                          </a:solidFill>
                          <a:effectLst/>
                          <a:latin typeface="+mn-lt"/>
                          <a:cs typeface="Arial" pitchFamily="34" charset="0"/>
                        </a:rPr>
                        <a:t>Loss Prevention and Reduction</a:t>
                      </a:r>
                    </a:p>
                  </a:txBody>
                  <a:tcPr marL="7144" marR="7144" marT="71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ctr"/>
                      <a:r>
                        <a:rPr lang="en-GB" sz="1400" b="1" i="0" u="none" strike="noStrike" dirty="0">
                          <a:solidFill>
                            <a:srgbClr val="000000"/>
                          </a:solidFill>
                          <a:effectLst/>
                          <a:latin typeface="+mn-lt"/>
                          <a:cs typeface="Arial" pitchFamily="34" charset="0"/>
                        </a:rPr>
                        <a:t>Operating Profit  Maximization</a:t>
                      </a:r>
                    </a:p>
                  </a:txBody>
                  <a:tcPr marL="7144" marR="7144" marT="71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4"/>
                  </a:ext>
                </a:extLst>
              </a:tr>
              <a:tr h="514860">
                <a:tc>
                  <a:txBody>
                    <a:bodyPr/>
                    <a:lstStyle/>
                    <a:p>
                      <a:pPr algn="ctr"/>
                      <a:r>
                        <a:rPr lang="en-GB" sz="1400" b="1" dirty="0">
                          <a:solidFill>
                            <a:schemeClr val="bg1"/>
                          </a:solidFill>
                          <a:effectLst>
                            <a:outerShdw blurRad="38100" dist="38100" dir="2700000" algn="tl">
                              <a:srgbClr val="000000">
                                <a:alpha val="43137"/>
                              </a:srgbClr>
                            </a:outerShdw>
                          </a:effectLst>
                          <a:latin typeface="+mn-lt"/>
                          <a:cs typeface="Arial" pitchFamily="34" charset="0"/>
                        </a:rPr>
                        <a:t>HSEQ Team</a:t>
                      </a:r>
                    </a:p>
                  </a:txBody>
                  <a:tcPr marL="68582" marR="68582" marT="34281" marB="342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B70B7"/>
                    </a:solidFill>
                  </a:tcPr>
                </a:tc>
                <a:tc>
                  <a:txBody>
                    <a:bodyPr/>
                    <a:lstStyle/>
                    <a:p>
                      <a:pPr algn="ctr" fontAlgn="ctr"/>
                      <a:r>
                        <a:rPr lang="en-GB" sz="1400" b="1" i="0" u="none" strike="noStrike" dirty="0">
                          <a:solidFill>
                            <a:srgbClr val="000000"/>
                          </a:solidFill>
                          <a:effectLst/>
                          <a:latin typeface="+mn-lt"/>
                          <a:cs typeface="Arial" pitchFamily="34" charset="0"/>
                        </a:rPr>
                        <a:t>Risk Management and Compliance</a:t>
                      </a:r>
                    </a:p>
                  </a:txBody>
                  <a:tcPr marL="7144" marR="7144" marT="71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GB" sz="1400" b="1" i="0" u="none" strike="noStrike" dirty="0">
                          <a:solidFill>
                            <a:srgbClr val="000000"/>
                          </a:solidFill>
                          <a:effectLst/>
                          <a:latin typeface="+mn-lt"/>
                          <a:cs typeface="Arial" pitchFamily="34" charset="0"/>
                        </a:rPr>
                        <a:t>In-Service Failures and Emissions Reduction</a:t>
                      </a:r>
                    </a:p>
                  </a:txBody>
                  <a:tcPr marL="7144" marR="7144" marT="71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en-GB" sz="1400" b="1" i="0" u="none" strike="noStrike" dirty="0">
                          <a:solidFill>
                            <a:srgbClr val="000000"/>
                          </a:solidFill>
                          <a:effectLst/>
                          <a:latin typeface="+mn-lt"/>
                          <a:cs typeface="Arial" pitchFamily="34" charset="0"/>
                        </a:rPr>
                        <a:t>Optimized Operational Performance</a:t>
                      </a:r>
                    </a:p>
                  </a:txBody>
                  <a:tcPr marL="7144" marR="7144" marT="71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5"/>
                  </a:ext>
                </a:extLst>
              </a:tr>
              <a:tr h="514860">
                <a:tc>
                  <a:txBody>
                    <a:bodyPr/>
                    <a:lstStyle/>
                    <a:p>
                      <a:pPr algn="ctr"/>
                      <a:r>
                        <a:rPr lang="en-GB" sz="1400" b="1" dirty="0">
                          <a:solidFill>
                            <a:schemeClr val="bg1"/>
                          </a:solidFill>
                          <a:effectLst>
                            <a:outerShdw blurRad="38100" dist="38100" dir="2700000" algn="tl">
                              <a:srgbClr val="000000">
                                <a:alpha val="43137"/>
                              </a:srgbClr>
                            </a:outerShdw>
                          </a:effectLst>
                          <a:latin typeface="+mn-lt"/>
                          <a:cs typeface="Arial" pitchFamily="34" charset="0"/>
                        </a:rPr>
                        <a:t>Site Management Team</a:t>
                      </a:r>
                    </a:p>
                  </a:txBody>
                  <a:tcPr marL="68582" marR="68582" marT="34281" marB="342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B70B7"/>
                    </a:solidFill>
                  </a:tcPr>
                </a:tc>
                <a:tc>
                  <a:txBody>
                    <a:bodyPr/>
                    <a:lstStyle/>
                    <a:p>
                      <a:pPr algn="ctr" fontAlgn="ctr"/>
                      <a:r>
                        <a:rPr lang="en-GB" sz="1400" b="1" i="0" u="none" strike="noStrike" dirty="0">
                          <a:solidFill>
                            <a:srgbClr val="000000"/>
                          </a:solidFill>
                          <a:effectLst/>
                          <a:latin typeface="+mn-lt"/>
                          <a:cs typeface="Arial" pitchFamily="34" charset="0"/>
                        </a:rPr>
                        <a:t>Risk Management and Compliance</a:t>
                      </a:r>
                    </a:p>
                  </a:txBody>
                  <a:tcPr marL="7144" marR="7144" marT="71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ctr"/>
                      <a:r>
                        <a:rPr lang="en-GB" sz="1400" b="1" i="0" u="none" strike="noStrike" dirty="0">
                          <a:solidFill>
                            <a:srgbClr val="000000"/>
                          </a:solidFill>
                          <a:effectLst/>
                          <a:latin typeface="+mn-lt"/>
                          <a:cs typeface="Arial" pitchFamily="34" charset="0"/>
                        </a:rPr>
                        <a:t>Loss </a:t>
                      </a:r>
                    </a:p>
                    <a:p>
                      <a:pPr algn="ctr" fontAlgn="ctr"/>
                      <a:r>
                        <a:rPr lang="en-GB" sz="1400" b="1" i="0" u="none" strike="noStrike" dirty="0">
                          <a:solidFill>
                            <a:srgbClr val="000000"/>
                          </a:solidFill>
                          <a:effectLst/>
                          <a:latin typeface="+mn-lt"/>
                          <a:cs typeface="Arial" pitchFamily="34" charset="0"/>
                        </a:rPr>
                        <a:t>Reduction</a:t>
                      </a:r>
                    </a:p>
                  </a:txBody>
                  <a:tcPr marL="7144" marR="7144" marT="71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ctr"/>
                      <a:r>
                        <a:rPr lang="en-GB" sz="1400" b="1" i="0" u="none" strike="noStrike" dirty="0">
                          <a:solidFill>
                            <a:srgbClr val="000000"/>
                          </a:solidFill>
                          <a:effectLst/>
                          <a:latin typeface="+mn-lt"/>
                          <a:cs typeface="Arial" pitchFamily="34" charset="0"/>
                        </a:rPr>
                        <a:t>Optimized Operating </a:t>
                      </a:r>
                    </a:p>
                    <a:p>
                      <a:pPr algn="ctr" fontAlgn="ctr"/>
                      <a:r>
                        <a:rPr lang="en-GB" sz="1400" b="1" i="0" u="none" strike="noStrike" dirty="0">
                          <a:solidFill>
                            <a:srgbClr val="000000"/>
                          </a:solidFill>
                          <a:effectLst/>
                          <a:latin typeface="+mn-lt"/>
                          <a:cs typeface="Arial" pitchFamily="34" charset="0"/>
                        </a:rPr>
                        <a:t>Profits</a:t>
                      </a:r>
                    </a:p>
                  </a:txBody>
                  <a:tcPr marL="7144" marR="7144" marT="71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6"/>
                  </a:ext>
                </a:extLst>
              </a:tr>
            </a:tbl>
          </a:graphicData>
        </a:graphic>
      </p:graphicFrame>
      <p:sp>
        <p:nvSpPr>
          <p:cNvPr id="3" name="TextBox 8">
            <a:extLst>
              <a:ext uri="{FF2B5EF4-FFF2-40B4-BE49-F238E27FC236}">
                <a16:creationId xmlns:a16="http://schemas.microsoft.com/office/drawing/2014/main" id="{11573359-4817-4AEE-AC82-D09FAE51152B}"/>
              </a:ext>
            </a:extLst>
          </p:cNvPr>
          <p:cNvSpPr txBox="1">
            <a:spLocks noChangeArrowheads="1"/>
          </p:cNvSpPr>
          <p:nvPr/>
        </p:nvSpPr>
        <p:spPr bwMode="auto">
          <a:xfrm>
            <a:off x="240030" y="6097978"/>
            <a:ext cx="114528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Calibri" panose="020F0502020204030204" pitchFamily="34" charset="0"/>
                <a:cs typeface="Arial" panose="020B0604020202020204" pitchFamily="34" charset="0"/>
              </a:defRPr>
            </a:lvl1pPr>
            <a:lvl2pPr marL="742950" indent="-285750">
              <a:defRPr>
                <a:solidFill>
                  <a:srgbClr val="000000"/>
                </a:solidFill>
                <a:latin typeface="Calibri" panose="020F0502020204030204" pitchFamily="34" charset="0"/>
                <a:cs typeface="Arial" panose="020B0604020202020204" pitchFamily="34" charset="0"/>
              </a:defRPr>
            </a:lvl2pPr>
            <a:lvl3pPr marL="1143000" indent="-228600">
              <a:defRPr>
                <a:solidFill>
                  <a:srgbClr val="000000"/>
                </a:solidFill>
                <a:latin typeface="Calibri" panose="020F0502020204030204" pitchFamily="34" charset="0"/>
                <a:cs typeface="Arial" panose="020B0604020202020204" pitchFamily="34" charset="0"/>
              </a:defRPr>
            </a:lvl3pPr>
            <a:lvl4pPr marL="1600200" indent="-228600">
              <a:defRPr>
                <a:solidFill>
                  <a:srgbClr val="000000"/>
                </a:solidFill>
                <a:latin typeface="Calibri" panose="020F0502020204030204" pitchFamily="34" charset="0"/>
                <a:cs typeface="Arial" panose="020B0604020202020204" pitchFamily="34" charset="0"/>
              </a:defRPr>
            </a:lvl4pPr>
            <a:lvl5pPr marL="2057400" indent="-228600">
              <a:defRPr>
                <a:solidFill>
                  <a:srgbClr val="000000"/>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9pPr>
          </a:lstStyle>
          <a:p>
            <a:pPr algn="ctr"/>
            <a:r>
              <a:rPr lang="en-GB" altLang="en-US" b="1" i="1" dirty="0">
                <a:solidFill>
                  <a:schemeClr val="tx1"/>
                </a:solidFill>
                <a:latin typeface="+mn-lt"/>
              </a:rPr>
              <a:t>Moving from </a:t>
            </a:r>
            <a:r>
              <a:rPr lang="en-GB" altLang="en-US" b="1" i="1" dirty="0">
                <a:solidFill>
                  <a:srgbClr val="FF0000"/>
                </a:solidFill>
                <a:latin typeface="+mn-lt"/>
              </a:rPr>
              <a:t>reactive response </a:t>
            </a:r>
            <a:r>
              <a:rPr lang="en-GB" altLang="en-US" b="1" i="1" dirty="0">
                <a:solidFill>
                  <a:schemeClr val="tx1"/>
                </a:solidFill>
                <a:latin typeface="+mn-lt"/>
              </a:rPr>
              <a:t>to </a:t>
            </a:r>
            <a:r>
              <a:rPr lang="en-GB" altLang="en-US" b="1" i="1" dirty="0">
                <a:solidFill>
                  <a:srgbClr val="00B050"/>
                </a:solidFill>
                <a:latin typeface="+mn-lt"/>
              </a:rPr>
              <a:t>optimized asset management</a:t>
            </a:r>
            <a:r>
              <a:rPr lang="en-GB" altLang="en-US" b="1" i="1" dirty="0">
                <a:solidFill>
                  <a:schemeClr val="tx1"/>
                </a:solidFill>
                <a:latin typeface="+mn-lt"/>
              </a:rPr>
              <a:t>, informed by quantitative evidence</a:t>
            </a:r>
            <a:r>
              <a:rPr lang="en-GB" altLang="en-US" b="1" i="1" dirty="0">
                <a:solidFill>
                  <a:schemeClr val="tx2"/>
                </a:solidFill>
                <a:latin typeface="+mn-lt"/>
              </a:rPr>
              <a:t>.</a:t>
            </a:r>
          </a:p>
        </p:txBody>
      </p:sp>
      <p:sp>
        <p:nvSpPr>
          <p:cNvPr id="4" name="TextBox 5">
            <a:extLst>
              <a:ext uri="{FF2B5EF4-FFF2-40B4-BE49-F238E27FC236}">
                <a16:creationId xmlns:a16="http://schemas.microsoft.com/office/drawing/2014/main" id="{FB1850A9-2683-4B8B-91E7-18D7495B0CB7}"/>
              </a:ext>
            </a:extLst>
          </p:cNvPr>
          <p:cNvSpPr txBox="1">
            <a:spLocks noChangeArrowheads="1"/>
          </p:cNvSpPr>
          <p:nvPr/>
        </p:nvSpPr>
        <p:spPr bwMode="auto">
          <a:xfrm>
            <a:off x="357046" y="1131214"/>
            <a:ext cx="106489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Calibri" panose="020F0502020204030204" pitchFamily="34" charset="0"/>
                <a:cs typeface="Arial" panose="020B0604020202020204" pitchFamily="34" charset="0"/>
              </a:defRPr>
            </a:lvl1pPr>
            <a:lvl2pPr marL="742950" indent="-285750">
              <a:defRPr>
                <a:solidFill>
                  <a:srgbClr val="000000"/>
                </a:solidFill>
                <a:latin typeface="Calibri" panose="020F0502020204030204" pitchFamily="34" charset="0"/>
                <a:cs typeface="Arial" panose="020B0604020202020204" pitchFamily="34" charset="0"/>
              </a:defRPr>
            </a:lvl2pPr>
            <a:lvl3pPr marL="1143000" indent="-228600">
              <a:defRPr>
                <a:solidFill>
                  <a:srgbClr val="000000"/>
                </a:solidFill>
                <a:latin typeface="Calibri" panose="020F0502020204030204" pitchFamily="34" charset="0"/>
                <a:cs typeface="Arial" panose="020B0604020202020204" pitchFamily="34" charset="0"/>
              </a:defRPr>
            </a:lvl3pPr>
            <a:lvl4pPr marL="1600200" indent="-228600">
              <a:defRPr>
                <a:solidFill>
                  <a:srgbClr val="000000"/>
                </a:solidFill>
                <a:latin typeface="Calibri" panose="020F0502020204030204" pitchFamily="34" charset="0"/>
                <a:cs typeface="Arial" panose="020B0604020202020204" pitchFamily="34" charset="0"/>
              </a:defRPr>
            </a:lvl4pPr>
            <a:lvl5pPr marL="2057400" indent="-228600">
              <a:defRPr>
                <a:solidFill>
                  <a:srgbClr val="000000"/>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9pPr>
          </a:lstStyle>
          <a:p>
            <a:pPr algn="l"/>
            <a:r>
              <a:rPr lang="en-GB" altLang="en-US" sz="2800" b="1" dirty="0">
                <a:latin typeface="Arial" panose="020B0604020202020204" pitchFamily="34" charset="0"/>
              </a:rPr>
              <a:t>Who Benefits from </a:t>
            </a:r>
            <a:r>
              <a:rPr lang="en-GB" altLang="en-US" sz="2800" b="1" dirty="0" err="1">
                <a:latin typeface="Arial" panose="020B0604020202020204" pitchFamily="34" charset="0"/>
              </a:rPr>
              <a:t>IIoT</a:t>
            </a:r>
            <a:r>
              <a:rPr lang="en-GB" altLang="en-US" sz="2800" b="1" dirty="0">
                <a:latin typeface="Arial" panose="020B0604020202020204" pitchFamily="34" charset="0"/>
              </a:rPr>
              <a:t> / Analytics?</a:t>
            </a:r>
          </a:p>
          <a:p>
            <a:pPr algn="l"/>
            <a:r>
              <a:rPr lang="en-GB" altLang="en-US" sz="2800" i="1" dirty="0">
                <a:latin typeface="Arial" panose="020B0604020202020204" pitchFamily="34" charset="0"/>
              </a:rPr>
              <a:t>Summary of Valve Monitoring Benefits by Engineering Discipline</a:t>
            </a:r>
          </a:p>
        </p:txBody>
      </p:sp>
      <p:cxnSp>
        <p:nvCxnSpPr>
          <p:cNvPr id="5" name="Connettore diritto 20">
            <a:extLst>
              <a:ext uri="{FF2B5EF4-FFF2-40B4-BE49-F238E27FC236}">
                <a16:creationId xmlns:a16="http://schemas.microsoft.com/office/drawing/2014/main" id="{F6310398-6563-3DA0-0FC8-8F39E8550BF4}"/>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668155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ACF988-5A68-42D4-86E0-D8950E9624E6}"/>
              </a:ext>
            </a:extLst>
          </p:cNvPr>
          <p:cNvSpPr txBox="1"/>
          <p:nvPr/>
        </p:nvSpPr>
        <p:spPr>
          <a:xfrm>
            <a:off x="425631" y="1111675"/>
            <a:ext cx="8532377" cy="576185"/>
          </a:xfrm>
          <a:prstGeom prst="rect">
            <a:avLst/>
          </a:prstGeom>
        </p:spPr>
        <p:txBody>
          <a:bodyPr lIns="68580" tIns="34290" rIns="68580" bIns="34290"/>
          <a:lstStyle/>
          <a:p>
            <a:pPr>
              <a:lnSpc>
                <a:spcPct val="90000"/>
              </a:lnSpc>
              <a:spcAft>
                <a:spcPts val="451"/>
              </a:spcAft>
              <a:defRPr/>
            </a:pPr>
            <a:r>
              <a:rPr lang="en-US" sz="2800" b="1" dirty="0">
                <a:latin typeface="Arial" panose="020B0604020202020204" pitchFamily="34" charset="0"/>
                <a:cs typeface="Arial" panose="020B0604020202020204" pitchFamily="34" charset="0"/>
              </a:rPr>
              <a:t>Who can deliver these required outcomes?</a:t>
            </a:r>
          </a:p>
        </p:txBody>
      </p:sp>
      <p:sp>
        <p:nvSpPr>
          <p:cNvPr id="3" name="TextBox 44">
            <a:extLst>
              <a:ext uri="{FF2B5EF4-FFF2-40B4-BE49-F238E27FC236}">
                <a16:creationId xmlns:a16="http://schemas.microsoft.com/office/drawing/2014/main" id="{14CFC937-5272-4432-A25A-932BA608BD06}"/>
              </a:ext>
            </a:extLst>
          </p:cNvPr>
          <p:cNvSpPr txBox="1">
            <a:spLocks noChangeArrowheads="1"/>
          </p:cNvSpPr>
          <p:nvPr/>
        </p:nvSpPr>
        <p:spPr bwMode="auto">
          <a:xfrm>
            <a:off x="2284996" y="2340272"/>
            <a:ext cx="7490398" cy="3362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Calibri" panose="020F0502020204030204" pitchFamily="34" charset="0"/>
                <a:cs typeface="Arial" panose="020B0604020202020204" pitchFamily="34" charset="0"/>
              </a:defRPr>
            </a:lvl1pPr>
            <a:lvl2pPr marL="742950" indent="-285750">
              <a:defRPr>
                <a:solidFill>
                  <a:srgbClr val="000000"/>
                </a:solidFill>
                <a:latin typeface="Calibri" panose="020F0502020204030204" pitchFamily="34" charset="0"/>
                <a:cs typeface="Arial" panose="020B0604020202020204" pitchFamily="34" charset="0"/>
              </a:defRPr>
            </a:lvl2pPr>
            <a:lvl3pPr marL="1143000" indent="-228600">
              <a:defRPr>
                <a:solidFill>
                  <a:srgbClr val="000000"/>
                </a:solidFill>
                <a:latin typeface="Calibri" panose="020F0502020204030204" pitchFamily="34" charset="0"/>
                <a:cs typeface="Arial" panose="020B0604020202020204" pitchFamily="34" charset="0"/>
              </a:defRPr>
            </a:lvl3pPr>
            <a:lvl4pPr marL="1600200" indent="-228600">
              <a:defRPr>
                <a:solidFill>
                  <a:srgbClr val="000000"/>
                </a:solidFill>
                <a:latin typeface="Calibri" panose="020F0502020204030204" pitchFamily="34" charset="0"/>
                <a:cs typeface="Arial" panose="020B0604020202020204" pitchFamily="34" charset="0"/>
              </a:defRPr>
            </a:lvl4pPr>
            <a:lvl5pPr marL="2057400" indent="-228600">
              <a:defRPr>
                <a:solidFill>
                  <a:srgbClr val="000000"/>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9pPr>
          </a:lstStyle>
          <a:p>
            <a:pPr algn="ctr" eaLnBrk="1" hangingPunct="1"/>
            <a:r>
              <a:rPr lang="en-GB" altLang="en-US" sz="6640" b="1" dirty="0">
                <a:solidFill>
                  <a:schemeClr val="tx1"/>
                </a:solidFill>
                <a:latin typeface="Arial" panose="020B0604020202020204" pitchFamily="34" charset="0"/>
              </a:rPr>
              <a:t>It takes </a:t>
            </a:r>
            <a:r>
              <a:rPr lang="en-GB" altLang="en-US" sz="6640" b="1" dirty="0">
                <a:solidFill>
                  <a:srgbClr val="1B70B7"/>
                </a:solidFill>
                <a:latin typeface="Arial" panose="020B0604020202020204" pitchFamily="34" charset="0"/>
              </a:rPr>
              <a:t>ALL</a:t>
            </a:r>
            <a:r>
              <a:rPr lang="en-GB" altLang="en-US" sz="6640" b="1" dirty="0">
                <a:solidFill>
                  <a:schemeClr val="tx1"/>
                </a:solidFill>
                <a:latin typeface="Arial" panose="020B0604020202020204" pitchFamily="34" charset="0"/>
              </a:rPr>
              <a:t> of us!</a:t>
            </a:r>
          </a:p>
          <a:p>
            <a:pPr algn="ctr" eaLnBrk="1" hangingPunct="1"/>
            <a:endParaRPr lang="en-GB" altLang="en-US" sz="4869" b="1" dirty="0">
              <a:solidFill>
                <a:schemeClr val="tx1"/>
              </a:solidFill>
              <a:latin typeface="Arial" panose="020B0604020202020204" pitchFamily="34" charset="0"/>
            </a:endParaRPr>
          </a:p>
          <a:p>
            <a:pPr algn="ctr" eaLnBrk="1" hangingPunct="1"/>
            <a:r>
              <a:rPr lang="en-GB" altLang="en-US" sz="4869" b="1" dirty="0">
                <a:solidFill>
                  <a:schemeClr val="tx1"/>
                </a:solidFill>
                <a:latin typeface="Arial" panose="020B0604020202020204" pitchFamily="34" charset="0"/>
              </a:rPr>
              <a:t>To achieve long term </a:t>
            </a:r>
            <a:r>
              <a:rPr lang="en-GB" altLang="en-US" sz="4869" b="1" dirty="0">
                <a:solidFill>
                  <a:srgbClr val="1B70B7"/>
                </a:solidFill>
                <a:latin typeface="Arial" panose="020B0604020202020204" pitchFamily="34" charset="0"/>
              </a:rPr>
              <a:t>sustainability</a:t>
            </a:r>
            <a:r>
              <a:rPr lang="en-GB" altLang="en-US" sz="4869" b="1" dirty="0">
                <a:solidFill>
                  <a:schemeClr val="tx1"/>
                </a:solidFill>
                <a:latin typeface="Arial" panose="020B0604020202020204" pitchFamily="34" charset="0"/>
              </a:rPr>
              <a:t> </a:t>
            </a:r>
          </a:p>
        </p:txBody>
      </p:sp>
      <p:cxnSp>
        <p:nvCxnSpPr>
          <p:cNvPr id="4" name="Connettore diritto 20">
            <a:extLst>
              <a:ext uri="{FF2B5EF4-FFF2-40B4-BE49-F238E27FC236}">
                <a16:creationId xmlns:a16="http://schemas.microsoft.com/office/drawing/2014/main" id="{1F139999-40FF-9365-E1B9-2AEBF5DBB841}"/>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39280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D6FE513-2D62-45AC-90F1-ED4D17097BE6}"/>
              </a:ext>
            </a:extLst>
          </p:cNvPr>
          <p:cNvSpPr txBox="1">
            <a:spLocks/>
          </p:cNvSpPr>
          <p:nvPr/>
        </p:nvSpPr>
        <p:spPr>
          <a:xfrm>
            <a:off x="627157" y="1718459"/>
            <a:ext cx="10783103" cy="64293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3600" dirty="0"/>
              <a:t>Harmony and Alignment…  Or competing interests?</a:t>
            </a:r>
          </a:p>
          <a:p>
            <a:pPr algn="ctr"/>
            <a:endParaRPr lang="en-GB" sz="3600" dirty="0"/>
          </a:p>
        </p:txBody>
      </p:sp>
      <p:grpSp>
        <p:nvGrpSpPr>
          <p:cNvPr id="3" name="Group 2">
            <a:extLst>
              <a:ext uri="{FF2B5EF4-FFF2-40B4-BE49-F238E27FC236}">
                <a16:creationId xmlns:a16="http://schemas.microsoft.com/office/drawing/2014/main" id="{C555084A-01EF-41C3-95CF-D766709DACC7}"/>
              </a:ext>
            </a:extLst>
          </p:cNvPr>
          <p:cNvGrpSpPr/>
          <p:nvPr/>
        </p:nvGrpSpPr>
        <p:grpSpPr>
          <a:xfrm>
            <a:off x="3209613" y="2361398"/>
            <a:ext cx="5618187" cy="2352952"/>
            <a:chOff x="6462770" y="4373043"/>
            <a:chExt cx="11236373" cy="4526927"/>
          </a:xfrm>
        </p:grpSpPr>
        <p:sp>
          <p:nvSpPr>
            <p:cNvPr id="4" name="TextBox 3">
              <a:extLst>
                <a:ext uri="{FF2B5EF4-FFF2-40B4-BE49-F238E27FC236}">
                  <a16:creationId xmlns:a16="http://schemas.microsoft.com/office/drawing/2014/main" id="{5E91470E-DF91-4763-A9C9-61708D51671D}"/>
                </a:ext>
              </a:extLst>
            </p:cNvPr>
            <p:cNvSpPr txBox="1">
              <a:spLocks noChangeArrowheads="1"/>
            </p:cNvSpPr>
            <p:nvPr/>
          </p:nvSpPr>
          <p:spPr bwMode="auto">
            <a:xfrm>
              <a:off x="6462770" y="4373043"/>
              <a:ext cx="5737249" cy="4526927"/>
            </a:xfrm>
            <a:prstGeom prst="rect">
              <a:avLst/>
            </a:prstGeom>
            <a:solidFill>
              <a:srgbClr val="1B70B7"/>
            </a:solidFill>
            <a:ln>
              <a:solidFill>
                <a:schemeClr val="tx1"/>
              </a:solidFill>
            </a:ln>
          </p:spPr>
          <p:txBody>
            <a:bodyPr wrap="square">
              <a:spAutoFit/>
            </a:bodyPr>
            <a:lstStyle>
              <a:lvl1pPr>
                <a:defRPr>
                  <a:solidFill>
                    <a:srgbClr val="000000"/>
                  </a:solidFill>
                  <a:latin typeface="Calibri" panose="020F0502020204030204" pitchFamily="34" charset="0"/>
                  <a:cs typeface="Arial" panose="020B0604020202020204" pitchFamily="34" charset="0"/>
                </a:defRPr>
              </a:lvl1pPr>
              <a:lvl2pPr marL="742950" indent="-285750">
                <a:defRPr>
                  <a:solidFill>
                    <a:srgbClr val="000000"/>
                  </a:solidFill>
                  <a:latin typeface="Calibri" panose="020F0502020204030204" pitchFamily="34" charset="0"/>
                  <a:cs typeface="Arial" panose="020B0604020202020204" pitchFamily="34" charset="0"/>
                </a:defRPr>
              </a:lvl2pPr>
              <a:lvl3pPr marL="1143000" indent="-228600">
                <a:defRPr>
                  <a:solidFill>
                    <a:srgbClr val="000000"/>
                  </a:solidFill>
                  <a:latin typeface="Calibri" panose="020F0502020204030204" pitchFamily="34" charset="0"/>
                  <a:cs typeface="Arial" panose="020B0604020202020204" pitchFamily="34" charset="0"/>
                </a:defRPr>
              </a:lvl3pPr>
              <a:lvl4pPr marL="1600200" indent="-228600">
                <a:defRPr>
                  <a:solidFill>
                    <a:srgbClr val="000000"/>
                  </a:solidFill>
                  <a:latin typeface="Calibri" panose="020F0502020204030204" pitchFamily="34" charset="0"/>
                  <a:cs typeface="Arial" panose="020B0604020202020204" pitchFamily="34" charset="0"/>
                </a:defRPr>
              </a:lvl4pPr>
              <a:lvl5pPr marL="2057400" indent="-228600">
                <a:defRPr>
                  <a:solidFill>
                    <a:srgbClr val="000000"/>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9pPr>
            </a:lstStyle>
            <a:p>
              <a:pPr>
                <a:lnSpc>
                  <a:spcPct val="150000"/>
                </a:lnSpc>
              </a:pPr>
              <a:r>
                <a:rPr lang="en-GB" altLang="en-US" sz="2000" dirty="0">
                  <a:solidFill>
                    <a:schemeClr val="bg1"/>
                  </a:solidFill>
                  <a:effectLst>
                    <a:outerShdw blurRad="38100" dist="38100" dir="2700000" algn="tl">
                      <a:srgbClr val="000000">
                        <a:alpha val="43137"/>
                      </a:srgbClr>
                    </a:outerShdw>
                  </a:effectLst>
                </a:rPr>
                <a:t>Operators Needs </a:t>
              </a:r>
            </a:p>
            <a:p>
              <a:pPr>
                <a:lnSpc>
                  <a:spcPct val="150000"/>
                </a:lnSpc>
              </a:pPr>
              <a:r>
                <a:rPr lang="en-GB" altLang="en-US" sz="2000" dirty="0">
                  <a:solidFill>
                    <a:schemeClr val="bg1"/>
                  </a:solidFill>
                  <a:effectLst>
                    <a:outerShdw blurRad="38100" dist="38100" dir="2700000" algn="tl">
                      <a:srgbClr val="000000">
                        <a:alpha val="43137"/>
                      </a:srgbClr>
                    </a:outerShdw>
                  </a:effectLst>
                </a:rPr>
                <a:t>Valve Manufacturers</a:t>
              </a:r>
            </a:p>
            <a:p>
              <a:pPr>
                <a:lnSpc>
                  <a:spcPct val="150000"/>
                </a:lnSpc>
              </a:pPr>
              <a:r>
                <a:rPr lang="en-GB" altLang="en-US" sz="2000" dirty="0">
                  <a:solidFill>
                    <a:schemeClr val="bg1"/>
                  </a:solidFill>
                  <a:effectLst>
                    <a:outerShdw blurRad="38100" dist="38100" dir="2700000" algn="tl">
                      <a:srgbClr val="000000">
                        <a:alpha val="43137"/>
                      </a:srgbClr>
                    </a:outerShdw>
                  </a:effectLst>
                </a:rPr>
                <a:t>Operating Hardware </a:t>
              </a:r>
            </a:p>
            <a:p>
              <a:pPr>
                <a:lnSpc>
                  <a:spcPct val="150000"/>
                </a:lnSpc>
              </a:pPr>
              <a:r>
                <a:rPr lang="en-GB" altLang="en-US" sz="2000" dirty="0">
                  <a:solidFill>
                    <a:schemeClr val="bg1"/>
                  </a:solidFill>
                  <a:effectLst>
                    <a:outerShdw blurRad="38100" dist="38100" dir="2700000" algn="tl">
                      <a:srgbClr val="000000">
                        <a:alpha val="43137"/>
                      </a:srgbClr>
                    </a:outerShdw>
                  </a:effectLst>
                </a:rPr>
                <a:t>Operating Software</a:t>
              </a:r>
            </a:p>
            <a:p>
              <a:pPr>
                <a:lnSpc>
                  <a:spcPct val="150000"/>
                </a:lnSpc>
              </a:pPr>
              <a:r>
                <a:rPr lang="en-GB" altLang="en-US" sz="2000" dirty="0">
                  <a:solidFill>
                    <a:schemeClr val="bg1"/>
                  </a:solidFill>
                  <a:effectLst>
                    <a:outerShdw blurRad="38100" dist="38100" dir="2700000" algn="tl">
                      <a:srgbClr val="000000">
                        <a:alpha val="43137"/>
                      </a:srgbClr>
                    </a:outerShdw>
                  </a:effectLst>
                </a:rPr>
                <a:t>Plug &amp; Play Operators</a:t>
              </a:r>
            </a:p>
          </p:txBody>
        </p:sp>
        <p:sp>
          <p:nvSpPr>
            <p:cNvPr id="5" name="TextBox 4">
              <a:extLst>
                <a:ext uri="{FF2B5EF4-FFF2-40B4-BE49-F238E27FC236}">
                  <a16:creationId xmlns:a16="http://schemas.microsoft.com/office/drawing/2014/main" id="{241AD136-111B-4179-A931-FDB978118BCD}"/>
                </a:ext>
              </a:extLst>
            </p:cNvPr>
            <p:cNvSpPr txBox="1">
              <a:spLocks noChangeArrowheads="1"/>
            </p:cNvSpPr>
            <p:nvPr/>
          </p:nvSpPr>
          <p:spPr bwMode="auto">
            <a:xfrm>
              <a:off x="12553497" y="4373043"/>
              <a:ext cx="5145646" cy="4526927"/>
            </a:xfrm>
            <a:prstGeom prst="rect">
              <a:avLst/>
            </a:prstGeom>
            <a:solidFill>
              <a:srgbClr val="1B70B7"/>
            </a:solidFill>
            <a:ln>
              <a:solidFill>
                <a:schemeClr val="tx1"/>
              </a:solidFill>
            </a:ln>
          </p:spPr>
          <p:txBody>
            <a:bodyPr wrap="square">
              <a:spAutoFit/>
            </a:bodyPr>
            <a:lstStyle>
              <a:lvl1pPr>
                <a:defRPr>
                  <a:solidFill>
                    <a:srgbClr val="000000"/>
                  </a:solidFill>
                  <a:latin typeface="Calibri" panose="020F0502020204030204" pitchFamily="34" charset="0"/>
                  <a:cs typeface="Arial" panose="020B0604020202020204" pitchFamily="34" charset="0"/>
                </a:defRPr>
              </a:lvl1pPr>
              <a:lvl2pPr marL="742950" indent="-285750">
                <a:defRPr>
                  <a:solidFill>
                    <a:srgbClr val="000000"/>
                  </a:solidFill>
                  <a:latin typeface="Calibri" panose="020F0502020204030204" pitchFamily="34" charset="0"/>
                  <a:cs typeface="Arial" panose="020B0604020202020204" pitchFamily="34" charset="0"/>
                </a:defRPr>
              </a:lvl2pPr>
              <a:lvl3pPr marL="1143000" indent="-228600">
                <a:defRPr>
                  <a:solidFill>
                    <a:srgbClr val="000000"/>
                  </a:solidFill>
                  <a:latin typeface="Calibri" panose="020F0502020204030204" pitchFamily="34" charset="0"/>
                  <a:cs typeface="Arial" panose="020B0604020202020204" pitchFamily="34" charset="0"/>
                </a:defRPr>
              </a:lvl3pPr>
              <a:lvl4pPr marL="1600200" indent="-228600">
                <a:defRPr>
                  <a:solidFill>
                    <a:srgbClr val="000000"/>
                  </a:solidFill>
                  <a:latin typeface="Calibri" panose="020F0502020204030204" pitchFamily="34" charset="0"/>
                  <a:cs typeface="Arial" panose="020B0604020202020204" pitchFamily="34" charset="0"/>
                </a:defRPr>
              </a:lvl4pPr>
              <a:lvl5pPr marL="2057400" indent="-228600">
                <a:defRPr>
                  <a:solidFill>
                    <a:srgbClr val="000000"/>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9pPr>
            </a:lstStyle>
            <a:p>
              <a:pPr>
                <a:lnSpc>
                  <a:spcPct val="150000"/>
                </a:lnSpc>
              </a:pPr>
              <a:r>
                <a:rPr lang="en-GB" altLang="en-US" sz="2000" dirty="0">
                  <a:solidFill>
                    <a:schemeClr val="bg1"/>
                  </a:solidFill>
                  <a:effectLst>
                    <a:outerShdw blurRad="38100" dist="38100" dir="2700000" algn="tl">
                      <a:srgbClr val="000000">
                        <a:alpha val="43137"/>
                      </a:srgbClr>
                    </a:outerShdw>
                  </a:effectLst>
                </a:rPr>
                <a:t>Supplier Needs</a:t>
              </a:r>
            </a:p>
            <a:p>
              <a:pPr>
                <a:lnSpc>
                  <a:spcPct val="150000"/>
                </a:lnSpc>
              </a:pPr>
              <a:r>
                <a:rPr lang="en-GB" altLang="en-US" sz="2000" dirty="0">
                  <a:solidFill>
                    <a:schemeClr val="bg1"/>
                  </a:solidFill>
                  <a:effectLst>
                    <a:outerShdw blurRad="38100" dist="38100" dir="2700000" algn="tl">
                      <a:srgbClr val="000000">
                        <a:alpha val="43137"/>
                      </a:srgbClr>
                    </a:outerShdw>
                  </a:effectLst>
                </a:rPr>
                <a:t>Integrators</a:t>
              </a:r>
            </a:p>
            <a:p>
              <a:pPr>
                <a:lnSpc>
                  <a:spcPct val="150000"/>
                </a:lnSpc>
              </a:pPr>
              <a:r>
                <a:rPr lang="en-GB" altLang="en-US" sz="2000" dirty="0">
                  <a:solidFill>
                    <a:schemeClr val="bg1"/>
                  </a:solidFill>
                  <a:effectLst>
                    <a:outerShdw blurRad="38100" dist="38100" dir="2700000" algn="tl">
                      <a:srgbClr val="000000">
                        <a:alpha val="43137"/>
                      </a:srgbClr>
                    </a:outerShdw>
                  </a:effectLst>
                </a:rPr>
                <a:t>Monitoring Hardware </a:t>
              </a:r>
            </a:p>
            <a:p>
              <a:pPr>
                <a:lnSpc>
                  <a:spcPct val="150000"/>
                </a:lnSpc>
              </a:pPr>
              <a:r>
                <a:rPr lang="en-GB" altLang="en-US" sz="2000" dirty="0">
                  <a:solidFill>
                    <a:schemeClr val="bg1"/>
                  </a:solidFill>
                  <a:effectLst>
                    <a:outerShdw blurRad="38100" dist="38100" dir="2700000" algn="tl">
                      <a:srgbClr val="000000">
                        <a:alpha val="43137"/>
                      </a:srgbClr>
                    </a:outerShdw>
                  </a:effectLst>
                </a:rPr>
                <a:t>Monitoring Software</a:t>
              </a:r>
            </a:p>
            <a:p>
              <a:pPr>
                <a:lnSpc>
                  <a:spcPct val="150000"/>
                </a:lnSpc>
              </a:pPr>
              <a:r>
                <a:rPr lang="en-GB" altLang="en-US" sz="2000" dirty="0">
                  <a:solidFill>
                    <a:schemeClr val="bg1"/>
                  </a:solidFill>
                  <a:effectLst>
                    <a:outerShdw blurRad="38100" dist="38100" dir="2700000" algn="tl">
                      <a:srgbClr val="000000">
                        <a:alpha val="43137"/>
                      </a:srgbClr>
                    </a:outerShdw>
                  </a:effectLst>
                </a:rPr>
                <a:t>Plug &amp; Play Sensors</a:t>
              </a:r>
            </a:p>
          </p:txBody>
        </p:sp>
        <p:sp>
          <p:nvSpPr>
            <p:cNvPr id="6" name="TextBox 5">
              <a:extLst>
                <a:ext uri="{FF2B5EF4-FFF2-40B4-BE49-F238E27FC236}">
                  <a16:creationId xmlns:a16="http://schemas.microsoft.com/office/drawing/2014/main" id="{AC43071D-7B3F-4E5E-8655-7EF2D4F7642D}"/>
                </a:ext>
              </a:extLst>
            </p:cNvPr>
            <p:cNvSpPr txBox="1">
              <a:spLocks noChangeArrowheads="1"/>
            </p:cNvSpPr>
            <p:nvPr/>
          </p:nvSpPr>
          <p:spPr bwMode="auto">
            <a:xfrm>
              <a:off x="11608416" y="4373043"/>
              <a:ext cx="945084" cy="4526927"/>
            </a:xfrm>
            <a:prstGeom prst="rect">
              <a:avLst/>
            </a:prstGeom>
            <a:solidFill>
              <a:srgbClr val="1B70B7"/>
            </a:solidFill>
            <a:ln>
              <a:solidFill>
                <a:schemeClr val="tx1"/>
              </a:solidFill>
            </a:ln>
          </p:spPr>
          <p:txBody>
            <a:bodyPr wrap="square">
              <a:spAutoFit/>
            </a:bodyPr>
            <a:lstStyle>
              <a:lvl1pPr>
                <a:defRPr>
                  <a:solidFill>
                    <a:srgbClr val="000000"/>
                  </a:solidFill>
                  <a:latin typeface="Calibri" panose="020F0502020204030204" pitchFamily="34" charset="0"/>
                  <a:cs typeface="Arial" panose="020B0604020202020204" pitchFamily="34" charset="0"/>
                </a:defRPr>
              </a:lvl1pPr>
              <a:lvl2pPr marL="742950" indent="-285750">
                <a:defRPr>
                  <a:solidFill>
                    <a:srgbClr val="000000"/>
                  </a:solidFill>
                  <a:latin typeface="Calibri" panose="020F0502020204030204" pitchFamily="34" charset="0"/>
                  <a:cs typeface="Arial" panose="020B0604020202020204" pitchFamily="34" charset="0"/>
                </a:defRPr>
              </a:lvl2pPr>
              <a:lvl3pPr marL="1143000" indent="-228600">
                <a:defRPr>
                  <a:solidFill>
                    <a:srgbClr val="000000"/>
                  </a:solidFill>
                  <a:latin typeface="Calibri" panose="020F0502020204030204" pitchFamily="34" charset="0"/>
                  <a:cs typeface="Arial" panose="020B0604020202020204" pitchFamily="34" charset="0"/>
                </a:defRPr>
              </a:lvl3pPr>
              <a:lvl4pPr marL="1600200" indent="-228600">
                <a:defRPr>
                  <a:solidFill>
                    <a:srgbClr val="000000"/>
                  </a:solidFill>
                  <a:latin typeface="Calibri" panose="020F0502020204030204" pitchFamily="34" charset="0"/>
                  <a:cs typeface="Arial" panose="020B0604020202020204" pitchFamily="34" charset="0"/>
                </a:defRPr>
              </a:lvl4pPr>
              <a:lvl5pPr marL="2057400" indent="-228600">
                <a:defRPr>
                  <a:solidFill>
                    <a:srgbClr val="000000"/>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9pPr>
            </a:lstStyle>
            <a:p>
              <a:pPr algn="ctr">
                <a:lnSpc>
                  <a:spcPct val="150000"/>
                </a:lnSpc>
              </a:pPr>
              <a:r>
                <a:rPr lang="en-GB" altLang="en-US" sz="2000" dirty="0">
                  <a:solidFill>
                    <a:schemeClr val="bg1"/>
                  </a:solidFill>
                  <a:effectLst>
                    <a:outerShdw blurRad="38100" dist="38100" dir="2700000" algn="tl">
                      <a:srgbClr val="000000">
                        <a:alpha val="43137"/>
                      </a:srgbClr>
                    </a:outerShdw>
                  </a:effectLst>
                </a:rPr>
                <a:t>v</a:t>
              </a:r>
            </a:p>
            <a:p>
              <a:pPr algn="ctr">
                <a:lnSpc>
                  <a:spcPct val="150000"/>
                </a:lnSpc>
              </a:pPr>
              <a:r>
                <a:rPr lang="en-GB" altLang="en-US" sz="2000" dirty="0">
                  <a:solidFill>
                    <a:schemeClr val="bg1"/>
                  </a:solidFill>
                  <a:effectLst>
                    <a:outerShdw blurRad="38100" dist="38100" dir="2700000" algn="tl">
                      <a:srgbClr val="000000">
                        <a:alpha val="43137"/>
                      </a:srgbClr>
                    </a:outerShdw>
                  </a:effectLst>
                </a:rPr>
                <a:t>v</a:t>
              </a:r>
            </a:p>
            <a:p>
              <a:pPr algn="ctr">
                <a:lnSpc>
                  <a:spcPct val="150000"/>
                </a:lnSpc>
              </a:pPr>
              <a:r>
                <a:rPr lang="en-GB" altLang="en-US" sz="2000" dirty="0">
                  <a:solidFill>
                    <a:schemeClr val="bg1"/>
                  </a:solidFill>
                  <a:effectLst>
                    <a:outerShdw blurRad="38100" dist="38100" dir="2700000" algn="tl">
                      <a:srgbClr val="000000">
                        <a:alpha val="43137"/>
                      </a:srgbClr>
                    </a:outerShdw>
                  </a:effectLst>
                </a:rPr>
                <a:t>v</a:t>
              </a:r>
            </a:p>
            <a:p>
              <a:pPr algn="ctr">
                <a:lnSpc>
                  <a:spcPct val="150000"/>
                </a:lnSpc>
              </a:pPr>
              <a:r>
                <a:rPr lang="en-GB" altLang="en-US" sz="2000" dirty="0">
                  <a:solidFill>
                    <a:schemeClr val="bg1"/>
                  </a:solidFill>
                  <a:effectLst>
                    <a:outerShdw blurRad="38100" dist="38100" dir="2700000" algn="tl">
                      <a:srgbClr val="000000">
                        <a:alpha val="43137"/>
                      </a:srgbClr>
                    </a:outerShdw>
                  </a:effectLst>
                </a:rPr>
                <a:t>v</a:t>
              </a:r>
            </a:p>
            <a:p>
              <a:pPr algn="ctr">
                <a:lnSpc>
                  <a:spcPct val="150000"/>
                </a:lnSpc>
              </a:pPr>
              <a:r>
                <a:rPr lang="en-GB" altLang="en-US" sz="2000" dirty="0">
                  <a:solidFill>
                    <a:schemeClr val="bg1"/>
                  </a:solidFill>
                  <a:effectLst>
                    <a:outerShdw blurRad="38100" dist="38100" dir="2700000" algn="tl">
                      <a:srgbClr val="000000">
                        <a:alpha val="43137"/>
                      </a:srgbClr>
                    </a:outerShdw>
                  </a:effectLst>
                </a:rPr>
                <a:t>v</a:t>
              </a:r>
            </a:p>
          </p:txBody>
        </p:sp>
      </p:grpSp>
      <p:sp>
        <p:nvSpPr>
          <p:cNvPr id="7" name="Text Placeholder 11">
            <a:extLst>
              <a:ext uri="{FF2B5EF4-FFF2-40B4-BE49-F238E27FC236}">
                <a16:creationId xmlns:a16="http://schemas.microsoft.com/office/drawing/2014/main" id="{80C3129D-490B-40BE-A11A-4F2C6E6213BF}"/>
              </a:ext>
            </a:extLst>
          </p:cNvPr>
          <p:cNvSpPr txBox="1">
            <a:spLocks noChangeArrowheads="1"/>
          </p:cNvSpPr>
          <p:nvPr/>
        </p:nvSpPr>
        <p:spPr bwMode="auto">
          <a:xfrm>
            <a:off x="2468994" y="4866363"/>
            <a:ext cx="7099427" cy="733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Calibri" panose="020F0502020204030204" pitchFamily="34" charset="0"/>
                <a:ea typeface="+mn-ea"/>
                <a:cs typeface="Arial" panose="020B0604020202020204" pitchFamily="34" charset="0"/>
              </a:defRPr>
            </a:lvl1pPr>
            <a:lvl2pPr marL="742950" indent="-28575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Calibri" panose="020F050202020403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Calibri" panose="020F050202020403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Calibri" panose="020F050202020403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lnSpc>
                <a:spcPct val="90000"/>
              </a:lnSpc>
              <a:spcBef>
                <a:spcPct val="0"/>
              </a:spcBef>
              <a:spcAft>
                <a:spcPct val="0"/>
              </a:spcAft>
              <a:buFont typeface="Arial" panose="020B0604020202020204" pitchFamily="34" charset="0"/>
              <a:buChar char="•"/>
              <a:defRPr sz="1800" kern="1200">
                <a:solidFill>
                  <a:srgbClr val="000000"/>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lnSpc>
                <a:spcPct val="90000"/>
              </a:lnSpc>
              <a:spcBef>
                <a:spcPct val="0"/>
              </a:spcBef>
              <a:spcAft>
                <a:spcPct val="0"/>
              </a:spcAft>
              <a:buFont typeface="Arial" panose="020B0604020202020204" pitchFamily="34" charset="0"/>
              <a:buChar char="•"/>
              <a:defRPr sz="1800" kern="1200">
                <a:solidFill>
                  <a:srgbClr val="000000"/>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lnSpc>
                <a:spcPct val="90000"/>
              </a:lnSpc>
              <a:spcBef>
                <a:spcPct val="0"/>
              </a:spcBef>
              <a:spcAft>
                <a:spcPct val="0"/>
              </a:spcAft>
              <a:buFont typeface="Arial" panose="020B0604020202020204" pitchFamily="34" charset="0"/>
              <a:buChar char="•"/>
              <a:defRPr sz="1800" kern="1200">
                <a:solidFill>
                  <a:srgbClr val="000000"/>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lnSpc>
                <a:spcPct val="90000"/>
              </a:lnSpc>
              <a:spcBef>
                <a:spcPct val="0"/>
              </a:spcBef>
              <a:spcAft>
                <a:spcPct val="0"/>
              </a:spcAft>
              <a:buFont typeface="Arial" panose="020B0604020202020204" pitchFamily="34" charset="0"/>
              <a:buChar char="•"/>
              <a:defRPr sz="1800" kern="1200">
                <a:solidFill>
                  <a:srgbClr val="000000"/>
                </a:solidFill>
                <a:latin typeface="Calibri" panose="020F0502020204030204" pitchFamily="34" charset="0"/>
                <a:ea typeface="+mn-ea"/>
                <a:cs typeface="Arial" panose="020B0604020202020204" pitchFamily="34" charset="0"/>
              </a:defRPr>
            </a:lvl9pPr>
          </a:lstStyle>
          <a:p>
            <a:pPr marL="0" indent="0" algn="ctr">
              <a:lnSpc>
                <a:spcPct val="150000"/>
              </a:lnSpc>
              <a:buNone/>
            </a:pPr>
            <a:r>
              <a:rPr lang="en-GB" altLang="en-US" sz="3099" dirty="0"/>
              <a:t>Can one succeed without the other?</a:t>
            </a:r>
          </a:p>
        </p:txBody>
      </p:sp>
      <p:sp>
        <p:nvSpPr>
          <p:cNvPr id="8" name="TextBox 7">
            <a:extLst>
              <a:ext uri="{FF2B5EF4-FFF2-40B4-BE49-F238E27FC236}">
                <a16:creationId xmlns:a16="http://schemas.microsoft.com/office/drawing/2014/main" id="{44DE7247-FBCC-45FF-A654-C031DA4374E2}"/>
              </a:ext>
            </a:extLst>
          </p:cNvPr>
          <p:cNvSpPr txBox="1">
            <a:spLocks noChangeArrowheads="1"/>
          </p:cNvSpPr>
          <p:nvPr/>
        </p:nvSpPr>
        <p:spPr bwMode="auto">
          <a:xfrm>
            <a:off x="1892197" y="5721260"/>
            <a:ext cx="8428454" cy="569258"/>
          </a:xfrm>
          <a:prstGeom prst="rect">
            <a:avLst/>
          </a:prstGeom>
          <a:solidFill>
            <a:srgbClr val="1B70B7"/>
          </a:solidFill>
          <a:ln w="9525">
            <a:solidFill>
              <a:schemeClr val="tx1"/>
            </a:solidFill>
            <a:miter lim="800000"/>
            <a:headEnd/>
            <a:tailEnd/>
          </a:ln>
        </p:spPr>
        <p:txBody>
          <a:bodyPr>
            <a:spAutoFit/>
          </a:bodyPr>
          <a:lstStyle>
            <a:lvl1pPr>
              <a:defRPr>
                <a:solidFill>
                  <a:srgbClr val="000000"/>
                </a:solidFill>
                <a:latin typeface="Calibri" panose="020F0502020204030204" pitchFamily="34" charset="0"/>
                <a:cs typeface="Arial" panose="020B0604020202020204" pitchFamily="34" charset="0"/>
              </a:defRPr>
            </a:lvl1pPr>
            <a:lvl2pPr marL="742950" indent="-285750">
              <a:defRPr>
                <a:solidFill>
                  <a:srgbClr val="000000"/>
                </a:solidFill>
                <a:latin typeface="Calibri" panose="020F0502020204030204" pitchFamily="34" charset="0"/>
                <a:cs typeface="Arial" panose="020B0604020202020204" pitchFamily="34" charset="0"/>
              </a:defRPr>
            </a:lvl2pPr>
            <a:lvl3pPr marL="1143000" indent="-228600">
              <a:defRPr>
                <a:solidFill>
                  <a:srgbClr val="000000"/>
                </a:solidFill>
                <a:latin typeface="Calibri" panose="020F0502020204030204" pitchFamily="34" charset="0"/>
                <a:cs typeface="Arial" panose="020B0604020202020204" pitchFamily="34" charset="0"/>
              </a:defRPr>
            </a:lvl3pPr>
            <a:lvl4pPr marL="1600200" indent="-228600">
              <a:defRPr>
                <a:solidFill>
                  <a:srgbClr val="000000"/>
                </a:solidFill>
                <a:latin typeface="Calibri" panose="020F0502020204030204" pitchFamily="34" charset="0"/>
                <a:cs typeface="Arial" panose="020B0604020202020204" pitchFamily="34" charset="0"/>
              </a:defRPr>
            </a:lvl4pPr>
            <a:lvl5pPr marL="2057400" indent="-228600">
              <a:defRPr>
                <a:solidFill>
                  <a:srgbClr val="000000"/>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9pPr>
          </a:lstStyle>
          <a:p>
            <a:pPr algn="ctr"/>
            <a:r>
              <a:rPr lang="en-GB" altLang="en-US" sz="3099" dirty="0">
                <a:solidFill>
                  <a:schemeClr val="bg1"/>
                </a:solidFill>
                <a:effectLst>
                  <a:outerShdw blurRad="38100" dist="38100" dir="2700000" algn="tl">
                    <a:srgbClr val="000000">
                      <a:alpha val="43137"/>
                    </a:srgbClr>
                  </a:outerShdw>
                </a:effectLst>
              </a:rPr>
              <a:t>Pandemic – Accelerated adoption of technologies?</a:t>
            </a:r>
          </a:p>
        </p:txBody>
      </p:sp>
      <p:cxnSp>
        <p:nvCxnSpPr>
          <p:cNvPr id="9" name="Connettore diritto 20">
            <a:extLst>
              <a:ext uri="{FF2B5EF4-FFF2-40B4-BE49-F238E27FC236}">
                <a16:creationId xmlns:a16="http://schemas.microsoft.com/office/drawing/2014/main" id="{6EEB35E2-7312-2FAD-C5A8-A9D47B419D92}"/>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37768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karenhering.com/wp-content/uploads/2017/03/284a918a8c601f35c98351e56f1a04b6_-crowdfunding-draws-a-crowd-crowd_2000-1000.jpeg">
            <a:extLst>
              <a:ext uri="{FF2B5EF4-FFF2-40B4-BE49-F238E27FC236}">
                <a16:creationId xmlns:a16="http://schemas.microsoft.com/office/drawing/2014/main" id="{BBA44B9B-941C-45CA-A3F1-77187C2490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160"/>
          <a:stretch/>
        </p:blipFill>
        <p:spPr bwMode="auto">
          <a:xfrm>
            <a:off x="0" y="1780036"/>
            <a:ext cx="12192000" cy="465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4B86039D-586C-49D9-A4A7-1E653D9D0C31}"/>
              </a:ext>
            </a:extLst>
          </p:cNvPr>
          <p:cNvSpPr txBox="1"/>
          <p:nvPr/>
        </p:nvSpPr>
        <p:spPr>
          <a:xfrm>
            <a:off x="2470457" y="1806837"/>
            <a:ext cx="7251086" cy="4663423"/>
          </a:xfrm>
          <a:prstGeom prst="rect">
            <a:avLst/>
          </a:prstGeom>
          <a:noFill/>
          <a:effectLst/>
        </p:spPr>
        <p:txBody>
          <a:bodyPr wrap="none" lIns="76802" tIns="38401" rIns="76802" bIns="38401">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GB" sz="9700" b="1" i="1" spc="42" dirty="0">
                <a:ln w="11430">
                  <a:solidFill>
                    <a:srgbClr val="C00000"/>
                  </a:solidFill>
                </a:ln>
                <a:solidFill>
                  <a:schemeClr val="accent5">
                    <a:lumMod val="40000"/>
                    <a:lumOff val="60000"/>
                  </a:schemeClr>
                </a:solidFill>
                <a:effectLst>
                  <a:outerShdw blurRad="38100" dist="38100" dir="2700000" algn="tl">
                    <a:srgbClr val="000000">
                      <a:alpha val="43137"/>
                    </a:srgbClr>
                  </a:outerShdw>
                </a:effectLst>
              </a:rPr>
              <a:t>Collaboration</a:t>
            </a:r>
          </a:p>
          <a:p>
            <a:pPr algn="ctr">
              <a:defRPr/>
            </a:pPr>
            <a:r>
              <a:rPr lang="en-GB" sz="6700" b="1" i="1" spc="42" dirty="0">
                <a:ln w="11430">
                  <a:solidFill>
                    <a:srgbClr val="C00000"/>
                  </a:solidFill>
                </a:ln>
                <a:solidFill>
                  <a:schemeClr val="accent5">
                    <a:lumMod val="40000"/>
                    <a:lumOff val="60000"/>
                  </a:schemeClr>
                </a:solidFill>
                <a:effectLst>
                  <a:outerShdw blurRad="76200" dist="50800" dir="5400000" algn="tl" rotWithShape="0">
                    <a:srgbClr val="000000">
                      <a:alpha val="65000"/>
                    </a:srgbClr>
                  </a:outerShdw>
                </a:effectLst>
              </a:rPr>
              <a:t>Between </a:t>
            </a:r>
          </a:p>
          <a:p>
            <a:pPr algn="ctr">
              <a:defRPr/>
            </a:pPr>
            <a:r>
              <a:rPr lang="en-GB" sz="6700" b="1" i="1" spc="42" dirty="0">
                <a:ln w="11430">
                  <a:solidFill>
                    <a:srgbClr val="C00000"/>
                  </a:solidFill>
                </a:ln>
                <a:solidFill>
                  <a:schemeClr val="accent5">
                    <a:lumMod val="40000"/>
                    <a:lumOff val="60000"/>
                  </a:schemeClr>
                </a:solidFill>
                <a:effectLst>
                  <a:outerShdw blurRad="76200" dist="50800" dir="5400000" algn="tl" rotWithShape="0">
                    <a:srgbClr val="000000">
                      <a:alpha val="65000"/>
                    </a:srgbClr>
                  </a:outerShdw>
                </a:effectLst>
              </a:rPr>
              <a:t>ALL Stakeholders</a:t>
            </a:r>
          </a:p>
          <a:p>
            <a:pPr algn="ctr">
              <a:defRPr/>
            </a:pPr>
            <a:r>
              <a:rPr lang="en-GB" sz="6700" b="1" i="1" spc="42" dirty="0">
                <a:ln w="11430">
                  <a:solidFill>
                    <a:srgbClr val="C00000"/>
                  </a:solidFill>
                </a:ln>
                <a:solidFill>
                  <a:schemeClr val="accent5">
                    <a:lumMod val="40000"/>
                    <a:lumOff val="60000"/>
                  </a:schemeClr>
                </a:solidFill>
                <a:effectLst>
                  <a:outerShdw blurRad="76200" dist="50800" dir="5400000" algn="tl" rotWithShape="0">
                    <a:srgbClr val="000000">
                      <a:alpha val="65000"/>
                    </a:srgbClr>
                  </a:outerShdw>
                </a:effectLst>
              </a:rPr>
              <a:t>is KEY</a:t>
            </a:r>
          </a:p>
        </p:txBody>
      </p:sp>
      <p:cxnSp>
        <p:nvCxnSpPr>
          <p:cNvPr id="4" name="Connettore diritto 20">
            <a:extLst>
              <a:ext uri="{FF2B5EF4-FFF2-40B4-BE49-F238E27FC236}">
                <a16:creationId xmlns:a16="http://schemas.microsoft.com/office/drawing/2014/main" id="{A60F53BB-8857-5A43-E27A-560DBC1883D6}"/>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979712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82DD6CB5-F95F-4D10-AD91-6DE5964B6354}"/>
              </a:ext>
            </a:extLst>
          </p:cNvPr>
          <p:cNvSpPr txBox="1">
            <a:spLocks noChangeArrowheads="1"/>
          </p:cNvSpPr>
          <p:nvPr/>
        </p:nvSpPr>
        <p:spPr bwMode="auto">
          <a:xfrm>
            <a:off x="1801640" y="2256508"/>
            <a:ext cx="8330001" cy="3089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Calibri" panose="020F0502020204030204" pitchFamily="34" charset="0"/>
                <a:cs typeface="Arial" panose="020B0604020202020204" pitchFamily="34" charset="0"/>
              </a:defRPr>
            </a:lvl1pPr>
            <a:lvl2pPr marL="742950" indent="-285750">
              <a:defRPr>
                <a:solidFill>
                  <a:srgbClr val="000000"/>
                </a:solidFill>
                <a:latin typeface="Calibri" panose="020F0502020204030204" pitchFamily="34" charset="0"/>
                <a:cs typeface="Arial" panose="020B0604020202020204" pitchFamily="34" charset="0"/>
              </a:defRPr>
            </a:lvl2pPr>
            <a:lvl3pPr marL="1143000" indent="-228600">
              <a:defRPr>
                <a:solidFill>
                  <a:srgbClr val="000000"/>
                </a:solidFill>
                <a:latin typeface="Calibri" panose="020F0502020204030204" pitchFamily="34" charset="0"/>
                <a:cs typeface="Arial" panose="020B0604020202020204" pitchFamily="34" charset="0"/>
              </a:defRPr>
            </a:lvl3pPr>
            <a:lvl4pPr marL="1600200" indent="-228600">
              <a:defRPr>
                <a:solidFill>
                  <a:srgbClr val="000000"/>
                </a:solidFill>
                <a:latin typeface="Calibri" panose="020F0502020204030204" pitchFamily="34" charset="0"/>
                <a:cs typeface="Arial" panose="020B0604020202020204" pitchFamily="34" charset="0"/>
              </a:defRPr>
            </a:lvl4pPr>
            <a:lvl5pPr marL="2057400" indent="-228600">
              <a:defRPr>
                <a:solidFill>
                  <a:srgbClr val="000000"/>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9pPr>
          </a:lstStyle>
          <a:p>
            <a:pPr algn="ctr"/>
            <a:r>
              <a:rPr lang="en-GB" altLang="en-US" sz="4869" b="1" i="1" dirty="0"/>
              <a:t>Will you join us </a:t>
            </a:r>
          </a:p>
          <a:p>
            <a:pPr algn="ctr"/>
            <a:r>
              <a:rPr lang="en-GB" altLang="en-US" sz="4869" b="1" i="1" dirty="0"/>
              <a:t>on the </a:t>
            </a:r>
            <a:r>
              <a:rPr lang="en-GB" altLang="en-US" sz="4869" b="1" i="1" dirty="0">
                <a:solidFill>
                  <a:srgbClr val="1B70B7"/>
                </a:solidFill>
              </a:rPr>
              <a:t>Journey to Reliability </a:t>
            </a:r>
            <a:r>
              <a:rPr lang="en-GB" altLang="en-US" sz="4869" b="1" i="1" dirty="0"/>
              <a:t>and ultimately, </a:t>
            </a:r>
            <a:r>
              <a:rPr lang="en-GB" altLang="en-US" sz="4869" b="1" i="1" dirty="0">
                <a:solidFill>
                  <a:srgbClr val="1B70B7"/>
                </a:solidFill>
              </a:rPr>
              <a:t>Sustainability</a:t>
            </a:r>
            <a:r>
              <a:rPr lang="en-GB" altLang="en-US" sz="4869" b="1" i="1" dirty="0"/>
              <a:t> with other Operating Majors?</a:t>
            </a:r>
          </a:p>
        </p:txBody>
      </p:sp>
      <p:sp>
        <p:nvSpPr>
          <p:cNvPr id="3" name="TextBox 2">
            <a:extLst>
              <a:ext uri="{FF2B5EF4-FFF2-40B4-BE49-F238E27FC236}">
                <a16:creationId xmlns:a16="http://schemas.microsoft.com/office/drawing/2014/main" id="{5F41212D-754B-43B5-984A-E5C4AA6E503F}"/>
              </a:ext>
            </a:extLst>
          </p:cNvPr>
          <p:cNvSpPr txBox="1"/>
          <p:nvPr/>
        </p:nvSpPr>
        <p:spPr>
          <a:xfrm>
            <a:off x="397748" y="1068111"/>
            <a:ext cx="8532377" cy="576185"/>
          </a:xfrm>
          <a:prstGeom prst="rect">
            <a:avLst/>
          </a:prstGeom>
        </p:spPr>
        <p:txBody>
          <a:bodyPr lIns="68580" tIns="34290" rIns="68580" bIns="34290"/>
          <a:lstStyle/>
          <a:p>
            <a:pPr>
              <a:lnSpc>
                <a:spcPct val="90000"/>
              </a:lnSpc>
              <a:spcAft>
                <a:spcPts val="451"/>
              </a:spcAft>
              <a:defRPr/>
            </a:pPr>
            <a:r>
              <a:rPr lang="en-US" sz="2800" b="1" dirty="0">
                <a:latin typeface="Arial" panose="020B0604020202020204" pitchFamily="34" charset="0"/>
                <a:cs typeface="Arial" panose="020B0604020202020204" pitchFamily="34" charset="0"/>
              </a:rPr>
              <a:t>Our call to action…</a:t>
            </a:r>
          </a:p>
        </p:txBody>
      </p:sp>
      <p:cxnSp>
        <p:nvCxnSpPr>
          <p:cNvPr id="4" name="Connettore diritto 20">
            <a:extLst>
              <a:ext uri="{FF2B5EF4-FFF2-40B4-BE49-F238E27FC236}">
                <a16:creationId xmlns:a16="http://schemas.microsoft.com/office/drawing/2014/main" id="{6E33281F-C911-E0B7-FA6B-76E83276A929}"/>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868188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D59125-0526-4508-96AA-76C776055CC4}"/>
              </a:ext>
            </a:extLst>
          </p:cNvPr>
          <p:cNvSpPr txBox="1">
            <a:spLocks/>
          </p:cNvSpPr>
          <p:nvPr/>
        </p:nvSpPr>
        <p:spPr>
          <a:xfrm>
            <a:off x="365865" y="998869"/>
            <a:ext cx="4264822" cy="64293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225921">
              <a:spcBef>
                <a:spcPts val="1600"/>
              </a:spcBef>
              <a:buNone/>
              <a:defRPr sz="7200"/>
            </a:pPr>
            <a:r>
              <a:rPr lang="en-US" sz="4000" b="1" dirty="0">
                <a:latin typeface="Arial" panose="020B0604020202020204" pitchFamily="34" charset="0"/>
                <a:cs typeface="Arial" panose="020B0604020202020204" pitchFamily="34" charset="0"/>
              </a:rPr>
              <a:t>Thank You</a:t>
            </a:r>
          </a:p>
        </p:txBody>
      </p:sp>
      <p:sp>
        <p:nvSpPr>
          <p:cNvPr id="3" name="Text Placeholder 1">
            <a:extLst>
              <a:ext uri="{FF2B5EF4-FFF2-40B4-BE49-F238E27FC236}">
                <a16:creationId xmlns:a16="http://schemas.microsoft.com/office/drawing/2014/main" id="{148093EF-C9E1-41AD-B223-B9A49CEC2E09}"/>
              </a:ext>
            </a:extLst>
          </p:cNvPr>
          <p:cNvSpPr txBox="1">
            <a:spLocks/>
          </p:cNvSpPr>
          <p:nvPr/>
        </p:nvSpPr>
        <p:spPr>
          <a:xfrm>
            <a:off x="1655660" y="2218383"/>
            <a:ext cx="7753202" cy="64293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2300" dirty="0"/>
              <a:t>To discuss this subject further, please come and see us on exhibition stand </a:t>
            </a:r>
            <a:r>
              <a:rPr lang="en-GB" sz="2300" dirty="0">
                <a:solidFill>
                  <a:srgbClr val="CB2D6F"/>
                </a:solidFill>
              </a:rPr>
              <a:t>#6</a:t>
            </a:r>
            <a:endParaRPr lang="en-GB" sz="2300" dirty="0"/>
          </a:p>
          <a:p>
            <a:pPr>
              <a:spcBef>
                <a:spcPts val="0"/>
              </a:spcBef>
            </a:pPr>
            <a:endParaRPr lang="en-US" sz="2300" dirty="0"/>
          </a:p>
        </p:txBody>
      </p:sp>
      <p:sp>
        <p:nvSpPr>
          <p:cNvPr id="4" name="Text Placeholder 2">
            <a:extLst>
              <a:ext uri="{FF2B5EF4-FFF2-40B4-BE49-F238E27FC236}">
                <a16:creationId xmlns:a16="http://schemas.microsoft.com/office/drawing/2014/main" id="{D275A303-4304-43E2-BE6B-171020CBFC44}"/>
              </a:ext>
            </a:extLst>
          </p:cNvPr>
          <p:cNvSpPr txBox="1">
            <a:spLocks/>
          </p:cNvSpPr>
          <p:nvPr/>
        </p:nvSpPr>
        <p:spPr>
          <a:xfrm>
            <a:off x="2682773" y="3925670"/>
            <a:ext cx="8345026" cy="144087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2300" dirty="0"/>
              <a:t>Please visit our website page </a:t>
            </a:r>
          </a:p>
          <a:p>
            <a:pPr marL="0" indent="0">
              <a:spcBef>
                <a:spcPts val="0"/>
              </a:spcBef>
              <a:buNone/>
            </a:pPr>
            <a:r>
              <a:rPr lang="en-GB" sz="2300" dirty="0"/>
              <a:t>   “</a:t>
            </a:r>
            <a:r>
              <a:rPr lang="en-GB" sz="2300" i="1" dirty="0">
                <a:solidFill>
                  <a:srgbClr val="CB2D6F"/>
                </a:solidFill>
              </a:rPr>
              <a:t>Reliability, Integrity &amp; Diagnostics</a:t>
            </a:r>
            <a:r>
              <a:rPr lang="en-GB" sz="2300" dirty="0"/>
              <a:t>” </a:t>
            </a:r>
          </a:p>
          <a:p>
            <a:pPr marL="0" indent="0">
              <a:spcBef>
                <a:spcPts val="0"/>
              </a:spcBef>
              <a:buNone/>
            </a:pPr>
            <a:r>
              <a:rPr lang="en-GB" sz="2300" dirty="0"/>
              <a:t>         on the Score Group website </a:t>
            </a:r>
          </a:p>
          <a:p>
            <a:pPr marL="0" indent="0">
              <a:spcBef>
                <a:spcPts val="0"/>
              </a:spcBef>
              <a:buNone/>
            </a:pPr>
            <a:r>
              <a:rPr lang="en-GB" sz="2300" dirty="0"/>
              <a:t>	 (</a:t>
            </a:r>
            <a:r>
              <a:rPr lang="en-GB" sz="2300" dirty="0">
                <a:solidFill>
                  <a:srgbClr val="CB2D6F"/>
                </a:solidFill>
              </a:rPr>
              <a:t>www.score-group.com</a:t>
            </a:r>
            <a:r>
              <a:rPr lang="en-GB" sz="2300" dirty="0"/>
              <a:t>) for more information</a:t>
            </a:r>
          </a:p>
        </p:txBody>
      </p:sp>
      <p:grpSp>
        <p:nvGrpSpPr>
          <p:cNvPr id="5" name="Group 5">
            <a:extLst>
              <a:ext uri="{FF2B5EF4-FFF2-40B4-BE49-F238E27FC236}">
                <a16:creationId xmlns:a16="http://schemas.microsoft.com/office/drawing/2014/main" id="{01C89F02-00EB-4265-981F-F303710CF87D}"/>
              </a:ext>
            </a:extLst>
          </p:cNvPr>
          <p:cNvGrpSpPr>
            <a:grpSpLocks/>
          </p:cNvGrpSpPr>
          <p:nvPr/>
        </p:nvGrpSpPr>
        <p:grpSpPr bwMode="auto">
          <a:xfrm>
            <a:off x="0" y="1286808"/>
            <a:ext cx="11967210" cy="5291721"/>
            <a:chOff x="48921" y="1175764"/>
            <a:chExt cx="8371979" cy="4390989"/>
          </a:xfrm>
        </p:grpSpPr>
        <p:sp>
          <p:nvSpPr>
            <p:cNvPr id="6" name="Right Triangle 5">
              <a:extLst>
                <a:ext uri="{FF2B5EF4-FFF2-40B4-BE49-F238E27FC236}">
                  <a16:creationId xmlns:a16="http://schemas.microsoft.com/office/drawing/2014/main" id="{F66F6832-FFD2-4D51-9778-A322D031262A}"/>
                </a:ext>
              </a:extLst>
            </p:cNvPr>
            <p:cNvSpPr/>
            <p:nvPr/>
          </p:nvSpPr>
          <p:spPr>
            <a:xfrm>
              <a:off x="48921" y="1175764"/>
              <a:ext cx="1746147" cy="4348126"/>
            </a:xfrm>
            <a:prstGeom prst="r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3541"/>
            </a:p>
          </p:txBody>
        </p:sp>
        <p:sp>
          <p:nvSpPr>
            <p:cNvPr id="7" name="Right Triangle 6">
              <a:extLst>
                <a:ext uri="{FF2B5EF4-FFF2-40B4-BE49-F238E27FC236}">
                  <a16:creationId xmlns:a16="http://schemas.microsoft.com/office/drawing/2014/main" id="{8F199A38-8CC0-4C4E-BE75-E1781F5DC274}"/>
                </a:ext>
              </a:extLst>
            </p:cNvPr>
            <p:cNvSpPr/>
            <p:nvPr/>
          </p:nvSpPr>
          <p:spPr>
            <a:xfrm>
              <a:off x="50509" y="1742496"/>
              <a:ext cx="1746147" cy="3824257"/>
            </a:xfrm>
            <a:prstGeom prst="rtTriangle">
              <a:avLst/>
            </a:prstGeom>
            <a:solidFill>
              <a:srgbClr val="CB2D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3541"/>
            </a:p>
          </p:txBody>
        </p:sp>
        <p:sp>
          <p:nvSpPr>
            <p:cNvPr id="8" name="Right Triangle 7">
              <a:extLst>
                <a:ext uri="{FF2B5EF4-FFF2-40B4-BE49-F238E27FC236}">
                  <a16:creationId xmlns:a16="http://schemas.microsoft.com/office/drawing/2014/main" id="{DFCDC1BD-F288-43B9-A7A7-10E00ADE2261}"/>
                </a:ext>
              </a:extLst>
            </p:cNvPr>
            <p:cNvSpPr/>
            <p:nvPr/>
          </p:nvSpPr>
          <p:spPr>
            <a:xfrm>
              <a:off x="50509" y="4590448"/>
              <a:ext cx="8370391" cy="976305"/>
            </a:xfrm>
            <a:prstGeom prst="r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3541"/>
            </a:p>
          </p:txBody>
        </p:sp>
        <p:sp>
          <p:nvSpPr>
            <p:cNvPr id="9" name="Right Triangle 8">
              <a:extLst>
                <a:ext uri="{FF2B5EF4-FFF2-40B4-BE49-F238E27FC236}">
                  <a16:creationId xmlns:a16="http://schemas.microsoft.com/office/drawing/2014/main" id="{A57E2BF9-C651-49DB-99B9-7D34EF2D6E69}"/>
                </a:ext>
              </a:extLst>
            </p:cNvPr>
            <p:cNvSpPr/>
            <p:nvPr/>
          </p:nvSpPr>
          <p:spPr>
            <a:xfrm>
              <a:off x="50509" y="4812696"/>
              <a:ext cx="8268797" cy="754057"/>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3541"/>
            </a:p>
          </p:txBody>
        </p:sp>
        <p:sp>
          <p:nvSpPr>
            <p:cNvPr id="10" name="TextBox 10">
              <a:extLst>
                <a:ext uri="{FF2B5EF4-FFF2-40B4-BE49-F238E27FC236}">
                  <a16:creationId xmlns:a16="http://schemas.microsoft.com/office/drawing/2014/main" id="{65DD3294-2F71-48B5-8A75-AEC47A9E1E1A}"/>
                </a:ext>
              </a:extLst>
            </p:cNvPr>
            <p:cNvSpPr txBox="1">
              <a:spLocks noChangeArrowheads="1"/>
            </p:cNvSpPr>
            <p:nvPr/>
          </p:nvSpPr>
          <p:spPr bwMode="auto">
            <a:xfrm>
              <a:off x="120201" y="5023852"/>
              <a:ext cx="1848330" cy="47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Calibri" panose="020F0502020204030204" pitchFamily="34" charset="0"/>
                  <a:cs typeface="Arial" panose="020B0604020202020204" pitchFamily="34" charset="0"/>
                </a:defRPr>
              </a:lvl1pPr>
              <a:lvl2pPr marL="742950" indent="-285750">
                <a:defRPr>
                  <a:solidFill>
                    <a:srgbClr val="000000"/>
                  </a:solidFill>
                  <a:latin typeface="Calibri" panose="020F0502020204030204" pitchFamily="34" charset="0"/>
                  <a:cs typeface="Arial" panose="020B0604020202020204" pitchFamily="34" charset="0"/>
                </a:defRPr>
              </a:lvl2pPr>
              <a:lvl3pPr marL="1143000" indent="-228600">
                <a:defRPr>
                  <a:solidFill>
                    <a:srgbClr val="000000"/>
                  </a:solidFill>
                  <a:latin typeface="Calibri" panose="020F0502020204030204" pitchFamily="34" charset="0"/>
                  <a:cs typeface="Arial" panose="020B0604020202020204" pitchFamily="34" charset="0"/>
                </a:defRPr>
              </a:lvl3pPr>
              <a:lvl4pPr marL="1600200" indent="-228600">
                <a:defRPr>
                  <a:solidFill>
                    <a:srgbClr val="000000"/>
                  </a:solidFill>
                  <a:latin typeface="Calibri" panose="020F0502020204030204" pitchFamily="34" charset="0"/>
                  <a:cs typeface="Arial" panose="020B0604020202020204" pitchFamily="34" charset="0"/>
                </a:defRPr>
              </a:lvl4pPr>
              <a:lvl5pPr marL="2057400" indent="-228600">
                <a:defRPr>
                  <a:solidFill>
                    <a:srgbClr val="000000"/>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9pPr>
            </a:lstStyle>
            <a:p>
              <a:r>
                <a:rPr lang="en-GB" altLang="en-US" sz="3099">
                  <a:solidFill>
                    <a:schemeClr val="bg1"/>
                  </a:solidFill>
                  <a:latin typeface="Arial" panose="020B0604020202020204" pitchFamily="34" charset="0"/>
                </a:rPr>
                <a:t>Score </a:t>
              </a:r>
              <a:r>
                <a:rPr lang="en-GB" altLang="en-US" sz="3099" i="1">
                  <a:solidFill>
                    <a:schemeClr val="bg1"/>
                  </a:solidFill>
                  <a:latin typeface="Arial Black" panose="020B0A04020102020204" pitchFamily="34" charset="0"/>
                </a:rPr>
                <a:t>Group</a:t>
              </a:r>
            </a:p>
          </p:txBody>
        </p:sp>
        <p:pic>
          <p:nvPicPr>
            <p:cNvPr id="11" name="Picture 11">
              <a:extLst>
                <a:ext uri="{FF2B5EF4-FFF2-40B4-BE49-F238E27FC236}">
                  <a16:creationId xmlns:a16="http://schemas.microsoft.com/office/drawing/2014/main" id="{BBF68425-6CB9-4736-A365-8F87DF6A1B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182" y="3701219"/>
              <a:ext cx="774259" cy="755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TextBox 11">
            <a:extLst>
              <a:ext uri="{FF2B5EF4-FFF2-40B4-BE49-F238E27FC236}">
                <a16:creationId xmlns:a16="http://schemas.microsoft.com/office/drawing/2014/main" id="{98CA87E4-B9DB-4540-B219-BA2140D2CA64}"/>
              </a:ext>
            </a:extLst>
          </p:cNvPr>
          <p:cNvSpPr txBox="1"/>
          <p:nvPr/>
        </p:nvSpPr>
        <p:spPr>
          <a:xfrm>
            <a:off x="2174698" y="2961443"/>
            <a:ext cx="6097905" cy="800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2300" b="1" dirty="0"/>
              <a:t>Or, you may contact us at e-mail:</a:t>
            </a:r>
          </a:p>
          <a:p>
            <a:r>
              <a:rPr lang="en-GB" sz="2300" b="1" dirty="0">
                <a:solidFill>
                  <a:srgbClr val="CB2D6F"/>
                </a:solidFill>
              </a:rPr>
              <a:t>  midas.enquiries@score-group.com</a:t>
            </a:r>
          </a:p>
        </p:txBody>
      </p:sp>
      <p:cxnSp>
        <p:nvCxnSpPr>
          <p:cNvPr id="13" name="Connettore diritto 20">
            <a:extLst>
              <a:ext uri="{FF2B5EF4-FFF2-40B4-BE49-F238E27FC236}">
                <a16:creationId xmlns:a16="http://schemas.microsoft.com/office/drawing/2014/main" id="{83D8C653-8050-AE93-8F25-0E4B1CF97AA3}"/>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069463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Immagine 28">
            <a:extLst>
              <a:ext uri="{FF2B5EF4-FFF2-40B4-BE49-F238E27FC236}">
                <a16:creationId xmlns:a16="http://schemas.microsoft.com/office/drawing/2014/main" id="{BDC810A2-AC76-45EB-95D4-842012D07374}"/>
              </a:ext>
            </a:extLst>
          </p:cNvPr>
          <p:cNvPicPr>
            <a:picLocks noChangeAspect="1"/>
          </p:cNvPicPr>
          <p:nvPr/>
        </p:nvPicPr>
        <p:blipFill rotWithShape="1">
          <a:blip r:embed="rId2">
            <a:extLst>
              <a:ext uri="{28A0092B-C50C-407E-A947-70E740481C1C}">
                <a14:useLocalDpi xmlns:a14="http://schemas.microsoft.com/office/drawing/2010/main" val="0"/>
              </a:ext>
            </a:extLst>
          </a:blip>
          <a:srcRect t="20235" b="27482"/>
          <a:stretch/>
        </p:blipFill>
        <p:spPr>
          <a:xfrm>
            <a:off x="1240" y="3126528"/>
            <a:ext cx="12191999" cy="2883853"/>
          </a:xfrm>
          <a:prstGeom prst="rect">
            <a:avLst/>
          </a:prstGeom>
        </p:spPr>
      </p:pic>
      <p:sp>
        <p:nvSpPr>
          <p:cNvPr id="2" name="Titolo 1"/>
          <p:cNvSpPr>
            <a:spLocks noGrp="1"/>
          </p:cNvSpPr>
          <p:nvPr>
            <p:ph type="ctrTitle"/>
          </p:nvPr>
        </p:nvSpPr>
        <p:spPr>
          <a:xfrm>
            <a:off x="590698" y="2125991"/>
            <a:ext cx="7874229" cy="1111055"/>
          </a:xfrm>
        </p:spPr>
        <p:txBody>
          <a:bodyPr vert="horz" lIns="0" tIns="0" rIns="0" bIns="0" rtlCol="0" anchor="b">
            <a:noAutofit/>
          </a:bodyPr>
          <a:lstStyle/>
          <a:p>
            <a:pPr algn="l"/>
            <a:r>
              <a:rPr lang="it-IT" sz="7200" b="1" spc="-500" dirty="0">
                <a:solidFill>
                  <a:srgbClr val="286AA6"/>
                </a:solidFill>
                <a:latin typeface="Arial" panose="020B0604020202020204" pitchFamily="34" charset="0"/>
                <a:ea typeface="Arial" charset="0"/>
                <a:cs typeface="Arial" panose="020B0604020202020204" pitchFamily="34" charset="0"/>
              </a:rPr>
              <a:t>Q &amp; A  SESSION</a:t>
            </a:r>
          </a:p>
        </p:txBody>
      </p:sp>
      <p:grpSp>
        <p:nvGrpSpPr>
          <p:cNvPr id="27" name="Gruppieren 26">
            <a:extLst>
              <a:ext uri="{FF2B5EF4-FFF2-40B4-BE49-F238E27FC236}">
                <a16:creationId xmlns:a16="http://schemas.microsoft.com/office/drawing/2014/main" id="{FA0D6B01-06CB-40C5-8670-B3331875621F}"/>
              </a:ext>
            </a:extLst>
          </p:cNvPr>
          <p:cNvGrpSpPr/>
          <p:nvPr/>
        </p:nvGrpSpPr>
        <p:grpSpPr>
          <a:xfrm>
            <a:off x="7773004" y="383063"/>
            <a:ext cx="1757109" cy="534102"/>
            <a:chOff x="9797761" y="496391"/>
            <a:chExt cx="1757109" cy="534102"/>
          </a:xfrm>
        </p:grpSpPr>
        <p:grpSp>
          <p:nvGrpSpPr>
            <p:cNvPr id="10" name="Gruppo 9"/>
            <p:cNvGrpSpPr/>
            <p:nvPr/>
          </p:nvGrpSpPr>
          <p:grpSpPr>
            <a:xfrm>
              <a:off x="9797761" y="671289"/>
              <a:ext cx="1757109" cy="100583"/>
              <a:chOff x="611187" y="1916113"/>
              <a:chExt cx="7921626" cy="593005"/>
            </a:xfrm>
          </p:grpSpPr>
          <p:cxnSp>
            <p:nvCxnSpPr>
              <p:cNvPr id="11" name="Connettore 1 10"/>
              <p:cNvCxnSpPr/>
              <p:nvPr/>
            </p:nvCxnSpPr>
            <p:spPr>
              <a:xfrm flipV="1">
                <a:off x="616952" y="1916113"/>
                <a:ext cx="0" cy="593005"/>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12" name="Connettore 1 11"/>
              <p:cNvCxnSpPr/>
              <p:nvPr/>
            </p:nvCxnSpPr>
            <p:spPr>
              <a:xfrm flipV="1">
                <a:off x="611187" y="1916113"/>
                <a:ext cx="7921626" cy="3862"/>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16" name="Connettore 1 15"/>
              <p:cNvCxnSpPr/>
              <p:nvPr/>
            </p:nvCxnSpPr>
            <p:spPr>
              <a:xfrm flipV="1">
                <a:off x="8529724" y="1916113"/>
                <a:ext cx="0" cy="593005"/>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grpSp>
        <p:sp>
          <p:nvSpPr>
            <p:cNvPr id="17" name="CasellaDiTesto 16"/>
            <p:cNvSpPr txBox="1"/>
            <p:nvPr/>
          </p:nvSpPr>
          <p:spPr>
            <a:xfrm>
              <a:off x="9797845" y="496391"/>
              <a:ext cx="1598739" cy="123111"/>
            </a:xfrm>
            <a:prstGeom prst="rect">
              <a:avLst/>
            </a:prstGeom>
            <a:noFill/>
          </p:spPr>
          <p:txBody>
            <a:bodyPr wrap="square" lIns="0" tIns="0" rIns="0" bIns="0" rtlCol="0">
              <a:spAutoFit/>
            </a:bodyPr>
            <a:lstStyle/>
            <a:p>
              <a:r>
                <a:rPr lang="it-IT" sz="800" b="1" dirty="0">
                  <a:solidFill>
                    <a:srgbClr val="343433"/>
                  </a:solidFill>
                  <a:latin typeface="Arial" charset="0"/>
                </a:rPr>
                <a:t>ORGANIZERS</a:t>
              </a:r>
            </a:p>
          </p:txBody>
        </p:sp>
        <p:grpSp>
          <p:nvGrpSpPr>
            <p:cNvPr id="5" name="Gruppo 4"/>
            <p:cNvGrpSpPr/>
            <p:nvPr/>
          </p:nvGrpSpPr>
          <p:grpSpPr>
            <a:xfrm>
              <a:off x="9879113" y="790093"/>
              <a:ext cx="1594402" cy="240400"/>
              <a:chOff x="6874403" y="603438"/>
              <a:chExt cx="1594402" cy="240400"/>
            </a:xfrm>
          </p:grpSpPr>
          <p:pic>
            <p:nvPicPr>
              <p:cNvPr id="18" name="Immagin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3904" y="603438"/>
                <a:ext cx="724901" cy="240399"/>
              </a:xfrm>
              <a:prstGeom prst="rect">
                <a:avLst/>
              </a:prstGeom>
            </p:spPr>
          </p:pic>
          <p:pic>
            <p:nvPicPr>
              <p:cNvPr id="19" name="Immagin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4403" y="616909"/>
                <a:ext cx="789886" cy="226929"/>
              </a:xfrm>
              <a:prstGeom prst="rect">
                <a:avLst/>
              </a:prstGeom>
            </p:spPr>
          </p:pic>
        </p:grpSp>
      </p:grpSp>
      <p:pic>
        <p:nvPicPr>
          <p:cNvPr id="9" name="Grafik 8" descr="Ein Bild, das Text enthält.&#10;&#10;Automatisch generierte Beschreibung">
            <a:extLst>
              <a:ext uri="{FF2B5EF4-FFF2-40B4-BE49-F238E27FC236}">
                <a16:creationId xmlns:a16="http://schemas.microsoft.com/office/drawing/2014/main" id="{6A62DC5C-A03F-493D-B2B1-453052F45D37}"/>
              </a:ext>
            </a:extLst>
          </p:cNvPr>
          <p:cNvPicPr>
            <a:picLocks noChangeAspect="1"/>
          </p:cNvPicPr>
          <p:nvPr/>
        </p:nvPicPr>
        <p:blipFill>
          <a:blip r:embed="rId5"/>
          <a:stretch>
            <a:fillRect/>
          </a:stretch>
        </p:blipFill>
        <p:spPr>
          <a:xfrm>
            <a:off x="-644" y="40835"/>
            <a:ext cx="7559040" cy="1402080"/>
          </a:xfrm>
          <a:prstGeom prst="rect">
            <a:avLst/>
          </a:prstGeom>
        </p:spPr>
      </p:pic>
      <p:grpSp>
        <p:nvGrpSpPr>
          <p:cNvPr id="22" name="Gruppo 9">
            <a:extLst>
              <a:ext uri="{FF2B5EF4-FFF2-40B4-BE49-F238E27FC236}">
                <a16:creationId xmlns:a16="http://schemas.microsoft.com/office/drawing/2014/main" id="{BC2D4515-7E22-40AE-8593-9F7D9A585239}"/>
              </a:ext>
            </a:extLst>
          </p:cNvPr>
          <p:cNvGrpSpPr/>
          <p:nvPr/>
        </p:nvGrpSpPr>
        <p:grpSpPr>
          <a:xfrm>
            <a:off x="10014775" y="557961"/>
            <a:ext cx="1757109" cy="100583"/>
            <a:chOff x="611187" y="1916113"/>
            <a:chExt cx="7921626" cy="593005"/>
          </a:xfrm>
        </p:grpSpPr>
        <p:cxnSp>
          <p:nvCxnSpPr>
            <p:cNvPr id="23" name="Connettore 1 10">
              <a:extLst>
                <a:ext uri="{FF2B5EF4-FFF2-40B4-BE49-F238E27FC236}">
                  <a16:creationId xmlns:a16="http://schemas.microsoft.com/office/drawing/2014/main" id="{F4E25FE4-2731-402C-A406-960893A06EBB}"/>
                </a:ext>
              </a:extLst>
            </p:cNvPr>
            <p:cNvCxnSpPr/>
            <p:nvPr/>
          </p:nvCxnSpPr>
          <p:spPr>
            <a:xfrm flipV="1">
              <a:off x="616952" y="1916113"/>
              <a:ext cx="0" cy="593005"/>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24" name="Connettore 1 11">
              <a:extLst>
                <a:ext uri="{FF2B5EF4-FFF2-40B4-BE49-F238E27FC236}">
                  <a16:creationId xmlns:a16="http://schemas.microsoft.com/office/drawing/2014/main" id="{EC75598E-8003-4B6D-974A-AE6F8945D76A}"/>
                </a:ext>
              </a:extLst>
            </p:cNvPr>
            <p:cNvCxnSpPr/>
            <p:nvPr/>
          </p:nvCxnSpPr>
          <p:spPr>
            <a:xfrm flipV="1">
              <a:off x="611187" y="1916113"/>
              <a:ext cx="7921626" cy="3862"/>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25" name="Connettore 1 15">
              <a:extLst>
                <a:ext uri="{FF2B5EF4-FFF2-40B4-BE49-F238E27FC236}">
                  <a16:creationId xmlns:a16="http://schemas.microsoft.com/office/drawing/2014/main" id="{C6BA1391-56A8-4722-B872-ECB8630CF84B}"/>
                </a:ext>
              </a:extLst>
            </p:cNvPr>
            <p:cNvCxnSpPr/>
            <p:nvPr/>
          </p:nvCxnSpPr>
          <p:spPr>
            <a:xfrm flipV="1">
              <a:off x="8529724" y="1916113"/>
              <a:ext cx="0" cy="593005"/>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grpSp>
      <p:sp>
        <p:nvSpPr>
          <p:cNvPr id="26" name="CasellaDiTesto 16">
            <a:extLst>
              <a:ext uri="{FF2B5EF4-FFF2-40B4-BE49-F238E27FC236}">
                <a16:creationId xmlns:a16="http://schemas.microsoft.com/office/drawing/2014/main" id="{767C732D-B4A9-4B91-8A75-597569E323EB}"/>
              </a:ext>
            </a:extLst>
          </p:cNvPr>
          <p:cNvSpPr txBox="1"/>
          <p:nvPr/>
        </p:nvSpPr>
        <p:spPr>
          <a:xfrm>
            <a:off x="10014859" y="383063"/>
            <a:ext cx="1598739" cy="123111"/>
          </a:xfrm>
          <a:prstGeom prst="rect">
            <a:avLst/>
          </a:prstGeom>
          <a:noFill/>
        </p:spPr>
        <p:txBody>
          <a:bodyPr wrap="square" lIns="0" tIns="0" rIns="0" bIns="0" rtlCol="0">
            <a:spAutoFit/>
          </a:bodyPr>
          <a:lstStyle/>
          <a:p>
            <a:r>
              <a:rPr lang="it-IT" sz="800" b="1" dirty="0">
                <a:solidFill>
                  <a:srgbClr val="343433"/>
                </a:solidFill>
                <a:latin typeface="Arial" charset="0"/>
              </a:rPr>
              <a:t>SCIENTIFIC COMMITTEE</a:t>
            </a:r>
          </a:p>
        </p:txBody>
      </p:sp>
      <p:pic>
        <p:nvPicPr>
          <p:cNvPr id="14" name="Grafik 13">
            <a:extLst>
              <a:ext uri="{FF2B5EF4-FFF2-40B4-BE49-F238E27FC236}">
                <a16:creationId xmlns:a16="http://schemas.microsoft.com/office/drawing/2014/main" id="{0C4C7C0B-5809-4CFF-AAF8-BC7DD94C14E2}"/>
              </a:ext>
            </a:extLst>
          </p:cNvPr>
          <p:cNvPicPr>
            <a:picLocks noChangeAspect="1"/>
          </p:cNvPicPr>
          <p:nvPr/>
        </p:nvPicPr>
        <p:blipFill>
          <a:blip r:embed="rId6"/>
          <a:stretch>
            <a:fillRect/>
          </a:stretch>
        </p:blipFill>
        <p:spPr>
          <a:xfrm>
            <a:off x="10434436" y="590774"/>
            <a:ext cx="917787" cy="644152"/>
          </a:xfrm>
          <a:prstGeom prst="rect">
            <a:avLst/>
          </a:prstGeom>
        </p:spPr>
      </p:pic>
      <p:sp>
        <p:nvSpPr>
          <p:cNvPr id="28" name="Titolo 1">
            <a:extLst>
              <a:ext uri="{FF2B5EF4-FFF2-40B4-BE49-F238E27FC236}">
                <a16:creationId xmlns:a16="http://schemas.microsoft.com/office/drawing/2014/main" id="{F41DB3D2-224A-4ECD-8EEA-46409D221DCD}"/>
              </a:ext>
            </a:extLst>
          </p:cNvPr>
          <p:cNvSpPr txBox="1">
            <a:spLocks/>
          </p:cNvSpPr>
          <p:nvPr/>
        </p:nvSpPr>
        <p:spPr>
          <a:xfrm>
            <a:off x="630026" y="3310184"/>
            <a:ext cx="9674180" cy="880242"/>
          </a:xfrm>
          <a:prstGeom prst="rect">
            <a:avLst/>
          </a:prstGeom>
        </p:spPr>
        <p:txBody>
          <a:bodyPr vert="horz" lIns="0" tIns="0" rIns="0" bIns="0" rtlCol="0" anchor="b">
            <a:noAutofit/>
          </a:bodyPr>
          <a:lstStyle>
            <a:lvl1pPr algn="ctr" defTabSz="914400" rtl="0" eaLnBrk="1" latinLnBrk="0" hangingPunct="1">
              <a:lnSpc>
                <a:spcPct val="90000"/>
              </a:lnSpc>
              <a:spcBef>
                <a:spcPct val="0"/>
              </a:spcBef>
              <a:buNone/>
              <a:defRPr sz="6000" kern="1200">
                <a:solidFill>
                  <a:schemeClr val="tx1"/>
                </a:solidFill>
                <a:latin typeface="Arial" charset="0"/>
                <a:ea typeface="+mj-ea"/>
                <a:cs typeface="+mj-cs"/>
              </a:defRPr>
            </a:lvl1pPr>
          </a:lstStyle>
          <a:p>
            <a:pPr algn="l"/>
            <a:r>
              <a:rPr lang="it-IT" sz="5400" b="1" spc="-200" dirty="0">
                <a:solidFill>
                  <a:schemeClr val="bg1"/>
                </a:solidFill>
                <a:ea typeface="Arial" charset="0"/>
                <a:cs typeface="Arial" charset="0"/>
              </a:rPr>
              <a:t>Thank </a:t>
            </a:r>
            <a:r>
              <a:rPr lang="it-IT" sz="5400" b="1" spc="-200" dirty="0" err="1">
                <a:solidFill>
                  <a:schemeClr val="bg1"/>
                </a:solidFill>
                <a:ea typeface="Arial" charset="0"/>
                <a:cs typeface="Arial" charset="0"/>
              </a:rPr>
              <a:t>you</a:t>
            </a:r>
            <a:r>
              <a:rPr lang="it-IT" sz="5400" b="1" spc="-200" dirty="0">
                <a:solidFill>
                  <a:schemeClr val="bg1"/>
                </a:solidFill>
                <a:ea typeface="Arial" charset="0"/>
                <a:cs typeface="Arial" charset="0"/>
              </a:rPr>
              <a:t> for </a:t>
            </a:r>
            <a:r>
              <a:rPr lang="it-IT" sz="5400" b="1" spc="-200" dirty="0" err="1">
                <a:solidFill>
                  <a:schemeClr val="bg1"/>
                </a:solidFill>
                <a:ea typeface="Arial" charset="0"/>
                <a:cs typeface="Arial" charset="0"/>
              </a:rPr>
              <a:t>your</a:t>
            </a:r>
            <a:r>
              <a:rPr lang="it-IT" sz="5400" b="1" spc="-200" dirty="0">
                <a:solidFill>
                  <a:schemeClr val="bg1"/>
                </a:solidFill>
                <a:ea typeface="Arial" charset="0"/>
                <a:cs typeface="Arial" charset="0"/>
              </a:rPr>
              <a:t> </a:t>
            </a:r>
            <a:r>
              <a:rPr lang="it-IT" sz="5400" b="1" spc="-200" dirty="0" err="1">
                <a:solidFill>
                  <a:schemeClr val="bg1"/>
                </a:solidFill>
                <a:ea typeface="Arial" charset="0"/>
                <a:cs typeface="Arial" charset="0"/>
              </a:rPr>
              <a:t>attention</a:t>
            </a:r>
            <a:r>
              <a:rPr lang="it-IT" sz="5400" b="1" spc="-200" dirty="0">
                <a:solidFill>
                  <a:schemeClr val="bg1"/>
                </a:solidFill>
                <a:ea typeface="Arial" charset="0"/>
                <a:cs typeface="Arial" charset="0"/>
              </a:rPr>
              <a:t>!</a:t>
            </a:r>
          </a:p>
        </p:txBody>
      </p:sp>
      <p:sp>
        <p:nvSpPr>
          <p:cNvPr id="31" name="Titolo 1">
            <a:extLst>
              <a:ext uri="{FF2B5EF4-FFF2-40B4-BE49-F238E27FC236}">
                <a16:creationId xmlns:a16="http://schemas.microsoft.com/office/drawing/2014/main" id="{59C9008D-8B36-4B54-A289-98729AC43C00}"/>
              </a:ext>
            </a:extLst>
          </p:cNvPr>
          <p:cNvSpPr txBox="1">
            <a:spLocks/>
          </p:cNvSpPr>
          <p:nvPr/>
        </p:nvSpPr>
        <p:spPr>
          <a:xfrm>
            <a:off x="506200" y="5913529"/>
            <a:ext cx="8657255" cy="880242"/>
          </a:xfrm>
          <a:prstGeom prst="rect">
            <a:avLst/>
          </a:prstGeom>
        </p:spPr>
        <p:txBody>
          <a:bodyPr vert="horz" lIns="0" tIns="0" rIns="0" bIns="0" rtlCol="0" anchor="b">
            <a:noAutofit/>
          </a:bodyPr>
          <a:lstStyle>
            <a:lvl1pPr algn="ctr" defTabSz="914400" rtl="0" eaLnBrk="1" latinLnBrk="0" hangingPunct="1">
              <a:lnSpc>
                <a:spcPct val="90000"/>
              </a:lnSpc>
              <a:spcBef>
                <a:spcPct val="0"/>
              </a:spcBef>
              <a:buNone/>
              <a:defRPr sz="6000" kern="1200">
                <a:solidFill>
                  <a:schemeClr val="tx1"/>
                </a:solidFill>
                <a:latin typeface="Arial" charset="0"/>
                <a:ea typeface="+mj-ea"/>
                <a:cs typeface="+mj-cs"/>
              </a:defRPr>
            </a:lvl1pPr>
          </a:lstStyle>
          <a:p>
            <a:pPr algn="l"/>
            <a:r>
              <a:rPr lang="it-IT" sz="2800" b="1" spc="-60" dirty="0">
                <a:solidFill>
                  <a:schemeClr val="accent1">
                    <a:lumMod val="50000"/>
                  </a:schemeClr>
                </a:solidFill>
                <a:latin typeface="Arial" panose="020B0604020202020204" pitchFamily="34" charset="0"/>
                <a:ea typeface="+mn-ea"/>
                <a:cs typeface="Arial" panose="020B0604020202020204" pitchFamily="34" charset="0"/>
              </a:rPr>
              <a:t>IVS 2022</a:t>
            </a:r>
          </a:p>
          <a:p>
            <a:pPr algn="l"/>
            <a:r>
              <a:rPr lang="it-IT" sz="2400" spc="-60" dirty="0">
                <a:solidFill>
                  <a:schemeClr val="accent1">
                    <a:lumMod val="50000"/>
                  </a:schemeClr>
                </a:solidFill>
                <a:latin typeface="Arial" panose="020B0604020202020204" pitchFamily="34" charset="0"/>
                <a:ea typeface="+mn-ea"/>
                <a:cs typeface="Arial" panose="020B0604020202020204" pitchFamily="34" charset="0"/>
              </a:rPr>
              <a:t>Technical Conference</a:t>
            </a:r>
          </a:p>
        </p:txBody>
      </p:sp>
    </p:spTree>
    <p:extLst>
      <p:ext uri="{BB962C8B-B14F-4D97-AF65-F5344CB8AC3E}">
        <p14:creationId xmlns:p14="http://schemas.microsoft.com/office/powerpoint/2010/main" val="234835563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F3ACF34C-48C2-4EF0-99ED-D53C58C4F8DC}"/>
              </a:ext>
            </a:extLst>
          </p:cNvPr>
          <p:cNvGraphicFramePr>
            <a:graphicFrameLocks/>
          </p:cNvGraphicFramePr>
          <p:nvPr>
            <p:extLst>
              <p:ext uri="{D42A27DB-BD31-4B8C-83A1-F6EECF244321}">
                <p14:modId xmlns:p14="http://schemas.microsoft.com/office/powerpoint/2010/main" val="2721208417"/>
              </p:ext>
            </p:extLst>
          </p:nvPr>
        </p:nvGraphicFramePr>
        <p:xfrm>
          <a:off x="2249316" y="1707507"/>
          <a:ext cx="7693368" cy="4779206"/>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D3034645-023A-4B3E-8DFB-764854492193}"/>
              </a:ext>
            </a:extLst>
          </p:cNvPr>
          <p:cNvSpPr txBox="1"/>
          <p:nvPr/>
        </p:nvSpPr>
        <p:spPr>
          <a:xfrm>
            <a:off x="425631" y="1211604"/>
            <a:ext cx="11215507" cy="911225"/>
          </a:xfrm>
          <a:prstGeom prst="rect">
            <a:avLst/>
          </a:prstGeom>
        </p:spPr>
        <p:txBody>
          <a:bodyPr lIns="61976" tIns="30988" rIns="61976" bIns="30988"/>
          <a:lstStyle/>
          <a:p>
            <a:pPr algn="l">
              <a:lnSpc>
                <a:spcPct val="90000"/>
              </a:lnSpc>
              <a:spcAft>
                <a:spcPts val="407"/>
              </a:spcAft>
              <a:defRPr/>
            </a:pPr>
            <a:r>
              <a:rPr lang="en-US" sz="2800" b="1" dirty="0">
                <a:solidFill>
                  <a:schemeClr val="tx1"/>
                </a:solidFill>
              </a:rPr>
              <a:t>Unlocking Value &amp; Sustainability With </a:t>
            </a:r>
            <a:r>
              <a:rPr lang="en-US" sz="2800" b="1" dirty="0" err="1">
                <a:solidFill>
                  <a:schemeClr val="tx1"/>
                </a:solidFill>
              </a:rPr>
              <a:t>IIoT</a:t>
            </a:r>
            <a:r>
              <a:rPr lang="en-US" sz="2800" b="1" dirty="0">
                <a:solidFill>
                  <a:schemeClr val="tx1"/>
                </a:solidFill>
              </a:rPr>
              <a:t> – The Benefits and Rewards</a:t>
            </a:r>
          </a:p>
        </p:txBody>
      </p:sp>
      <p:cxnSp>
        <p:nvCxnSpPr>
          <p:cNvPr id="6" name="Connettore diritto 20">
            <a:extLst>
              <a:ext uri="{FF2B5EF4-FFF2-40B4-BE49-F238E27FC236}">
                <a16:creationId xmlns:a16="http://schemas.microsoft.com/office/drawing/2014/main" id="{6FC464B2-FD7A-92C4-B7AD-FC7E1B148A03}"/>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065266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graphicEl>
                                              <a:chart seriesIdx="-3" categoryIdx="-3" bldStep="gridLegend"/>
                                            </p:graphicEl>
                                          </p:spTgt>
                                        </p:tgtEl>
                                        <p:attrNameLst>
                                          <p:attrName>style.visibility</p:attrName>
                                        </p:attrNameLst>
                                      </p:cBhvr>
                                      <p:to>
                                        <p:strVal val="visible"/>
                                      </p:to>
                                    </p:set>
                                    <p:animEffect transition="in" filter="wipe(down)">
                                      <p:cBhvr>
                                        <p:cTn id="7" dur="500"/>
                                        <p:tgtEl>
                                          <p:spTgt spid="2">
                                            <p:graphicEl>
                                              <a:chart seriesIdx="-3" categoryIdx="-3" bldStep="gridLegend"/>
                                            </p:graphic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
                                            <p:graphicEl>
                                              <a:chart seriesIdx="0" categoryIdx="0" bldStep="ptInSeries"/>
                                            </p:graphicEl>
                                          </p:spTgt>
                                        </p:tgtEl>
                                        <p:attrNameLst>
                                          <p:attrName>style.visibility</p:attrName>
                                        </p:attrNameLst>
                                      </p:cBhvr>
                                      <p:to>
                                        <p:strVal val="visible"/>
                                      </p:to>
                                    </p:set>
                                    <p:animEffect transition="in" filter="wipe(down)">
                                      <p:cBhvr>
                                        <p:cTn id="11" dur="500"/>
                                        <p:tgtEl>
                                          <p:spTgt spid="2">
                                            <p:graphicEl>
                                              <a:chart seriesIdx="0" categoryIdx="0" bldStep="ptInSeries"/>
                                            </p:graphic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
                                            <p:graphicEl>
                                              <a:chart seriesIdx="0" categoryIdx="1" bldStep="ptInSeries"/>
                                            </p:graphicEl>
                                          </p:spTgt>
                                        </p:tgtEl>
                                        <p:attrNameLst>
                                          <p:attrName>style.visibility</p:attrName>
                                        </p:attrNameLst>
                                      </p:cBhvr>
                                      <p:to>
                                        <p:strVal val="visible"/>
                                      </p:to>
                                    </p:set>
                                    <p:animEffect transition="in" filter="wipe(down)">
                                      <p:cBhvr>
                                        <p:cTn id="15" dur="500"/>
                                        <p:tgtEl>
                                          <p:spTgt spid="2">
                                            <p:graphicEl>
                                              <a:chart seriesIdx="0" categoryIdx="1" bldStep="ptInSeries"/>
                                            </p:graphicEl>
                                          </p:spTgt>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2">
                                            <p:graphicEl>
                                              <a:chart seriesIdx="0" categoryIdx="2" bldStep="ptInSeries"/>
                                            </p:graphicEl>
                                          </p:spTgt>
                                        </p:tgtEl>
                                        <p:attrNameLst>
                                          <p:attrName>style.visibility</p:attrName>
                                        </p:attrNameLst>
                                      </p:cBhvr>
                                      <p:to>
                                        <p:strVal val="visible"/>
                                      </p:to>
                                    </p:set>
                                    <p:animEffect transition="in" filter="wipe(down)">
                                      <p:cBhvr>
                                        <p:cTn id="19" dur="500"/>
                                        <p:tgtEl>
                                          <p:spTgt spid="2">
                                            <p:graphicEl>
                                              <a:chart seriesIdx="0" categoryIdx="2" bldStep="ptInSeries"/>
                                            </p:graphicEl>
                                          </p:spTgt>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2">
                                            <p:graphicEl>
                                              <a:chart seriesIdx="1" categoryIdx="0" bldStep="ptInSeries"/>
                                            </p:graphicEl>
                                          </p:spTgt>
                                        </p:tgtEl>
                                        <p:attrNameLst>
                                          <p:attrName>style.visibility</p:attrName>
                                        </p:attrNameLst>
                                      </p:cBhvr>
                                      <p:to>
                                        <p:strVal val="visible"/>
                                      </p:to>
                                    </p:set>
                                    <p:animEffect transition="in" filter="wipe(down)">
                                      <p:cBhvr>
                                        <p:cTn id="23" dur="500"/>
                                        <p:tgtEl>
                                          <p:spTgt spid="2">
                                            <p:graphicEl>
                                              <a:chart seriesIdx="1" categoryIdx="0" bldStep="ptInSeries"/>
                                            </p:graphicEl>
                                          </p:spTgt>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2">
                                            <p:graphicEl>
                                              <a:chart seriesIdx="1" categoryIdx="1" bldStep="ptInSeries"/>
                                            </p:graphicEl>
                                          </p:spTgt>
                                        </p:tgtEl>
                                        <p:attrNameLst>
                                          <p:attrName>style.visibility</p:attrName>
                                        </p:attrNameLst>
                                      </p:cBhvr>
                                      <p:to>
                                        <p:strVal val="visible"/>
                                      </p:to>
                                    </p:set>
                                    <p:animEffect transition="in" filter="wipe(down)">
                                      <p:cBhvr>
                                        <p:cTn id="27" dur="500"/>
                                        <p:tgtEl>
                                          <p:spTgt spid="2">
                                            <p:graphicEl>
                                              <a:chart seriesIdx="1" categoryIdx="1" bldStep="ptInSeries"/>
                                            </p:graphicEl>
                                          </p:spTgt>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2">
                                            <p:graphicEl>
                                              <a:chart seriesIdx="1" categoryIdx="2" bldStep="ptInSeries"/>
                                            </p:graphicEl>
                                          </p:spTgt>
                                        </p:tgtEl>
                                        <p:attrNameLst>
                                          <p:attrName>style.visibility</p:attrName>
                                        </p:attrNameLst>
                                      </p:cBhvr>
                                      <p:to>
                                        <p:strVal val="visible"/>
                                      </p:to>
                                    </p:set>
                                    <p:animEffect transition="in" filter="wipe(down)">
                                      <p:cBhvr>
                                        <p:cTn id="31" dur="500"/>
                                        <p:tgtEl>
                                          <p:spTgt spid="2">
                                            <p:graphicEl>
                                              <a:chart seriesIdx="1" categoryIdx="2" bldStep="ptIn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Chart bld="seriesEl"/>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B242F4-6F36-4D7D-AFF0-2D381B79917E}"/>
              </a:ext>
            </a:extLst>
          </p:cNvPr>
          <p:cNvPicPr>
            <a:picLocks noChangeAspect="1"/>
          </p:cNvPicPr>
          <p:nvPr/>
        </p:nvPicPr>
        <p:blipFill>
          <a:blip r:embed="rId2"/>
          <a:stretch>
            <a:fillRect/>
          </a:stretch>
        </p:blipFill>
        <p:spPr>
          <a:xfrm>
            <a:off x="3767300" y="1702647"/>
            <a:ext cx="4657401" cy="4591601"/>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42C3DF56-934A-40FA-8F1E-7A58C76CB64B}"/>
              </a:ext>
            </a:extLst>
          </p:cNvPr>
          <p:cNvSpPr txBox="1"/>
          <p:nvPr/>
        </p:nvSpPr>
        <p:spPr>
          <a:xfrm>
            <a:off x="294383" y="1032083"/>
            <a:ext cx="11471986" cy="1152369"/>
          </a:xfrm>
          <a:prstGeom prst="rect">
            <a:avLst/>
          </a:prstGeom>
        </p:spPr>
        <p:txBody>
          <a:bodyPr lIns="137160" tIns="68580" rIns="137160" bIns="68580"/>
          <a:lstStyle/>
          <a:p>
            <a:pPr>
              <a:lnSpc>
                <a:spcPct val="90000"/>
              </a:lnSpc>
              <a:spcAft>
                <a:spcPts val="901"/>
              </a:spcAft>
              <a:defRPr/>
            </a:pPr>
            <a:r>
              <a:rPr lang="en-US" sz="2800" b="1" dirty="0">
                <a:solidFill>
                  <a:schemeClr val="tx1"/>
                </a:solidFill>
                <a:latin typeface="Arial" panose="020B0604020202020204" pitchFamily="34" charset="0"/>
                <a:cs typeface="Arial" panose="020B0604020202020204" pitchFamily="34" charset="0"/>
              </a:rPr>
              <a:t>Aligning with Operating Company Initiatives</a:t>
            </a:r>
          </a:p>
        </p:txBody>
      </p:sp>
      <p:cxnSp>
        <p:nvCxnSpPr>
          <p:cNvPr id="4" name="Connettore diritto 20">
            <a:extLst>
              <a:ext uri="{FF2B5EF4-FFF2-40B4-BE49-F238E27FC236}">
                <a16:creationId xmlns:a16="http://schemas.microsoft.com/office/drawing/2014/main" id="{12AAB279-8809-E711-6B93-4338F2CC0AB7}"/>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42151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4">
            <a:extLst>
              <a:ext uri="{FF2B5EF4-FFF2-40B4-BE49-F238E27FC236}">
                <a16:creationId xmlns:a16="http://schemas.microsoft.com/office/drawing/2014/main" id="{BAC23102-3894-4D38-896F-69EB4D44B9A3}"/>
              </a:ext>
            </a:extLst>
          </p:cNvPr>
          <p:cNvSpPr txBox="1">
            <a:spLocks noChangeArrowheads="1"/>
          </p:cNvSpPr>
          <p:nvPr/>
        </p:nvSpPr>
        <p:spPr bwMode="auto">
          <a:xfrm>
            <a:off x="2210841" y="2942253"/>
            <a:ext cx="7490398" cy="1114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Calibri" panose="020F0502020204030204" pitchFamily="34" charset="0"/>
                <a:cs typeface="Arial" panose="020B0604020202020204" pitchFamily="34" charset="0"/>
              </a:defRPr>
            </a:lvl1pPr>
            <a:lvl2pPr marL="742950" indent="-285750">
              <a:defRPr>
                <a:solidFill>
                  <a:srgbClr val="000000"/>
                </a:solidFill>
                <a:latin typeface="Calibri" panose="020F0502020204030204" pitchFamily="34" charset="0"/>
                <a:cs typeface="Arial" panose="020B0604020202020204" pitchFamily="34" charset="0"/>
              </a:defRPr>
            </a:lvl2pPr>
            <a:lvl3pPr marL="1143000" indent="-228600">
              <a:defRPr>
                <a:solidFill>
                  <a:srgbClr val="000000"/>
                </a:solidFill>
                <a:latin typeface="Calibri" panose="020F0502020204030204" pitchFamily="34" charset="0"/>
                <a:cs typeface="Arial" panose="020B0604020202020204" pitchFamily="34" charset="0"/>
              </a:defRPr>
            </a:lvl3pPr>
            <a:lvl4pPr marL="1600200" indent="-228600">
              <a:defRPr>
                <a:solidFill>
                  <a:srgbClr val="000000"/>
                </a:solidFill>
                <a:latin typeface="Calibri" panose="020F0502020204030204" pitchFamily="34" charset="0"/>
                <a:cs typeface="Arial" panose="020B0604020202020204" pitchFamily="34" charset="0"/>
              </a:defRPr>
            </a:lvl4pPr>
            <a:lvl5pPr marL="2057400" indent="-228600">
              <a:defRPr>
                <a:solidFill>
                  <a:srgbClr val="000000"/>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9pPr>
          </a:lstStyle>
          <a:p>
            <a:pPr eaLnBrk="1" hangingPunct="1"/>
            <a:r>
              <a:rPr lang="en-GB" altLang="en-US" sz="6640" b="1" dirty="0">
                <a:solidFill>
                  <a:schemeClr val="tx1"/>
                </a:solidFill>
                <a:latin typeface="Arial" panose="020B0604020202020204" pitchFamily="34" charset="0"/>
              </a:rPr>
              <a:t>It takes </a:t>
            </a:r>
            <a:r>
              <a:rPr lang="en-GB" altLang="en-US" sz="6640" b="1" dirty="0">
                <a:solidFill>
                  <a:srgbClr val="1B70B7"/>
                </a:solidFill>
                <a:latin typeface="Arial" panose="020B0604020202020204" pitchFamily="34" charset="0"/>
              </a:rPr>
              <a:t>ALL</a:t>
            </a:r>
            <a:r>
              <a:rPr lang="en-GB" altLang="en-US" sz="6640" b="1" dirty="0">
                <a:solidFill>
                  <a:schemeClr val="tx1"/>
                </a:solidFill>
                <a:latin typeface="Arial" panose="020B0604020202020204" pitchFamily="34" charset="0"/>
              </a:rPr>
              <a:t> of us!</a:t>
            </a:r>
          </a:p>
        </p:txBody>
      </p:sp>
      <p:sp>
        <p:nvSpPr>
          <p:cNvPr id="3" name="TextBox 2">
            <a:extLst>
              <a:ext uri="{FF2B5EF4-FFF2-40B4-BE49-F238E27FC236}">
                <a16:creationId xmlns:a16="http://schemas.microsoft.com/office/drawing/2014/main" id="{C202B9FA-BC28-4A00-AC1C-3503ECC8AE4C}"/>
              </a:ext>
            </a:extLst>
          </p:cNvPr>
          <p:cNvSpPr txBox="1"/>
          <p:nvPr/>
        </p:nvSpPr>
        <p:spPr>
          <a:xfrm>
            <a:off x="291272" y="1122892"/>
            <a:ext cx="11384791" cy="1152369"/>
          </a:xfrm>
          <a:prstGeom prst="rect">
            <a:avLst/>
          </a:prstGeom>
        </p:spPr>
        <p:txBody>
          <a:bodyPr lIns="137160" tIns="68580" rIns="137160" bIns="68580"/>
          <a:lstStyle/>
          <a:p>
            <a:pPr algn="l">
              <a:lnSpc>
                <a:spcPct val="90000"/>
              </a:lnSpc>
              <a:spcAft>
                <a:spcPts val="901"/>
              </a:spcAft>
              <a:defRPr/>
            </a:pPr>
            <a:r>
              <a:rPr lang="en-US" sz="2800" b="1" dirty="0">
                <a:solidFill>
                  <a:schemeClr val="tx1"/>
                </a:solidFill>
                <a:latin typeface="Arial" panose="020B0604020202020204" pitchFamily="34" charset="0"/>
                <a:cs typeface="Arial" panose="020B0604020202020204" pitchFamily="34" charset="0"/>
              </a:rPr>
              <a:t>Who can deliver the required outcomes?</a:t>
            </a:r>
          </a:p>
        </p:txBody>
      </p:sp>
      <p:cxnSp>
        <p:nvCxnSpPr>
          <p:cNvPr id="4" name="Connettore diritto 20">
            <a:extLst>
              <a:ext uri="{FF2B5EF4-FFF2-40B4-BE49-F238E27FC236}">
                <a16:creationId xmlns:a16="http://schemas.microsoft.com/office/drawing/2014/main" id="{45E1F3B4-CF48-63C2-840D-02ED681113A4}"/>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037999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33259714-5792-4F15-A58F-22E79548F01A}"/>
              </a:ext>
            </a:extLst>
          </p:cNvPr>
          <p:cNvGraphicFramePr/>
          <p:nvPr>
            <p:extLst>
              <p:ext uri="{D42A27DB-BD31-4B8C-83A1-F6EECF244321}">
                <p14:modId xmlns:p14="http://schemas.microsoft.com/office/powerpoint/2010/main" val="1650001916"/>
              </p:ext>
            </p:extLst>
          </p:nvPr>
        </p:nvGraphicFramePr>
        <p:xfrm>
          <a:off x="2016744" y="1676019"/>
          <a:ext cx="8158514" cy="40785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19CD284D-23E5-4D80-ADD2-FABA14EDBD9C}"/>
              </a:ext>
            </a:extLst>
          </p:cNvPr>
          <p:cNvSpPr txBox="1"/>
          <p:nvPr/>
        </p:nvSpPr>
        <p:spPr>
          <a:xfrm flipH="1">
            <a:off x="279992" y="1041042"/>
            <a:ext cx="12391289" cy="585991"/>
          </a:xfrm>
          <a:prstGeom prst="rect">
            <a:avLst/>
          </a:prstGeom>
          <a:noFill/>
        </p:spPr>
        <p:txBody>
          <a:bodyPr wrap="square" lIns="153603" tIns="76802" rIns="153603" bIns="76802">
            <a:spAutoFit/>
          </a:bodyPr>
          <a:lstStyle/>
          <a:p>
            <a:pPr algn="l">
              <a:defRPr/>
            </a:pPr>
            <a:r>
              <a:rPr lang="en-GB" sz="2800" b="1" dirty="0"/>
              <a:t>Key points to consider :-</a:t>
            </a:r>
          </a:p>
        </p:txBody>
      </p:sp>
      <p:cxnSp>
        <p:nvCxnSpPr>
          <p:cNvPr id="4" name="Connettore diritto 20">
            <a:extLst>
              <a:ext uri="{FF2B5EF4-FFF2-40B4-BE49-F238E27FC236}">
                <a16:creationId xmlns:a16="http://schemas.microsoft.com/office/drawing/2014/main" id="{871AF254-82AA-3D46-7896-86AA1E1761F7}"/>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275338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8663</TotalTime>
  <Words>2793</Words>
  <Application>Microsoft Office PowerPoint</Application>
  <PresentationFormat>Widescreen</PresentationFormat>
  <Paragraphs>582</Paragraphs>
  <Slides>53</Slides>
  <Notes>2</Notes>
  <HiddenSlides>0</HiddenSlides>
  <MMClips>0</MMClips>
  <ScaleCrop>false</ScaleCrop>
  <HeadingPairs>
    <vt:vector size="8" baseType="variant">
      <vt:variant>
        <vt:lpstr>Caratteri utilizzati</vt:lpstr>
      </vt:variant>
      <vt:variant>
        <vt:i4>6</vt:i4>
      </vt:variant>
      <vt:variant>
        <vt:lpstr>Tema</vt:lpstr>
      </vt:variant>
      <vt:variant>
        <vt:i4>1</vt:i4>
      </vt:variant>
      <vt:variant>
        <vt:lpstr>Server OLE incorporati</vt:lpstr>
      </vt:variant>
      <vt:variant>
        <vt:i4>1</vt:i4>
      </vt:variant>
      <vt:variant>
        <vt:lpstr>Titoli diapositive</vt:lpstr>
      </vt:variant>
      <vt:variant>
        <vt:i4>53</vt:i4>
      </vt:variant>
    </vt:vector>
  </HeadingPairs>
  <TitlesOfParts>
    <vt:vector size="61" baseType="lpstr">
      <vt:lpstr>Arial</vt:lpstr>
      <vt:lpstr>Arial Black</vt:lpstr>
      <vt:lpstr>Calibri</vt:lpstr>
      <vt:lpstr>Calibri Light</vt:lpstr>
      <vt:lpstr>Cooper Black</vt:lpstr>
      <vt:lpstr>Wingdings</vt:lpstr>
      <vt:lpstr>Tema di Office</vt:lpstr>
      <vt:lpstr>Acrobat Document</vt:lpstr>
      <vt:lpstr>Dave Anderson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Q &amp; A  SESSION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Utente di Microsoft Office</dc:creator>
  <cp:lastModifiedBy>Veniero Facchetti</cp:lastModifiedBy>
  <cp:revision>89</cp:revision>
  <dcterms:created xsi:type="dcterms:W3CDTF">2017-04-05T07:21:29Z</dcterms:created>
  <dcterms:modified xsi:type="dcterms:W3CDTF">2022-05-16T14:39:28Z</dcterms:modified>
</cp:coreProperties>
</file>