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72" r:id="rId1"/>
  </p:sldMasterIdLst>
  <p:notesMasterIdLst>
    <p:notesMasterId r:id="rId18"/>
  </p:notesMasterIdLst>
  <p:sldIdLst>
    <p:sldId id="266" r:id="rId2"/>
    <p:sldId id="272" r:id="rId3"/>
    <p:sldId id="274" r:id="rId4"/>
    <p:sldId id="275" r:id="rId5"/>
    <p:sldId id="278" r:id="rId6"/>
    <p:sldId id="280" r:id="rId7"/>
    <p:sldId id="281" r:id="rId8"/>
    <p:sldId id="282" r:id="rId9"/>
    <p:sldId id="283" r:id="rId10"/>
    <p:sldId id="284" r:id="rId11"/>
    <p:sldId id="286" r:id="rId12"/>
    <p:sldId id="285" r:id="rId13"/>
    <p:sldId id="291" r:id="rId14"/>
    <p:sldId id="289" r:id="rId15"/>
    <p:sldId id="292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79" userDrawn="1">
          <p15:clr>
            <a:srgbClr val="A4A3A4"/>
          </p15:clr>
        </p15:guide>
        <p15:guide id="4" pos="7355" userDrawn="1">
          <p15:clr>
            <a:srgbClr val="A4A3A4"/>
          </p15:clr>
        </p15:guide>
        <p15:guide id="5" pos="816" userDrawn="1">
          <p15:clr>
            <a:srgbClr val="A4A3A4"/>
          </p15:clr>
        </p15:guide>
        <p15:guide id="7" orient="horz" pos="504" userDrawn="1">
          <p15:clr>
            <a:srgbClr val="A4A3A4"/>
          </p15:clr>
        </p15:guide>
        <p15:guide id="8" orient="horz" pos="210" userDrawn="1">
          <p15:clr>
            <a:srgbClr val="A4A3A4"/>
          </p15:clr>
        </p15:guide>
        <p15:guide id="9" orient="horz" pos="1207" userDrawn="1">
          <p15:clr>
            <a:srgbClr val="A4A3A4"/>
          </p15:clr>
        </p15:guide>
        <p15:guide id="10" orient="horz" pos="1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6AA6"/>
    <a:srgbClr val="1B70B7"/>
    <a:srgbClr val="CFD1D9"/>
    <a:srgbClr val="00A89D"/>
    <a:srgbClr val="715392"/>
    <a:srgbClr val="343433"/>
    <a:srgbClr val="6CB7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8E2E1F-A24F-456E-AE7D-CBDD91FCBEEC}" v="9" dt="2022-05-10T09:09:35.7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6939"/>
  </p:normalViewPr>
  <p:slideViewPr>
    <p:cSldViewPr snapToGrid="0" snapToObjects="1">
      <p:cViewPr varScale="1">
        <p:scale>
          <a:sx n="106" d="100"/>
          <a:sy n="106" d="100"/>
        </p:scale>
        <p:origin x="756" y="78"/>
      </p:cViewPr>
      <p:guideLst>
        <p:guide orient="horz" pos="2160"/>
        <p:guide pos="3840"/>
        <p:guide pos="279"/>
        <p:guide pos="7355"/>
        <p:guide pos="816"/>
        <p:guide orient="horz" pos="504"/>
        <p:guide orient="horz" pos="210"/>
        <p:guide orient="horz" pos="1207"/>
        <p:guide orient="horz" pos="1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niero Facchetti" userId="f2c6c99af91c4974" providerId="LiveId" clId="{118E2E1F-A24F-456E-AE7D-CBDD91FCBEEC}"/>
    <pc:docChg chg="undo custSel modSld">
      <pc:chgData name="Veniero Facchetti" userId="f2c6c99af91c4974" providerId="LiveId" clId="{118E2E1F-A24F-456E-AE7D-CBDD91FCBEEC}" dt="2022-05-10T09:11:46.775" v="194" actId="14100"/>
      <pc:docMkLst>
        <pc:docMk/>
      </pc:docMkLst>
      <pc:sldChg chg="addSp modSp mod">
        <pc:chgData name="Veniero Facchetti" userId="f2c6c99af91c4974" providerId="LiveId" clId="{118E2E1F-A24F-456E-AE7D-CBDD91FCBEEC}" dt="2022-05-10T09:01:36.581" v="30" actId="255"/>
        <pc:sldMkLst>
          <pc:docMk/>
          <pc:sldMk cId="2498219969" sldId="266"/>
        </pc:sldMkLst>
        <pc:spChg chg="mod">
          <ac:chgData name="Veniero Facchetti" userId="f2c6c99af91c4974" providerId="LiveId" clId="{118E2E1F-A24F-456E-AE7D-CBDD91FCBEEC}" dt="2022-05-10T09:01:36.581" v="30" actId="255"/>
          <ac:spMkLst>
            <pc:docMk/>
            <pc:sldMk cId="2498219969" sldId="266"/>
            <ac:spMk id="3" creationId="{AA77FEA0-2101-4BA5-919E-B2A8A4FE1440}"/>
          </ac:spMkLst>
        </pc:spChg>
        <pc:spChg chg="add mod">
          <ac:chgData name="Veniero Facchetti" userId="f2c6c99af91c4974" providerId="LiveId" clId="{118E2E1F-A24F-456E-AE7D-CBDD91FCBEEC}" dt="2022-05-10T09:00:42.407" v="24" actId="1076"/>
          <ac:spMkLst>
            <pc:docMk/>
            <pc:sldMk cId="2498219969" sldId="266"/>
            <ac:spMk id="28" creationId="{1EAEDA39-6972-13EB-136B-AF8838901FE1}"/>
          </ac:spMkLst>
        </pc:spChg>
        <pc:spChg chg="mod">
          <ac:chgData name="Veniero Facchetti" userId="f2c6c99af91c4974" providerId="LiveId" clId="{118E2E1F-A24F-456E-AE7D-CBDD91FCBEEC}" dt="2022-05-10T09:01:28.275" v="28" actId="255"/>
          <ac:spMkLst>
            <pc:docMk/>
            <pc:sldMk cId="2498219969" sldId="266"/>
            <ac:spMk id="30" creationId="{AA77FEA0-2101-4BA5-919E-B2A8A4FE1440}"/>
          </ac:spMkLst>
        </pc:spChg>
        <pc:spChg chg="add mod">
          <ac:chgData name="Veniero Facchetti" userId="f2c6c99af91c4974" providerId="LiveId" clId="{118E2E1F-A24F-456E-AE7D-CBDD91FCBEEC}" dt="2022-05-10T09:00:39.431" v="23" actId="1076"/>
          <ac:spMkLst>
            <pc:docMk/>
            <pc:sldMk cId="2498219969" sldId="266"/>
            <ac:spMk id="31" creationId="{CBB9EDD2-D3FF-8AB5-59B2-57BEBDB1CF99}"/>
          </ac:spMkLst>
        </pc:spChg>
      </pc:sldChg>
      <pc:sldChg chg="modSp mod">
        <pc:chgData name="Veniero Facchetti" userId="f2c6c99af91c4974" providerId="LiveId" clId="{118E2E1F-A24F-456E-AE7D-CBDD91FCBEEC}" dt="2022-05-10T09:02:03.495" v="32" actId="1076"/>
        <pc:sldMkLst>
          <pc:docMk/>
          <pc:sldMk cId="1269939223" sldId="274"/>
        </pc:sldMkLst>
        <pc:spChg chg="mod">
          <ac:chgData name="Veniero Facchetti" userId="f2c6c99af91c4974" providerId="LiveId" clId="{118E2E1F-A24F-456E-AE7D-CBDD91FCBEEC}" dt="2022-05-10T09:02:03.495" v="32" actId="1076"/>
          <ac:spMkLst>
            <pc:docMk/>
            <pc:sldMk cId="1269939223" sldId="274"/>
            <ac:spMk id="2" creationId="{03B4F088-5471-4374-B288-1616CFEAA28F}"/>
          </ac:spMkLst>
        </pc:spChg>
      </pc:sldChg>
      <pc:sldChg chg="modSp mod">
        <pc:chgData name="Veniero Facchetti" userId="f2c6c99af91c4974" providerId="LiveId" clId="{118E2E1F-A24F-456E-AE7D-CBDD91FCBEEC}" dt="2022-05-10T09:02:47.132" v="40" actId="2711"/>
        <pc:sldMkLst>
          <pc:docMk/>
          <pc:sldMk cId="1516785240" sldId="275"/>
        </pc:sldMkLst>
        <pc:spChg chg="mod">
          <ac:chgData name="Veniero Facchetti" userId="f2c6c99af91c4974" providerId="LiveId" clId="{118E2E1F-A24F-456E-AE7D-CBDD91FCBEEC}" dt="2022-05-10T09:02:16.343" v="33" actId="1076"/>
          <ac:spMkLst>
            <pc:docMk/>
            <pc:sldMk cId="1516785240" sldId="275"/>
            <ac:spMk id="2" creationId="{03B4F088-5471-4374-B288-1616CFEAA28F}"/>
          </ac:spMkLst>
        </pc:spChg>
        <pc:spChg chg="mod">
          <ac:chgData name="Veniero Facchetti" userId="f2c6c99af91c4974" providerId="LiveId" clId="{118E2E1F-A24F-456E-AE7D-CBDD91FCBEEC}" dt="2022-05-10T09:02:25.983" v="35" actId="14100"/>
          <ac:spMkLst>
            <pc:docMk/>
            <pc:sldMk cId="1516785240" sldId="275"/>
            <ac:spMk id="4" creationId="{38A4B7DC-8BD9-40EA-B71B-29B02879F1E2}"/>
          </ac:spMkLst>
        </pc:spChg>
        <pc:spChg chg="mod">
          <ac:chgData name="Veniero Facchetti" userId="f2c6c99af91c4974" providerId="LiveId" clId="{118E2E1F-A24F-456E-AE7D-CBDD91FCBEEC}" dt="2022-05-10T09:02:35.688" v="37" actId="14100"/>
          <ac:spMkLst>
            <pc:docMk/>
            <pc:sldMk cId="1516785240" sldId="275"/>
            <ac:spMk id="7" creationId="{00000000-0000-0000-0000-000000000000}"/>
          </ac:spMkLst>
        </pc:spChg>
        <pc:spChg chg="mod">
          <ac:chgData name="Veniero Facchetti" userId="f2c6c99af91c4974" providerId="LiveId" clId="{118E2E1F-A24F-456E-AE7D-CBDD91FCBEEC}" dt="2022-05-10T09:02:39.981" v="38" actId="2711"/>
          <ac:spMkLst>
            <pc:docMk/>
            <pc:sldMk cId="1516785240" sldId="275"/>
            <ac:spMk id="8" creationId="{00000000-0000-0000-0000-000000000000}"/>
          </ac:spMkLst>
        </pc:spChg>
        <pc:spChg chg="mod">
          <ac:chgData name="Veniero Facchetti" userId="f2c6c99af91c4974" providerId="LiveId" clId="{118E2E1F-A24F-456E-AE7D-CBDD91FCBEEC}" dt="2022-05-10T09:02:43.685" v="39" actId="2711"/>
          <ac:spMkLst>
            <pc:docMk/>
            <pc:sldMk cId="1516785240" sldId="275"/>
            <ac:spMk id="9" creationId="{00000000-0000-0000-0000-000000000000}"/>
          </ac:spMkLst>
        </pc:spChg>
        <pc:spChg chg="mod">
          <ac:chgData name="Veniero Facchetti" userId="f2c6c99af91c4974" providerId="LiveId" clId="{118E2E1F-A24F-456E-AE7D-CBDD91FCBEEC}" dt="2022-05-10T09:02:47.132" v="40" actId="2711"/>
          <ac:spMkLst>
            <pc:docMk/>
            <pc:sldMk cId="1516785240" sldId="275"/>
            <ac:spMk id="10" creationId="{00000000-0000-0000-0000-000000000000}"/>
          </ac:spMkLst>
        </pc:spChg>
      </pc:sldChg>
      <pc:sldChg chg="modSp mod">
        <pc:chgData name="Veniero Facchetti" userId="f2c6c99af91c4974" providerId="LiveId" clId="{118E2E1F-A24F-456E-AE7D-CBDD91FCBEEC}" dt="2022-05-10T09:03:35.604" v="51" actId="2711"/>
        <pc:sldMkLst>
          <pc:docMk/>
          <pc:sldMk cId="1487087125" sldId="278"/>
        </pc:sldMkLst>
        <pc:spChg chg="mod">
          <ac:chgData name="Veniero Facchetti" userId="f2c6c99af91c4974" providerId="LiveId" clId="{118E2E1F-A24F-456E-AE7D-CBDD91FCBEEC}" dt="2022-05-10T09:03:00.655" v="41" actId="1076"/>
          <ac:spMkLst>
            <pc:docMk/>
            <pc:sldMk cId="1487087125" sldId="278"/>
            <ac:spMk id="3" creationId="{03B4F088-5471-4374-B288-1616CFEAA28F}"/>
          </ac:spMkLst>
        </pc:spChg>
        <pc:spChg chg="mod">
          <ac:chgData name="Veniero Facchetti" userId="f2c6c99af91c4974" providerId="LiveId" clId="{118E2E1F-A24F-456E-AE7D-CBDD91FCBEEC}" dt="2022-05-10T09:03:09.034" v="43" actId="14100"/>
          <ac:spMkLst>
            <pc:docMk/>
            <pc:sldMk cId="1487087125" sldId="278"/>
            <ac:spMk id="5" creationId="{00000000-0000-0000-0000-000000000000}"/>
          </ac:spMkLst>
        </pc:spChg>
        <pc:spChg chg="mod">
          <ac:chgData name="Veniero Facchetti" userId="f2c6c99af91c4974" providerId="LiveId" clId="{118E2E1F-A24F-456E-AE7D-CBDD91FCBEEC}" dt="2022-05-10T09:03:21.691" v="47" actId="2711"/>
          <ac:spMkLst>
            <pc:docMk/>
            <pc:sldMk cId="1487087125" sldId="278"/>
            <ac:spMk id="7" creationId="{00000000-0000-0000-0000-000000000000}"/>
          </ac:spMkLst>
        </pc:spChg>
        <pc:spChg chg="mod">
          <ac:chgData name="Veniero Facchetti" userId="f2c6c99af91c4974" providerId="LiveId" clId="{118E2E1F-A24F-456E-AE7D-CBDD91FCBEEC}" dt="2022-05-10T09:03:25.037" v="48" actId="2711"/>
          <ac:spMkLst>
            <pc:docMk/>
            <pc:sldMk cId="1487087125" sldId="278"/>
            <ac:spMk id="8" creationId="{00000000-0000-0000-0000-000000000000}"/>
          </ac:spMkLst>
        </pc:spChg>
        <pc:spChg chg="mod">
          <ac:chgData name="Veniero Facchetti" userId="f2c6c99af91c4974" providerId="LiveId" clId="{118E2E1F-A24F-456E-AE7D-CBDD91FCBEEC}" dt="2022-05-10T09:03:14.656" v="45" actId="14100"/>
          <ac:spMkLst>
            <pc:docMk/>
            <pc:sldMk cId="1487087125" sldId="278"/>
            <ac:spMk id="9" creationId="{00000000-0000-0000-0000-000000000000}"/>
          </ac:spMkLst>
        </pc:spChg>
        <pc:spChg chg="mod">
          <ac:chgData name="Veniero Facchetti" userId="f2c6c99af91c4974" providerId="LiveId" clId="{118E2E1F-A24F-456E-AE7D-CBDD91FCBEEC}" dt="2022-05-10T09:03:18.099" v="46" actId="2711"/>
          <ac:spMkLst>
            <pc:docMk/>
            <pc:sldMk cId="1487087125" sldId="278"/>
            <ac:spMk id="10" creationId="{00000000-0000-0000-0000-000000000000}"/>
          </ac:spMkLst>
        </pc:spChg>
        <pc:spChg chg="mod">
          <ac:chgData name="Veniero Facchetti" userId="f2c6c99af91c4974" providerId="LiveId" clId="{118E2E1F-A24F-456E-AE7D-CBDD91FCBEEC}" dt="2022-05-10T09:03:31.623" v="50" actId="14100"/>
          <ac:spMkLst>
            <pc:docMk/>
            <pc:sldMk cId="1487087125" sldId="278"/>
            <ac:spMk id="11" creationId="{00000000-0000-0000-0000-000000000000}"/>
          </ac:spMkLst>
        </pc:spChg>
        <pc:spChg chg="mod">
          <ac:chgData name="Veniero Facchetti" userId="f2c6c99af91c4974" providerId="LiveId" clId="{118E2E1F-A24F-456E-AE7D-CBDD91FCBEEC}" dt="2022-05-10T09:03:35.604" v="51" actId="2711"/>
          <ac:spMkLst>
            <pc:docMk/>
            <pc:sldMk cId="1487087125" sldId="278"/>
            <ac:spMk id="13" creationId="{00000000-0000-0000-0000-000000000000}"/>
          </ac:spMkLst>
        </pc:spChg>
      </pc:sldChg>
      <pc:sldChg chg="modSp mod">
        <pc:chgData name="Veniero Facchetti" userId="f2c6c99af91c4974" providerId="LiveId" clId="{118E2E1F-A24F-456E-AE7D-CBDD91FCBEEC}" dt="2022-05-10T09:04:23.044" v="63" actId="2711"/>
        <pc:sldMkLst>
          <pc:docMk/>
          <pc:sldMk cId="146075022" sldId="280"/>
        </pc:sldMkLst>
        <pc:spChg chg="mod">
          <ac:chgData name="Veniero Facchetti" userId="f2c6c99af91c4974" providerId="LiveId" clId="{118E2E1F-A24F-456E-AE7D-CBDD91FCBEEC}" dt="2022-05-10T09:03:43.975" v="52" actId="1076"/>
          <ac:spMkLst>
            <pc:docMk/>
            <pc:sldMk cId="146075022" sldId="280"/>
            <ac:spMk id="2" creationId="{03B4F088-5471-4374-B288-1616CFEAA28F}"/>
          </ac:spMkLst>
        </pc:spChg>
        <pc:spChg chg="mod">
          <ac:chgData name="Veniero Facchetti" userId="f2c6c99af91c4974" providerId="LiveId" clId="{118E2E1F-A24F-456E-AE7D-CBDD91FCBEEC}" dt="2022-05-10T09:03:50.447" v="54" actId="14100"/>
          <ac:spMkLst>
            <pc:docMk/>
            <pc:sldMk cId="146075022" sldId="280"/>
            <ac:spMk id="4" creationId="{00000000-0000-0000-0000-000000000000}"/>
          </ac:spMkLst>
        </pc:spChg>
        <pc:spChg chg="mod">
          <ac:chgData name="Veniero Facchetti" userId="f2c6c99af91c4974" providerId="LiveId" clId="{118E2E1F-A24F-456E-AE7D-CBDD91FCBEEC}" dt="2022-05-10T09:04:00.274" v="57" actId="14100"/>
          <ac:spMkLst>
            <pc:docMk/>
            <pc:sldMk cId="146075022" sldId="280"/>
            <ac:spMk id="6" creationId="{00000000-0000-0000-0000-000000000000}"/>
          </ac:spMkLst>
        </pc:spChg>
        <pc:spChg chg="mod">
          <ac:chgData name="Veniero Facchetti" userId="f2c6c99af91c4974" providerId="LiveId" clId="{118E2E1F-A24F-456E-AE7D-CBDD91FCBEEC}" dt="2022-05-10T09:04:04.108" v="58" actId="2711"/>
          <ac:spMkLst>
            <pc:docMk/>
            <pc:sldMk cId="146075022" sldId="280"/>
            <ac:spMk id="7" creationId="{00000000-0000-0000-0000-000000000000}"/>
          </ac:spMkLst>
        </pc:spChg>
        <pc:spChg chg="mod">
          <ac:chgData name="Veniero Facchetti" userId="f2c6c99af91c4974" providerId="LiveId" clId="{118E2E1F-A24F-456E-AE7D-CBDD91FCBEEC}" dt="2022-05-10T09:04:14.735" v="61" actId="14100"/>
          <ac:spMkLst>
            <pc:docMk/>
            <pc:sldMk cId="146075022" sldId="280"/>
            <ac:spMk id="8" creationId="{00000000-0000-0000-0000-000000000000}"/>
          </ac:spMkLst>
        </pc:spChg>
        <pc:spChg chg="mod">
          <ac:chgData name="Veniero Facchetti" userId="f2c6c99af91c4974" providerId="LiveId" clId="{118E2E1F-A24F-456E-AE7D-CBDD91FCBEEC}" dt="2022-05-10T09:04:07.492" v="59" actId="2711"/>
          <ac:spMkLst>
            <pc:docMk/>
            <pc:sldMk cId="146075022" sldId="280"/>
            <ac:spMk id="9" creationId="{00000000-0000-0000-0000-000000000000}"/>
          </ac:spMkLst>
        </pc:spChg>
        <pc:spChg chg="mod">
          <ac:chgData name="Veniero Facchetti" userId="f2c6c99af91c4974" providerId="LiveId" clId="{118E2E1F-A24F-456E-AE7D-CBDD91FCBEEC}" dt="2022-05-10T09:04:19.196" v="62" actId="2711"/>
          <ac:spMkLst>
            <pc:docMk/>
            <pc:sldMk cId="146075022" sldId="280"/>
            <ac:spMk id="11" creationId="{00000000-0000-0000-0000-000000000000}"/>
          </ac:spMkLst>
        </pc:spChg>
        <pc:spChg chg="mod">
          <ac:chgData name="Veniero Facchetti" userId="f2c6c99af91c4974" providerId="LiveId" clId="{118E2E1F-A24F-456E-AE7D-CBDD91FCBEEC}" dt="2022-05-10T09:04:23.044" v="63" actId="2711"/>
          <ac:spMkLst>
            <pc:docMk/>
            <pc:sldMk cId="146075022" sldId="280"/>
            <ac:spMk id="13" creationId="{CE4358DA-33A6-862D-E27D-422E6A8F4A4A}"/>
          </ac:spMkLst>
        </pc:spChg>
        <pc:spChg chg="mod">
          <ac:chgData name="Veniero Facchetti" userId="f2c6c99af91c4974" providerId="LiveId" clId="{118E2E1F-A24F-456E-AE7D-CBDD91FCBEEC}" dt="2022-05-10T09:03:54.324" v="55" actId="2711"/>
          <ac:spMkLst>
            <pc:docMk/>
            <pc:sldMk cId="146075022" sldId="280"/>
            <ac:spMk id="15" creationId="{00000000-0000-0000-0000-000000000000}"/>
          </ac:spMkLst>
        </pc:spChg>
      </pc:sldChg>
      <pc:sldChg chg="modSp mod">
        <pc:chgData name="Veniero Facchetti" userId="f2c6c99af91c4974" providerId="LiveId" clId="{118E2E1F-A24F-456E-AE7D-CBDD91FCBEEC}" dt="2022-05-10T09:05:32.863" v="81" actId="14100"/>
        <pc:sldMkLst>
          <pc:docMk/>
          <pc:sldMk cId="2869849763" sldId="281"/>
        </pc:sldMkLst>
        <pc:spChg chg="mod">
          <ac:chgData name="Veniero Facchetti" userId="f2c6c99af91c4974" providerId="LiveId" clId="{118E2E1F-A24F-456E-AE7D-CBDD91FCBEEC}" dt="2022-05-10T09:04:39.070" v="67" actId="1076"/>
          <ac:spMkLst>
            <pc:docMk/>
            <pc:sldMk cId="2869849763" sldId="281"/>
            <ac:spMk id="3" creationId="{03B4F088-5471-4374-B288-1616CFEAA28F}"/>
          </ac:spMkLst>
        </pc:spChg>
        <pc:spChg chg="mod">
          <ac:chgData name="Veniero Facchetti" userId="f2c6c99af91c4974" providerId="LiveId" clId="{118E2E1F-A24F-456E-AE7D-CBDD91FCBEEC}" dt="2022-05-10T09:05:09.070" v="75" actId="1076"/>
          <ac:spMkLst>
            <pc:docMk/>
            <pc:sldMk cId="2869849763" sldId="281"/>
            <ac:spMk id="5" creationId="{00000000-0000-0000-0000-000000000000}"/>
          </ac:spMkLst>
        </pc:spChg>
        <pc:spChg chg="mod">
          <ac:chgData name="Veniero Facchetti" userId="f2c6c99af91c4974" providerId="LiveId" clId="{118E2E1F-A24F-456E-AE7D-CBDD91FCBEEC}" dt="2022-05-10T09:05:05.665" v="74" actId="14100"/>
          <ac:spMkLst>
            <pc:docMk/>
            <pc:sldMk cId="2869849763" sldId="281"/>
            <ac:spMk id="6" creationId="{00000000-0000-0000-0000-000000000000}"/>
          </ac:spMkLst>
        </pc:spChg>
        <pc:spChg chg="mod">
          <ac:chgData name="Veniero Facchetti" userId="f2c6c99af91c4974" providerId="LiveId" clId="{118E2E1F-A24F-456E-AE7D-CBDD91FCBEEC}" dt="2022-05-10T09:05:16.902" v="78" actId="1076"/>
          <ac:spMkLst>
            <pc:docMk/>
            <pc:sldMk cId="2869849763" sldId="281"/>
            <ac:spMk id="9" creationId="{00000000-0000-0000-0000-000000000000}"/>
          </ac:spMkLst>
        </pc:spChg>
        <pc:spChg chg="mod">
          <ac:chgData name="Veniero Facchetti" userId="f2c6c99af91c4974" providerId="LiveId" clId="{118E2E1F-A24F-456E-AE7D-CBDD91FCBEEC}" dt="2022-05-10T09:05:32.863" v="81" actId="14100"/>
          <ac:spMkLst>
            <pc:docMk/>
            <pc:sldMk cId="2869849763" sldId="281"/>
            <ac:spMk id="11" creationId="{00000000-0000-0000-0000-000000000000}"/>
          </ac:spMkLst>
        </pc:spChg>
        <pc:picChg chg="mod">
          <ac:chgData name="Veniero Facchetti" userId="f2c6c99af91c4974" providerId="LiveId" clId="{118E2E1F-A24F-456E-AE7D-CBDD91FCBEEC}" dt="2022-05-10T09:04:44.903" v="68" actId="14100"/>
          <ac:picMkLst>
            <pc:docMk/>
            <pc:sldMk cId="2869849763" sldId="281"/>
            <ac:picMk id="8" creationId="{00000000-0000-0000-0000-000000000000}"/>
          </ac:picMkLst>
        </pc:picChg>
        <pc:picChg chg="mod">
          <ac:chgData name="Veniero Facchetti" userId="f2c6c99af91c4974" providerId="LiveId" clId="{118E2E1F-A24F-456E-AE7D-CBDD91FCBEEC}" dt="2022-05-10T09:05:19.814" v="79" actId="1076"/>
          <ac:picMkLst>
            <pc:docMk/>
            <pc:sldMk cId="2869849763" sldId="281"/>
            <ac:picMk id="10" creationId="{00000000-0000-0000-0000-000000000000}"/>
          </ac:picMkLst>
        </pc:picChg>
      </pc:sldChg>
      <pc:sldChg chg="modSp mod">
        <pc:chgData name="Veniero Facchetti" userId="f2c6c99af91c4974" providerId="LiveId" clId="{118E2E1F-A24F-456E-AE7D-CBDD91FCBEEC}" dt="2022-05-10T09:07:05.772" v="108" actId="2711"/>
        <pc:sldMkLst>
          <pc:docMk/>
          <pc:sldMk cId="1693364713" sldId="282"/>
        </pc:sldMkLst>
        <pc:spChg chg="mod">
          <ac:chgData name="Veniero Facchetti" userId="f2c6c99af91c4974" providerId="LiveId" clId="{118E2E1F-A24F-456E-AE7D-CBDD91FCBEEC}" dt="2022-05-10T09:05:50.159" v="85" actId="14100"/>
          <ac:spMkLst>
            <pc:docMk/>
            <pc:sldMk cId="1693364713" sldId="282"/>
            <ac:spMk id="3" creationId="{03B4F088-5471-4374-B288-1616CFEAA28F}"/>
          </ac:spMkLst>
        </pc:spChg>
        <pc:spChg chg="mod">
          <ac:chgData name="Veniero Facchetti" userId="f2c6c99af91c4974" providerId="LiveId" clId="{118E2E1F-A24F-456E-AE7D-CBDD91FCBEEC}" dt="2022-05-10T09:06:22.912" v="97" actId="122"/>
          <ac:spMkLst>
            <pc:docMk/>
            <pc:sldMk cId="1693364713" sldId="282"/>
            <ac:spMk id="4" creationId="{00000000-0000-0000-0000-000000000000}"/>
          </ac:spMkLst>
        </pc:spChg>
        <pc:spChg chg="mod">
          <ac:chgData name="Veniero Facchetti" userId="f2c6c99af91c4974" providerId="LiveId" clId="{118E2E1F-A24F-456E-AE7D-CBDD91FCBEEC}" dt="2022-05-10T09:06:05.911" v="91" actId="14100"/>
          <ac:spMkLst>
            <pc:docMk/>
            <pc:sldMk cId="1693364713" sldId="282"/>
            <ac:spMk id="5" creationId="{00000000-0000-0000-0000-000000000000}"/>
          </ac:spMkLst>
        </pc:spChg>
        <pc:spChg chg="mod">
          <ac:chgData name="Veniero Facchetti" userId="f2c6c99af91c4974" providerId="LiveId" clId="{118E2E1F-A24F-456E-AE7D-CBDD91FCBEEC}" dt="2022-05-10T09:06:13.903" v="94" actId="14100"/>
          <ac:spMkLst>
            <pc:docMk/>
            <pc:sldMk cId="1693364713" sldId="282"/>
            <ac:spMk id="8" creationId="{00000000-0000-0000-0000-000000000000}"/>
          </ac:spMkLst>
        </pc:spChg>
        <pc:spChg chg="mod">
          <ac:chgData name="Veniero Facchetti" userId="f2c6c99af91c4974" providerId="LiveId" clId="{118E2E1F-A24F-456E-AE7D-CBDD91FCBEEC}" dt="2022-05-10T09:06:26.350" v="98" actId="2711"/>
          <ac:spMkLst>
            <pc:docMk/>
            <pc:sldMk cId="1693364713" sldId="282"/>
            <ac:spMk id="9" creationId="{00000000-0000-0000-0000-000000000000}"/>
          </ac:spMkLst>
        </pc:spChg>
        <pc:spChg chg="mod">
          <ac:chgData name="Veniero Facchetti" userId="f2c6c99af91c4974" providerId="LiveId" clId="{118E2E1F-A24F-456E-AE7D-CBDD91FCBEEC}" dt="2022-05-10T09:06:36.315" v="100" actId="2711"/>
          <ac:spMkLst>
            <pc:docMk/>
            <pc:sldMk cId="1693364713" sldId="282"/>
            <ac:spMk id="11" creationId="{00000000-0000-0000-0000-000000000000}"/>
          </ac:spMkLst>
        </pc:spChg>
        <pc:spChg chg="mod">
          <ac:chgData name="Veniero Facchetti" userId="f2c6c99af91c4974" providerId="LiveId" clId="{118E2E1F-A24F-456E-AE7D-CBDD91FCBEEC}" dt="2022-05-10T09:06:45.335" v="102" actId="14100"/>
          <ac:spMkLst>
            <pc:docMk/>
            <pc:sldMk cId="1693364713" sldId="282"/>
            <ac:spMk id="13" creationId="{00000000-0000-0000-0000-000000000000}"/>
          </ac:spMkLst>
        </pc:spChg>
        <pc:spChg chg="mod">
          <ac:chgData name="Veniero Facchetti" userId="f2c6c99af91c4974" providerId="LiveId" clId="{118E2E1F-A24F-456E-AE7D-CBDD91FCBEEC}" dt="2022-05-10T09:06:52.255" v="105" actId="14100"/>
          <ac:spMkLst>
            <pc:docMk/>
            <pc:sldMk cId="1693364713" sldId="282"/>
            <ac:spMk id="15" creationId="{00000000-0000-0000-0000-000000000000}"/>
          </ac:spMkLst>
        </pc:spChg>
        <pc:spChg chg="mod">
          <ac:chgData name="Veniero Facchetti" userId="f2c6c99af91c4974" providerId="LiveId" clId="{118E2E1F-A24F-456E-AE7D-CBDD91FCBEEC}" dt="2022-05-10T09:06:31.339" v="99" actId="2711"/>
          <ac:spMkLst>
            <pc:docMk/>
            <pc:sldMk cId="1693364713" sldId="282"/>
            <ac:spMk id="19" creationId="{00000000-0000-0000-0000-000000000000}"/>
          </ac:spMkLst>
        </pc:spChg>
        <pc:spChg chg="mod">
          <ac:chgData name="Veniero Facchetti" userId="f2c6c99af91c4974" providerId="LiveId" clId="{118E2E1F-A24F-456E-AE7D-CBDD91FCBEEC}" dt="2022-05-10T09:07:05.772" v="108" actId="2711"/>
          <ac:spMkLst>
            <pc:docMk/>
            <pc:sldMk cId="1693364713" sldId="282"/>
            <ac:spMk id="20" creationId="{00000000-0000-0000-0000-000000000000}"/>
          </ac:spMkLst>
        </pc:spChg>
        <pc:spChg chg="mod">
          <ac:chgData name="Veniero Facchetti" userId="f2c6c99af91c4974" providerId="LiveId" clId="{118E2E1F-A24F-456E-AE7D-CBDD91FCBEEC}" dt="2022-05-10T09:06:59.021" v="106" actId="2711"/>
          <ac:spMkLst>
            <pc:docMk/>
            <pc:sldMk cId="1693364713" sldId="282"/>
            <ac:spMk id="21" creationId="{00000000-0000-0000-0000-000000000000}"/>
          </ac:spMkLst>
        </pc:spChg>
        <pc:picChg chg="mod">
          <ac:chgData name="Veniero Facchetti" userId="f2c6c99af91c4974" providerId="LiveId" clId="{118E2E1F-A24F-456E-AE7D-CBDD91FCBEEC}" dt="2022-05-10T09:06:08.382" v="92" actId="1076"/>
          <ac:picMkLst>
            <pc:docMk/>
            <pc:sldMk cId="1693364713" sldId="282"/>
            <ac:picMk id="6" creationId="{00000000-0000-0000-0000-000000000000}"/>
          </ac:picMkLst>
        </pc:picChg>
      </pc:sldChg>
      <pc:sldChg chg="modSp mod">
        <pc:chgData name="Veniero Facchetti" userId="f2c6c99af91c4974" providerId="LiveId" clId="{118E2E1F-A24F-456E-AE7D-CBDD91FCBEEC}" dt="2022-05-10T09:08:15.046" v="123" actId="1076"/>
        <pc:sldMkLst>
          <pc:docMk/>
          <pc:sldMk cId="3551110183" sldId="283"/>
        </pc:sldMkLst>
        <pc:spChg chg="mod">
          <ac:chgData name="Veniero Facchetti" userId="f2c6c99af91c4974" providerId="LiveId" clId="{118E2E1F-A24F-456E-AE7D-CBDD91FCBEEC}" dt="2022-05-10T09:07:32.536" v="112"/>
          <ac:spMkLst>
            <pc:docMk/>
            <pc:sldMk cId="3551110183" sldId="283"/>
            <ac:spMk id="3" creationId="{03B4F088-5471-4374-B288-1616CFEAA28F}"/>
          </ac:spMkLst>
        </pc:spChg>
        <pc:spChg chg="mod">
          <ac:chgData name="Veniero Facchetti" userId="f2c6c99af91c4974" providerId="LiveId" clId="{118E2E1F-A24F-456E-AE7D-CBDD91FCBEEC}" dt="2022-05-10T09:07:39.135" v="114" actId="14100"/>
          <ac:spMkLst>
            <pc:docMk/>
            <pc:sldMk cId="3551110183" sldId="283"/>
            <ac:spMk id="4" creationId="{00000000-0000-0000-0000-000000000000}"/>
          </ac:spMkLst>
        </pc:spChg>
        <pc:spChg chg="mod">
          <ac:chgData name="Veniero Facchetti" userId="f2c6c99af91c4974" providerId="LiveId" clId="{118E2E1F-A24F-456E-AE7D-CBDD91FCBEEC}" dt="2022-05-10T09:07:42.311" v="115" actId="2711"/>
          <ac:spMkLst>
            <pc:docMk/>
            <pc:sldMk cId="3551110183" sldId="283"/>
            <ac:spMk id="5" creationId="{00000000-0000-0000-0000-000000000000}"/>
          </ac:spMkLst>
        </pc:spChg>
        <pc:spChg chg="mod">
          <ac:chgData name="Veniero Facchetti" userId="f2c6c99af91c4974" providerId="LiveId" clId="{118E2E1F-A24F-456E-AE7D-CBDD91FCBEEC}" dt="2022-05-10T09:08:11.570" v="122" actId="14100"/>
          <ac:spMkLst>
            <pc:docMk/>
            <pc:sldMk cId="3551110183" sldId="283"/>
            <ac:spMk id="6" creationId="{00000000-0000-0000-0000-000000000000}"/>
          </ac:spMkLst>
        </pc:spChg>
        <pc:spChg chg="mod">
          <ac:chgData name="Veniero Facchetti" userId="f2c6c99af91c4974" providerId="LiveId" clId="{118E2E1F-A24F-456E-AE7D-CBDD91FCBEEC}" dt="2022-05-10T09:07:47.796" v="116" actId="2711"/>
          <ac:spMkLst>
            <pc:docMk/>
            <pc:sldMk cId="3551110183" sldId="283"/>
            <ac:spMk id="10" creationId="{00000000-0000-0000-0000-000000000000}"/>
          </ac:spMkLst>
        </pc:spChg>
        <pc:spChg chg="mod">
          <ac:chgData name="Veniero Facchetti" userId="f2c6c99af91c4974" providerId="LiveId" clId="{118E2E1F-A24F-456E-AE7D-CBDD91FCBEEC}" dt="2022-05-10T09:07:57.136" v="118" actId="14100"/>
          <ac:spMkLst>
            <pc:docMk/>
            <pc:sldMk cId="3551110183" sldId="283"/>
            <ac:spMk id="13" creationId="{00000000-0000-0000-0000-000000000000}"/>
          </ac:spMkLst>
        </pc:spChg>
        <pc:spChg chg="mod">
          <ac:chgData name="Veniero Facchetti" userId="f2c6c99af91c4974" providerId="LiveId" clId="{118E2E1F-A24F-456E-AE7D-CBDD91FCBEEC}" dt="2022-05-10T09:08:05.319" v="120" actId="1076"/>
          <ac:spMkLst>
            <pc:docMk/>
            <pc:sldMk cId="3551110183" sldId="283"/>
            <ac:spMk id="16" creationId="{00000000-0000-0000-0000-000000000000}"/>
          </ac:spMkLst>
        </pc:spChg>
        <pc:picChg chg="mod">
          <ac:chgData name="Veniero Facchetti" userId="f2c6c99af91c4974" providerId="LiveId" clId="{118E2E1F-A24F-456E-AE7D-CBDD91FCBEEC}" dt="2022-05-10T09:08:15.046" v="123" actId="1076"/>
          <ac:picMkLst>
            <pc:docMk/>
            <pc:sldMk cId="3551110183" sldId="283"/>
            <ac:picMk id="18" creationId="{00000000-0000-0000-0000-000000000000}"/>
          </ac:picMkLst>
        </pc:picChg>
      </pc:sldChg>
      <pc:sldChg chg="modSp mod">
        <pc:chgData name="Veniero Facchetti" userId="f2c6c99af91c4974" providerId="LiveId" clId="{118E2E1F-A24F-456E-AE7D-CBDD91FCBEEC}" dt="2022-05-10T09:09:26.270" v="163" actId="1076"/>
        <pc:sldMkLst>
          <pc:docMk/>
          <pc:sldMk cId="1244500115" sldId="284"/>
        </pc:sldMkLst>
        <pc:spChg chg="mod">
          <ac:chgData name="Veniero Facchetti" userId="f2c6c99af91c4974" providerId="LiveId" clId="{118E2E1F-A24F-456E-AE7D-CBDD91FCBEEC}" dt="2022-05-10T09:08:30.127" v="127" actId="1076"/>
          <ac:spMkLst>
            <pc:docMk/>
            <pc:sldMk cId="1244500115" sldId="284"/>
            <ac:spMk id="3" creationId="{03B4F088-5471-4374-B288-1616CFEAA28F}"/>
          </ac:spMkLst>
        </pc:spChg>
        <pc:spChg chg="mod">
          <ac:chgData name="Veniero Facchetti" userId="f2c6c99af91c4974" providerId="LiveId" clId="{118E2E1F-A24F-456E-AE7D-CBDD91FCBEEC}" dt="2022-05-10T09:08:35.447" v="129" actId="14100"/>
          <ac:spMkLst>
            <pc:docMk/>
            <pc:sldMk cId="1244500115" sldId="284"/>
            <ac:spMk id="4" creationId="{00000000-0000-0000-0000-000000000000}"/>
          </ac:spMkLst>
        </pc:spChg>
        <pc:spChg chg="mod">
          <ac:chgData name="Veniero Facchetti" userId="f2c6c99af91c4974" providerId="LiveId" clId="{118E2E1F-A24F-456E-AE7D-CBDD91FCBEEC}" dt="2022-05-10T09:08:39.532" v="130" actId="2711"/>
          <ac:spMkLst>
            <pc:docMk/>
            <pc:sldMk cId="1244500115" sldId="284"/>
            <ac:spMk id="5" creationId="{00000000-0000-0000-0000-000000000000}"/>
          </ac:spMkLst>
        </pc:spChg>
        <pc:spChg chg="mod">
          <ac:chgData name="Veniero Facchetti" userId="f2c6c99af91c4974" providerId="LiveId" clId="{118E2E1F-A24F-456E-AE7D-CBDD91FCBEEC}" dt="2022-05-10T09:08:50.880" v="132" actId="14100"/>
          <ac:spMkLst>
            <pc:docMk/>
            <pc:sldMk cId="1244500115" sldId="284"/>
            <ac:spMk id="8" creationId="{00000000-0000-0000-0000-000000000000}"/>
          </ac:spMkLst>
        </pc:spChg>
        <pc:spChg chg="mod">
          <ac:chgData name="Veniero Facchetti" userId="f2c6c99af91c4974" providerId="LiveId" clId="{118E2E1F-A24F-456E-AE7D-CBDD91FCBEEC}" dt="2022-05-10T09:09:00.871" v="135" actId="14100"/>
          <ac:spMkLst>
            <pc:docMk/>
            <pc:sldMk cId="1244500115" sldId="284"/>
            <ac:spMk id="11" creationId="{00000000-0000-0000-0000-000000000000}"/>
          </ac:spMkLst>
        </pc:spChg>
        <pc:spChg chg="mod">
          <ac:chgData name="Veniero Facchetti" userId="f2c6c99af91c4974" providerId="LiveId" clId="{118E2E1F-A24F-456E-AE7D-CBDD91FCBEEC}" dt="2022-05-10T09:09:26.270" v="163" actId="1076"/>
          <ac:spMkLst>
            <pc:docMk/>
            <pc:sldMk cId="1244500115" sldId="284"/>
            <ac:spMk id="12" creationId="{00000000-0000-0000-0000-000000000000}"/>
          </ac:spMkLst>
        </pc:spChg>
        <pc:spChg chg="mod">
          <ac:chgData name="Veniero Facchetti" userId="f2c6c99af91c4974" providerId="LiveId" clId="{118E2E1F-A24F-456E-AE7D-CBDD91FCBEEC}" dt="2022-05-10T09:09:13.863" v="140" actId="1076"/>
          <ac:spMkLst>
            <pc:docMk/>
            <pc:sldMk cId="1244500115" sldId="284"/>
            <ac:spMk id="14" creationId="{00000000-0000-0000-0000-000000000000}"/>
          </ac:spMkLst>
        </pc:spChg>
        <pc:picChg chg="mod">
          <ac:chgData name="Veniero Facchetti" userId="f2c6c99af91c4974" providerId="LiveId" clId="{118E2E1F-A24F-456E-AE7D-CBDD91FCBEEC}" dt="2022-05-10T09:08:55.367" v="133" actId="1076"/>
          <ac:picMkLst>
            <pc:docMk/>
            <pc:sldMk cId="1244500115" sldId="284"/>
            <ac:picMk id="9" creationId="{00000000-0000-0000-0000-000000000000}"/>
          </ac:picMkLst>
        </pc:picChg>
        <pc:picChg chg="mod">
          <ac:chgData name="Veniero Facchetti" userId="f2c6c99af91c4974" providerId="LiveId" clId="{118E2E1F-A24F-456E-AE7D-CBDD91FCBEEC}" dt="2022-05-10T09:09:17.639" v="161" actId="1038"/>
          <ac:picMkLst>
            <pc:docMk/>
            <pc:sldMk cId="1244500115" sldId="284"/>
            <ac:picMk id="13" creationId="{00000000-0000-0000-0000-000000000000}"/>
          </ac:picMkLst>
        </pc:picChg>
      </pc:sldChg>
      <pc:sldChg chg="modSp mod">
        <pc:chgData name="Veniero Facchetti" userId="f2c6c99af91c4974" providerId="LiveId" clId="{118E2E1F-A24F-456E-AE7D-CBDD91FCBEEC}" dt="2022-05-10T09:10:31.166" v="176" actId="14100"/>
        <pc:sldMkLst>
          <pc:docMk/>
          <pc:sldMk cId="3522657033" sldId="285"/>
        </pc:sldMkLst>
        <pc:spChg chg="mod">
          <ac:chgData name="Veniero Facchetti" userId="f2c6c99af91c4974" providerId="LiveId" clId="{118E2E1F-A24F-456E-AE7D-CBDD91FCBEEC}" dt="2022-05-10T09:10:19.559" v="173" actId="1076"/>
          <ac:spMkLst>
            <pc:docMk/>
            <pc:sldMk cId="3522657033" sldId="285"/>
            <ac:spMk id="3" creationId="{03B4F088-5471-4374-B288-1616CFEAA28F}"/>
          </ac:spMkLst>
        </pc:spChg>
        <pc:spChg chg="mod">
          <ac:chgData name="Veniero Facchetti" userId="f2c6c99af91c4974" providerId="LiveId" clId="{118E2E1F-A24F-456E-AE7D-CBDD91FCBEEC}" dt="2022-05-10T09:10:31.166" v="176" actId="14100"/>
          <ac:spMkLst>
            <pc:docMk/>
            <pc:sldMk cId="3522657033" sldId="285"/>
            <ac:spMk id="9" creationId="{FFB926A9-3D44-4232-84C6-68BBEB490CB2}"/>
          </ac:spMkLst>
        </pc:spChg>
      </pc:sldChg>
      <pc:sldChg chg="modSp mod">
        <pc:chgData name="Veniero Facchetti" userId="f2c6c99af91c4974" providerId="LiveId" clId="{118E2E1F-A24F-456E-AE7D-CBDD91FCBEEC}" dt="2022-05-10T09:10:09.566" v="172" actId="1076"/>
        <pc:sldMkLst>
          <pc:docMk/>
          <pc:sldMk cId="1452378481" sldId="286"/>
        </pc:sldMkLst>
        <pc:spChg chg="mod">
          <ac:chgData name="Veniero Facchetti" userId="f2c6c99af91c4974" providerId="LiveId" clId="{118E2E1F-A24F-456E-AE7D-CBDD91FCBEEC}" dt="2022-05-10T09:10:09.566" v="172" actId="1076"/>
          <ac:spMkLst>
            <pc:docMk/>
            <pc:sldMk cId="1452378481" sldId="286"/>
            <ac:spMk id="5" creationId="{00000000-0000-0000-0000-000000000000}"/>
          </ac:spMkLst>
        </pc:spChg>
        <pc:spChg chg="mod">
          <ac:chgData name="Veniero Facchetti" userId="f2c6c99af91c4974" providerId="LiveId" clId="{118E2E1F-A24F-456E-AE7D-CBDD91FCBEEC}" dt="2022-05-10T09:09:39.678" v="167" actId="1076"/>
          <ac:spMkLst>
            <pc:docMk/>
            <pc:sldMk cId="1452378481" sldId="286"/>
            <ac:spMk id="6" creationId="{03B4F088-5471-4374-B288-1616CFEAA28F}"/>
          </ac:spMkLst>
        </pc:spChg>
        <pc:graphicFrameChg chg="mod modGraphic">
          <ac:chgData name="Veniero Facchetti" userId="f2c6c99af91c4974" providerId="LiveId" clId="{118E2E1F-A24F-456E-AE7D-CBDD91FCBEEC}" dt="2022-05-10T09:10:05.080" v="171" actId="1076"/>
          <ac:graphicFrameMkLst>
            <pc:docMk/>
            <pc:sldMk cId="1452378481" sldId="286"/>
            <ac:graphicFrameMk id="4" creationId="{00000000-0000-0000-0000-000000000000}"/>
          </ac:graphicFrameMkLst>
        </pc:graphicFrameChg>
      </pc:sldChg>
      <pc:sldChg chg="modSp mod">
        <pc:chgData name="Veniero Facchetti" userId="f2c6c99af91c4974" providerId="LiveId" clId="{118E2E1F-A24F-456E-AE7D-CBDD91FCBEEC}" dt="2022-05-10T09:11:23.260" v="189" actId="2711"/>
        <pc:sldMkLst>
          <pc:docMk/>
          <pc:sldMk cId="2191633919" sldId="289"/>
        </pc:sldMkLst>
        <pc:spChg chg="mod">
          <ac:chgData name="Veniero Facchetti" userId="f2c6c99af91c4974" providerId="LiveId" clId="{118E2E1F-A24F-456E-AE7D-CBDD91FCBEEC}" dt="2022-05-10T09:11:15.246" v="187" actId="1076"/>
          <ac:spMkLst>
            <pc:docMk/>
            <pc:sldMk cId="2191633919" sldId="289"/>
            <ac:spMk id="3" creationId="{03B4F088-5471-4374-B288-1616CFEAA28F}"/>
          </ac:spMkLst>
        </pc:spChg>
        <pc:spChg chg="mod">
          <ac:chgData name="Veniero Facchetti" userId="f2c6c99af91c4974" providerId="LiveId" clId="{118E2E1F-A24F-456E-AE7D-CBDD91FCBEEC}" dt="2022-05-10T09:11:18.644" v="188" actId="2711"/>
          <ac:spMkLst>
            <pc:docMk/>
            <pc:sldMk cId="2191633919" sldId="289"/>
            <ac:spMk id="4" creationId="{00000000-0000-0000-0000-000000000000}"/>
          </ac:spMkLst>
        </pc:spChg>
        <pc:graphicFrameChg chg="modGraphic">
          <ac:chgData name="Veniero Facchetti" userId="f2c6c99af91c4974" providerId="LiveId" clId="{118E2E1F-A24F-456E-AE7D-CBDD91FCBEEC}" dt="2022-05-10T09:11:23.260" v="189" actId="2711"/>
          <ac:graphicFrameMkLst>
            <pc:docMk/>
            <pc:sldMk cId="2191633919" sldId="289"/>
            <ac:graphicFrameMk id="5" creationId="{00000000-0000-0000-0000-000000000000}"/>
          </ac:graphicFrameMkLst>
        </pc:graphicFrameChg>
      </pc:sldChg>
      <pc:sldChg chg="modSp mod">
        <pc:chgData name="Veniero Facchetti" userId="f2c6c99af91c4974" providerId="LiveId" clId="{118E2E1F-A24F-456E-AE7D-CBDD91FCBEEC}" dt="2022-05-10T09:11:07.534" v="186" actId="14100"/>
        <pc:sldMkLst>
          <pc:docMk/>
          <pc:sldMk cId="1816722201" sldId="291"/>
        </pc:sldMkLst>
        <pc:spChg chg="mod">
          <ac:chgData name="Veniero Facchetti" userId="f2c6c99af91c4974" providerId="LiveId" clId="{118E2E1F-A24F-456E-AE7D-CBDD91FCBEEC}" dt="2022-05-10T09:10:41.729" v="177" actId="1076"/>
          <ac:spMkLst>
            <pc:docMk/>
            <pc:sldMk cId="1816722201" sldId="291"/>
            <ac:spMk id="3" creationId="{03B4F088-5471-4374-B288-1616CFEAA28F}"/>
          </ac:spMkLst>
        </pc:spChg>
        <pc:spChg chg="mod">
          <ac:chgData name="Veniero Facchetti" userId="f2c6c99af91c4974" providerId="LiveId" clId="{118E2E1F-A24F-456E-AE7D-CBDD91FCBEEC}" dt="2022-05-10T09:10:50.313" v="180" actId="122"/>
          <ac:spMkLst>
            <pc:docMk/>
            <pc:sldMk cId="1816722201" sldId="291"/>
            <ac:spMk id="5" creationId="{00000000-0000-0000-0000-000000000000}"/>
          </ac:spMkLst>
        </pc:spChg>
        <pc:spChg chg="mod">
          <ac:chgData name="Veniero Facchetti" userId="f2c6c99af91c4974" providerId="LiveId" clId="{118E2E1F-A24F-456E-AE7D-CBDD91FCBEEC}" dt="2022-05-10T09:10:56.302" v="182" actId="14100"/>
          <ac:spMkLst>
            <pc:docMk/>
            <pc:sldMk cId="1816722201" sldId="291"/>
            <ac:spMk id="6" creationId="{00000000-0000-0000-0000-000000000000}"/>
          </ac:spMkLst>
        </pc:spChg>
        <pc:spChg chg="mod">
          <ac:chgData name="Veniero Facchetti" userId="f2c6c99af91c4974" providerId="LiveId" clId="{118E2E1F-A24F-456E-AE7D-CBDD91FCBEEC}" dt="2022-05-10T09:11:02.122" v="184" actId="14100"/>
          <ac:spMkLst>
            <pc:docMk/>
            <pc:sldMk cId="1816722201" sldId="291"/>
            <ac:spMk id="8" creationId="{00000000-0000-0000-0000-000000000000}"/>
          </ac:spMkLst>
        </pc:spChg>
        <pc:spChg chg="mod">
          <ac:chgData name="Veniero Facchetti" userId="f2c6c99af91c4974" providerId="LiveId" clId="{118E2E1F-A24F-456E-AE7D-CBDD91FCBEEC}" dt="2022-05-10T09:11:07.534" v="186" actId="14100"/>
          <ac:spMkLst>
            <pc:docMk/>
            <pc:sldMk cId="1816722201" sldId="291"/>
            <ac:spMk id="9" creationId="{00000000-0000-0000-0000-000000000000}"/>
          </ac:spMkLst>
        </pc:spChg>
      </pc:sldChg>
      <pc:sldChg chg="modSp mod">
        <pc:chgData name="Veniero Facchetti" userId="f2c6c99af91c4974" providerId="LiveId" clId="{118E2E1F-A24F-456E-AE7D-CBDD91FCBEEC}" dt="2022-05-10T09:11:46.775" v="194" actId="14100"/>
        <pc:sldMkLst>
          <pc:docMk/>
          <pc:sldMk cId="2069777769" sldId="292"/>
        </pc:sldMkLst>
        <pc:spChg chg="mod">
          <ac:chgData name="Veniero Facchetti" userId="f2c6c99af91c4974" providerId="LiveId" clId="{118E2E1F-A24F-456E-AE7D-CBDD91FCBEEC}" dt="2022-05-10T09:11:30.214" v="190" actId="1076"/>
          <ac:spMkLst>
            <pc:docMk/>
            <pc:sldMk cId="2069777769" sldId="292"/>
            <ac:spMk id="3" creationId="{03B4F088-5471-4374-B288-1616CFEAA28F}"/>
          </ac:spMkLst>
        </pc:spChg>
        <pc:graphicFrameChg chg="mod modGraphic">
          <ac:chgData name="Veniero Facchetti" userId="f2c6c99af91c4974" providerId="LiveId" clId="{118E2E1F-A24F-456E-AE7D-CBDD91FCBEEC}" dt="2022-05-10T09:11:46.775" v="194" actId="14100"/>
          <ac:graphicFrameMkLst>
            <pc:docMk/>
            <pc:sldMk cId="2069777769" sldId="292"/>
            <ac:graphicFrameMk id="4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fld id="{681FA45A-0882-2E42-BB65-D4E30275D77E}" type="datetimeFigureOut">
              <a:rPr lang="it-IT" smtClean="0"/>
              <a:pPr/>
              <a:t>10/05/2022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fld id="{B1370D63-9158-BD4D-9276-0D6B11293BFA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9096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2F8B-AFAB-7E42-8432-A5F8E3AC75DC}" type="datetime1">
              <a:rPr lang="it-IT" smtClean="0"/>
              <a:pPr/>
              <a:t>10/05/2022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214C-FA1D-6847-9EEC-AC2A1036FC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261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69B7-FCD2-9D4B-8E75-10DF5796BEF1}" type="datetime1">
              <a:rPr lang="it-IT" smtClean="0"/>
              <a:pPr/>
              <a:t>10/05/2022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214C-FA1D-6847-9EEC-AC2A1036FC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674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79D0E-62E7-9D41-A949-6C06B82E1EE1}" type="datetime1">
              <a:rPr lang="it-IT" smtClean="0"/>
              <a:pPr/>
              <a:t>10/05/2022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214C-FA1D-6847-9EEC-AC2A1036FCC5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878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79F79-F40C-1C42-BBD2-2273A9E9FECE}" type="datetime1">
              <a:rPr lang="it-IT" smtClean="0"/>
              <a:pPr/>
              <a:t>10/05/2022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214C-FA1D-6847-9EEC-AC2A1036FC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450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B1125-DD4A-BD4C-95A1-F24081310AA1}" type="datetime1">
              <a:rPr lang="it-IT" smtClean="0"/>
              <a:pPr/>
              <a:t>10/05/2022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214C-FA1D-6847-9EEC-AC2A1036FC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393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79D0E-62E7-9D41-A949-6C06B82E1EE1}" type="datetime1">
              <a:rPr lang="it-IT" smtClean="0"/>
              <a:pPr/>
              <a:t>10/05/2022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214C-FA1D-6847-9EEC-AC2A1036FCC5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1878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65700-0F78-7B49-B17F-4EBCED624A69}" type="datetime1">
              <a:rPr lang="it-IT" smtClean="0"/>
              <a:pPr/>
              <a:t>10/05/2022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214C-FA1D-6847-9EEC-AC2A1036FC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591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49B7-2E22-4247-A272-39BC49D836DB}" type="datetime1">
              <a:rPr lang="it-IT" smtClean="0"/>
              <a:pPr/>
              <a:t>10/05/2022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214C-FA1D-6847-9EEC-AC2A1036FC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816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14">
            <a:extLst>
              <a:ext uri="{FF2B5EF4-FFF2-40B4-BE49-F238E27FC236}">
                <a16:creationId xmlns:a16="http://schemas.microsoft.com/office/drawing/2014/main" id="{6687FCB6-6C2B-4BDD-BDF1-2E5AFDE44A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07" b="27482"/>
          <a:stretch/>
        </p:blipFill>
        <p:spPr>
          <a:xfrm>
            <a:off x="-1" y="6579704"/>
            <a:ext cx="12191999" cy="278295"/>
          </a:xfrm>
          <a:prstGeom prst="rect">
            <a:avLst/>
          </a:prstGeom>
        </p:spPr>
      </p:pic>
      <p:pic>
        <p:nvPicPr>
          <p:cNvPr id="10" name="Immagine 14">
            <a:extLst>
              <a:ext uri="{FF2B5EF4-FFF2-40B4-BE49-F238E27FC236}">
                <a16:creationId xmlns:a16="http://schemas.microsoft.com/office/drawing/2014/main" id="{F83035ED-2617-492A-BF19-2B61D00B60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07" b="27482"/>
          <a:stretch/>
        </p:blipFill>
        <p:spPr>
          <a:xfrm>
            <a:off x="-1" y="6579704"/>
            <a:ext cx="12191999" cy="278295"/>
          </a:xfrm>
          <a:prstGeom prst="rect">
            <a:avLst/>
          </a:prstGeom>
        </p:spPr>
      </p:pic>
      <p:pic>
        <p:nvPicPr>
          <p:cNvPr id="12" name="Grafik 11" descr="Ein Bild, das Text enthält.&#10;&#10;Automatisch generierte Beschreibung">
            <a:extLst>
              <a:ext uri="{FF2B5EF4-FFF2-40B4-BE49-F238E27FC236}">
                <a16:creationId xmlns:a16="http://schemas.microsoft.com/office/drawing/2014/main" id="{E23D5558-1291-45BB-AE33-1EEDDD168C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4658087" cy="864000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A2769634-78C8-46C9-BCDB-8C40A027EC6D}"/>
              </a:ext>
            </a:extLst>
          </p:cNvPr>
          <p:cNvSpPr txBox="1"/>
          <p:nvPr userDrawn="1"/>
        </p:nvSpPr>
        <p:spPr>
          <a:xfrm>
            <a:off x="-57551" y="6530932"/>
            <a:ext cx="12184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IVS 2022 |  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Technical Conference</a:t>
            </a:r>
            <a:endParaRPr lang="it-IT" dirty="0"/>
          </a:p>
        </p:txBody>
      </p:sp>
      <p:sp>
        <p:nvSpPr>
          <p:cNvPr id="15" name="Foliennummernplatzhalter 1">
            <a:extLst>
              <a:ext uri="{FF2B5EF4-FFF2-40B4-BE49-F238E27FC236}">
                <a16:creationId xmlns:a16="http://schemas.microsoft.com/office/drawing/2014/main" id="{083B619A-91A7-4544-B8B9-36BEC83F6F54}"/>
              </a:ext>
            </a:extLst>
          </p:cNvPr>
          <p:cNvSpPr txBox="1">
            <a:spLocks/>
          </p:cNvSpPr>
          <p:nvPr userDrawn="1"/>
        </p:nvSpPr>
        <p:spPr>
          <a:xfrm>
            <a:off x="9027555" y="656752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2A8214C-FA1D-6847-9EEC-AC2A1036FCC5}" type="slidenum">
              <a:rPr lang="it-IT" sz="1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‹N›</a:t>
            </a:fld>
            <a:endParaRPr lang="it-IT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uppieren 19">
            <a:extLst>
              <a:ext uri="{FF2B5EF4-FFF2-40B4-BE49-F238E27FC236}">
                <a16:creationId xmlns:a16="http://schemas.microsoft.com/office/drawing/2014/main" id="{6C9AEA64-804D-4BF8-AB37-1AEC2CDF45A5}"/>
              </a:ext>
            </a:extLst>
          </p:cNvPr>
          <p:cNvGrpSpPr/>
          <p:nvPr userDrawn="1"/>
        </p:nvGrpSpPr>
        <p:grpSpPr>
          <a:xfrm>
            <a:off x="7634941" y="279245"/>
            <a:ext cx="1757109" cy="534102"/>
            <a:chOff x="7773004" y="383063"/>
            <a:chExt cx="1757109" cy="534102"/>
          </a:xfrm>
        </p:grpSpPr>
        <p:grpSp>
          <p:nvGrpSpPr>
            <p:cNvPr id="11" name="Gruppo 10">
              <a:extLst>
                <a:ext uri="{FF2B5EF4-FFF2-40B4-BE49-F238E27FC236}">
                  <a16:creationId xmlns:a16="http://schemas.microsoft.com/office/drawing/2014/main" id="{404111AD-6CC6-45C9-B429-944EC79BD2F3}"/>
                </a:ext>
              </a:extLst>
            </p:cNvPr>
            <p:cNvGrpSpPr/>
            <p:nvPr/>
          </p:nvGrpSpPr>
          <p:grpSpPr>
            <a:xfrm>
              <a:off x="7773004" y="557961"/>
              <a:ext cx="1757109" cy="100583"/>
              <a:chOff x="611187" y="1916113"/>
              <a:chExt cx="7921626" cy="593005"/>
            </a:xfrm>
          </p:grpSpPr>
          <p:cxnSp>
            <p:nvCxnSpPr>
              <p:cNvPr id="20" name="Connettore 1 10">
                <a:extLst>
                  <a:ext uri="{FF2B5EF4-FFF2-40B4-BE49-F238E27FC236}">
                    <a16:creationId xmlns:a16="http://schemas.microsoft.com/office/drawing/2014/main" id="{FE862046-0300-4185-B5F7-1F8A16B00167}"/>
                  </a:ext>
                </a:extLst>
              </p:cNvPr>
              <p:cNvCxnSpPr/>
              <p:nvPr/>
            </p:nvCxnSpPr>
            <p:spPr>
              <a:xfrm flipV="1">
                <a:off x="616952" y="1916113"/>
                <a:ext cx="0" cy="593005"/>
              </a:xfrm>
              <a:prstGeom prst="line">
                <a:avLst/>
              </a:prstGeom>
              <a:ln w="12700">
                <a:solidFill>
                  <a:srgbClr val="3434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ttore 1 11">
                <a:extLst>
                  <a:ext uri="{FF2B5EF4-FFF2-40B4-BE49-F238E27FC236}">
                    <a16:creationId xmlns:a16="http://schemas.microsoft.com/office/drawing/2014/main" id="{9EA38701-7F6D-4F38-8D8A-9AAFD6580123}"/>
                  </a:ext>
                </a:extLst>
              </p:cNvPr>
              <p:cNvCxnSpPr/>
              <p:nvPr/>
            </p:nvCxnSpPr>
            <p:spPr>
              <a:xfrm flipV="1">
                <a:off x="611187" y="1916113"/>
                <a:ext cx="7921626" cy="3862"/>
              </a:xfrm>
              <a:prstGeom prst="line">
                <a:avLst/>
              </a:prstGeom>
              <a:ln w="12700">
                <a:solidFill>
                  <a:srgbClr val="3434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ttore 1 15">
                <a:extLst>
                  <a:ext uri="{FF2B5EF4-FFF2-40B4-BE49-F238E27FC236}">
                    <a16:creationId xmlns:a16="http://schemas.microsoft.com/office/drawing/2014/main" id="{2DB8F119-EDB1-4C30-9F63-12766702BC58}"/>
                  </a:ext>
                </a:extLst>
              </p:cNvPr>
              <p:cNvCxnSpPr/>
              <p:nvPr/>
            </p:nvCxnSpPr>
            <p:spPr>
              <a:xfrm flipV="1">
                <a:off x="8529724" y="1916113"/>
                <a:ext cx="0" cy="593005"/>
              </a:xfrm>
              <a:prstGeom prst="line">
                <a:avLst/>
              </a:prstGeom>
              <a:ln w="12700">
                <a:solidFill>
                  <a:srgbClr val="3434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B158A2BE-10C8-44FF-A767-1DDB173E1E32}"/>
                </a:ext>
              </a:extLst>
            </p:cNvPr>
            <p:cNvSpPr txBox="1"/>
            <p:nvPr/>
          </p:nvSpPr>
          <p:spPr>
            <a:xfrm>
              <a:off x="7773088" y="383063"/>
              <a:ext cx="1598739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it-IT" sz="800" b="1" dirty="0">
                  <a:solidFill>
                    <a:srgbClr val="343433"/>
                  </a:solidFill>
                  <a:latin typeface="Arial" charset="0"/>
                </a:rPr>
                <a:t>ORGANIZERS</a:t>
              </a:r>
            </a:p>
          </p:txBody>
        </p:sp>
        <p:grpSp>
          <p:nvGrpSpPr>
            <p:cNvPr id="17" name="Gruppo 16">
              <a:extLst>
                <a:ext uri="{FF2B5EF4-FFF2-40B4-BE49-F238E27FC236}">
                  <a16:creationId xmlns:a16="http://schemas.microsoft.com/office/drawing/2014/main" id="{F8FA77F6-844E-4337-BA07-9D03C5F0964F}"/>
                </a:ext>
              </a:extLst>
            </p:cNvPr>
            <p:cNvGrpSpPr/>
            <p:nvPr/>
          </p:nvGrpSpPr>
          <p:grpSpPr>
            <a:xfrm>
              <a:off x="7854356" y="676765"/>
              <a:ext cx="1594402" cy="240400"/>
              <a:chOff x="6874403" y="603438"/>
              <a:chExt cx="1594402" cy="240400"/>
            </a:xfrm>
          </p:grpSpPr>
          <p:pic>
            <p:nvPicPr>
              <p:cNvPr id="18" name="Immagine 17">
                <a:extLst>
                  <a:ext uri="{FF2B5EF4-FFF2-40B4-BE49-F238E27FC236}">
                    <a16:creationId xmlns:a16="http://schemas.microsoft.com/office/drawing/2014/main" id="{D8406FC3-5222-4EC2-B7B4-ECAB9506E3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43904" y="603438"/>
                <a:ext cx="724901" cy="240399"/>
              </a:xfrm>
              <a:prstGeom prst="rect">
                <a:avLst/>
              </a:prstGeom>
            </p:spPr>
          </p:pic>
          <p:pic>
            <p:nvPicPr>
              <p:cNvPr id="19" name="Immagine 18">
                <a:extLst>
                  <a:ext uri="{FF2B5EF4-FFF2-40B4-BE49-F238E27FC236}">
                    <a16:creationId xmlns:a16="http://schemas.microsoft.com/office/drawing/2014/main" id="{85C2F3FA-AA53-489B-83D8-172B59AF90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74403" y="616909"/>
                <a:ext cx="789886" cy="226929"/>
              </a:xfrm>
              <a:prstGeom prst="rect">
                <a:avLst/>
              </a:prstGeom>
            </p:spPr>
          </p:pic>
        </p:grpSp>
      </p:grpSp>
      <p:grpSp>
        <p:nvGrpSpPr>
          <p:cNvPr id="23" name="Gruppieren 28">
            <a:extLst>
              <a:ext uri="{FF2B5EF4-FFF2-40B4-BE49-F238E27FC236}">
                <a16:creationId xmlns:a16="http://schemas.microsoft.com/office/drawing/2014/main" id="{AC8C9E71-405F-40BD-914D-087E3424908D}"/>
              </a:ext>
            </a:extLst>
          </p:cNvPr>
          <p:cNvGrpSpPr/>
          <p:nvPr userDrawn="1"/>
        </p:nvGrpSpPr>
        <p:grpSpPr>
          <a:xfrm>
            <a:off x="9876712" y="454143"/>
            <a:ext cx="1757109" cy="100583"/>
            <a:chOff x="10014775" y="557961"/>
            <a:chExt cx="1757109" cy="100583"/>
          </a:xfrm>
        </p:grpSpPr>
        <p:cxnSp>
          <p:nvCxnSpPr>
            <p:cNvPr id="24" name="Connettore 1 10">
              <a:extLst>
                <a:ext uri="{FF2B5EF4-FFF2-40B4-BE49-F238E27FC236}">
                  <a16:creationId xmlns:a16="http://schemas.microsoft.com/office/drawing/2014/main" id="{B9CE54E5-7C47-47B4-ADC9-66441AB60306}"/>
                </a:ext>
              </a:extLst>
            </p:cNvPr>
            <p:cNvCxnSpPr/>
            <p:nvPr/>
          </p:nvCxnSpPr>
          <p:spPr>
            <a:xfrm flipV="1">
              <a:off x="10016054" y="557961"/>
              <a:ext cx="0" cy="100583"/>
            </a:xfrm>
            <a:prstGeom prst="line">
              <a:avLst/>
            </a:prstGeom>
            <a:ln w="12700">
              <a:solidFill>
                <a:srgbClr val="3434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1 11">
              <a:extLst>
                <a:ext uri="{FF2B5EF4-FFF2-40B4-BE49-F238E27FC236}">
                  <a16:creationId xmlns:a16="http://schemas.microsoft.com/office/drawing/2014/main" id="{EBEFE5D9-D42F-4ED9-9E67-69D096B693ED}"/>
                </a:ext>
              </a:extLst>
            </p:cNvPr>
            <p:cNvCxnSpPr/>
            <p:nvPr/>
          </p:nvCxnSpPr>
          <p:spPr>
            <a:xfrm flipV="1">
              <a:off x="10014775" y="557961"/>
              <a:ext cx="1757109" cy="655"/>
            </a:xfrm>
            <a:prstGeom prst="line">
              <a:avLst/>
            </a:prstGeom>
            <a:ln w="12700">
              <a:solidFill>
                <a:srgbClr val="3434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1 15">
              <a:extLst>
                <a:ext uri="{FF2B5EF4-FFF2-40B4-BE49-F238E27FC236}">
                  <a16:creationId xmlns:a16="http://schemas.microsoft.com/office/drawing/2014/main" id="{D3E25A83-083F-432F-A83B-85595F08B8FF}"/>
                </a:ext>
              </a:extLst>
            </p:cNvPr>
            <p:cNvCxnSpPr/>
            <p:nvPr/>
          </p:nvCxnSpPr>
          <p:spPr>
            <a:xfrm flipV="1">
              <a:off x="11771199" y="557961"/>
              <a:ext cx="0" cy="100583"/>
            </a:xfrm>
            <a:prstGeom prst="line">
              <a:avLst/>
            </a:prstGeom>
            <a:ln w="12700">
              <a:solidFill>
                <a:srgbClr val="3434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CasellaDiTesto 16">
            <a:extLst>
              <a:ext uri="{FF2B5EF4-FFF2-40B4-BE49-F238E27FC236}">
                <a16:creationId xmlns:a16="http://schemas.microsoft.com/office/drawing/2014/main" id="{F060DCB3-1895-42BD-BBDF-F66FAAC8B9D3}"/>
              </a:ext>
            </a:extLst>
          </p:cNvPr>
          <p:cNvSpPr txBox="1"/>
          <p:nvPr userDrawn="1"/>
        </p:nvSpPr>
        <p:spPr>
          <a:xfrm>
            <a:off x="9876796" y="279245"/>
            <a:ext cx="159873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800" b="1" dirty="0">
                <a:solidFill>
                  <a:srgbClr val="343433"/>
                </a:solidFill>
                <a:latin typeface="Arial" charset="0"/>
              </a:rPr>
              <a:t>SCIENTIFIC COMMITTEE</a:t>
            </a:r>
          </a:p>
        </p:txBody>
      </p:sp>
      <p:pic>
        <p:nvPicPr>
          <p:cNvPr id="28" name="Grafik 5">
            <a:extLst>
              <a:ext uri="{FF2B5EF4-FFF2-40B4-BE49-F238E27FC236}">
                <a16:creationId xmlns:a16="http://schemas.microsoft.com/office/drawing/2014/main" id="{4EB0F078-0226-4D14-8CCF-8CBF2FC208A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395266" y="409061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17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hf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333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9DC60-1757-E045-A478-19FC60330ECF}" type="datetime1">
              <a:rPr lang="it-IT" smtClean="0"/>
              <a:pPr/>
              <a:t>10/05/2022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214C-FA1D-6847-9EEC-AC2A1036FC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850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245C5-A38B-CE46-A06F-3B82732EFF6E}" type="datetime1">
              <a:rPr lang="it-IT" smtClean="0"/>
              <a:pPr/>
              <a:t>10/05/2022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214C-FA1D-6847-9EEC-AC2A1036FC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692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79D0E-62E7-9D41-A949-6C06B82E1EE1}" type="datetime1">
              <a:rPr lang="it-IT" smtClean="0"/>
              <a:pPr/>
              <a:t>10/05/2022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8214C-FA1D-6847-9EEC-AC2A1036FCC5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73765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g"/><Relationship Id="rId5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35" b="27482"/>
          <a:stretch/>
        </p:blipFill>
        <p:spPr>
          <a:xfrm>
            <a:off x="1240" y="3042329"/>
            <a:ext cx="12191999" cy="2883853"/>
          </a:xfrm>
          <a:prstGeom prst="rect">
            <a:avLst/>
          </a:prstGeom>
        </p:spPr>
      </p:pic>
      <p:sp>
        <p:nvSpPr>
          <p:cNvPr id="21" name="Titolo 1"/>
          <p:cNvSpPr txBox="1">
            <a:spLocks/>
          </p:cNvSpPr>
          <p:nvPr/>
        </p:nvSpPr>
        <p:spPr>
          <a:xfrm>
            <a:off x="590698" y="4750312"/>
            <a:ext cx="11181186" cy="88024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l"/>
            <a:r>
              <a:rPr lang="it-IT" sz="4800" b="1" spc="-200" dirty="0">
                <a:solidFill>
                  <a:schemeClr val="bg1"/>
                </a:solidFill>
                <a:ea typeface="Arial" charset="0"/>
                <a:cs typeface="Arial" charset="0"/>
              </a:rPr>
              <a:t>A new </a:t>
            </a:r>
            <a:r>
              <a:rPr lang="it-IT" sz="4800" b="1" spc="-200" dirty="0" err="1">
                <a:solidFill>
                  <a:schemeClr val="bg1"/>
                </a:solidFill>
                <a:ea typeface="Arial" charset="0"/>
                <a:cs typeface="Arial" charset="0"/>
              </a:rPr>
              <a:t>equation</a:t>
            </a:r>
            <a:r>
              <a:rPr lang="it-IT" sz="4800" b="1" spc="-200" dirty="0">
                <a:solidFill>
                  <a:schemeClr val="bg1"/>
                </a:solidFill>
                <a:ea typeface="Arial" charset="0"/>
                <a:cs typeface="Arial" charset="0"/>
              </a:rPr>
              <a:t> for flow </a:t>
            </a:r>
            <a:r>
              <a:rPr lang="it-IT" sz="4800" b="1" spc="-200" dirty="0" err="1">
                <a:solidFill>
                  <a:schemeClr val="bg1"/>
                </a:solidFill>
                <a:ea typeface="Arial" charset="0"/>
                <a:cs typeface="Arial" charset="0"/>
              </a:rPr>
              <a:t>through</a:t>
            </a:r>
            <a:r>
              <a:rPr lang="it-IT" sz="4800" b="1" spc="-200" dirty="0">
                <a:solidFill>
                  <a:schemeClr val="bg1"/>
                </a:solidFill>
                <a:ea typeface="Arial" charset="0"/>
                <a:cs typeface="Arial" charset="0"/>
              </a:rPr>
              <a:t> </a:t>
            </a:r>
            <a:r>
              <a:rPr lang="it-IT" sz="4800" b="1" spc="-200" dirty="0" err="1">
                <a:solidFill>
                  <a:schemeClr val="bg1"/>
                </a:solidFill>
                <a:ea typeface="Arial" charset="0"/>
                <a:cs typeface="Arial" charset="0"/>
              </a:rPr>
              <a:t>surface</a:t>
            </a:r>
            <a:r>
              <a:rPr lang="it-IT" sz="4800" b="1" spc="-200" dirty="0">
                <a:solidFill>
                  <a:schemeClr val="bg1"/>
                </a:solidFill>
                <a:ea typeface="Arial" charset="0"/>
                <a:cs typeface="Arial" charset="0"/>
              </a:rPr>
              <a:t> </a:t>
            </a:r>
            <a:r>
              <a:rPr lang="it-IT" sz="4800" b="1" spc="-200" dirty="0" err="1">
                <a:solidFill>
                  <a:schemeClr val="bg1"/>
                </a:solidFill>
                <a:ea typeface="Arial" charset="0"/>
                <a:cs typeface="Arial" charset="0"/>
              </a:rPr>
              <a:t>choke</a:t>
            </a:r>
            <a:r>
              <a:rPr lang="it-IT" sz="4800" b="1" spc="-200" dirty="0">
                <a:solidFill>
                  <a:schemeClr val="bg1"/>
                </a:solidFill>
                <a:ea typeface="Arial" charset="0"/>
                <a:cs typeface="Arial" charset="0"/>
              </a:rPr>
              <a:t> valve in </a:t>
            </a:r>
            <a:r>
              <a:rPr lang="it-IT" sz="4800" b="1" spc="-200" dirty="0" err="1">
                <a:solidFill>
                  <a:schemeClr val="bg1"/>
                </a:solidFill>
                <a:ea typeface="Arial" charset="0"/>
                <a:cs typeface="Arial" charset="0"/>
              </a:rPr>
              <a:t>digital</a:t>
            </a:r>
            <a:r>
              <a:rPr lang="it-IT" sz="4800" b="1" spc="-200" dirty="0">
                <a:solidFill>
                  <a:schemeClr val="bg1"/>
                </a:solidFill>
                <a:ea typeface="Arial" charset="0"/>
                <a:cs typeface="Arial" charset="0"/>
              </a:rPr>
              <a:t> </a:t>
            </a:r>
            <a:r>
              <a:rPr lang="it-IT" sz="4800" b="1" spc="-200" dirty="0" err="1">
                <a:solidFill>
                  <a:schemeClr val="bg1"/>
                </a:solidFill>
                <a:ea typeface="Arial" charset="0"/>
                <a:cs typeface="Arial" charset="0"/>
              </a:rPr>
              <a:t>field</a:t>
            </a:r>
            <a:r>
              <a:rPr lang="it-IT" sz="4800" b="1" spc="-200" dirty="0">
                <a:solidFill>
                  <a:schemeClr val="bg1"/>
                </a:solidFill>
                <a:ea typeface="Arial" charset="0"/>
                <a:cs typeface="Arial" charset="0"/>
              </a:rPr>
              <a:t> </a:t>
            </a:r>
            <a:r>
              <a:rPr lang="it-IT" sz="4800" b="1" spc="-200" dirty="0" err="1">
                <a:solidFill>
                  <a:schemeClr val="bg1"/>
                </a:solidFill>
                <a:ea typeface="Arial" charset="0"/>
                <a:cs typeface="Arial" charset="0"/>
              </a:rPr>
              <a:t>calculations</a:t>
            </a:r>
            <a:r>
              <a:rPr lang="it-IT" sz="4800" b="1" spc="-200" dirty="0">
                <a:solidFill>
                  <a:schemeClr val="bg1"/>
                </a:solidFill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A77FEA0-2101-4BA5-919E-B2A8A4FE1440}"/>
              </a:ext>
            </a:extLst>
          </p:cNvPr>
          <p:cNvSpPr txBox="1"/>
          <p:nvPr/>
        </p:nvSpPr>
        <p:spPr>
          <a:xfrm>
            <a:off x="354800" y="3052310"/>
            <a:ext cx="8217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Engineer at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Valvitalia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</a:t>
            </a:r>
            <a:endParaRPr lang="it-I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7CF0A007-FE5B-4383-A915-E799E06BFD80}"/>
              </a:ext>
            </a:extLst>
          </p:cNvPr>
          <p:cNvGrpSpPr/>
          <p:nvPr/>
        </p:nvGrpSpPr>
        <p:grpSpPr>
          <a:xfrm>
            <a:off x="7773004" y="383063"/>
            <a:ext cx="1757109" cy="534102"/>
            <a:chOff x="7773004" y="383063"/>
            <a:chExt cx="1757109" cy="534102"/>
          </a:xfrm>
        </p:grpSpPr>
        <p:grpSp>
          <p:nvGrpSpPr>
            <p:cNvPr id="10" name="Gruppo 9"/>
            <p:cNvGrpSpPr/>
            <p:nvPr/>
          </p:nvGrpSpPr>
          <p:grpSpPr>
            <a:xfrm>
              <a:off x="7773004" y="557961"/>
              <a:ext cx="1757109" cy="100583"/>
              <a:chOff x="611187" y="1916113"/>
              <a:chExt cx="7921626" cy="593005"/>
            </a:xfrm>
          </p:grpSpPr>
          <p:cxnSp>
            <p:nvCxnSpPr>
              <p:cNvPr id="11" name="Connettore 1 10"/>
              <p:cNvCxnSpPr/>
              <p:nvPr/>
            </p:nvCxnSpPr>
            <p:spPr>
              <a:xfrm flipV="1">
                <a:off x="616952" y="1916113"/>
                <a:ext cx="0" cy="593005"/>
              </a:xfrm>
              <a:prstGeom prst="line">
                <a:avLst/>
              </a:prstGeom>
              <a:ln w="12700">
                <a:solidFill>
                  <a:srgbClr val="3434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nettore 1 11"/>
              <p:cNvCxnSpPr/>
              <p:nvPr/>
            </p:nvCxnSpPr>
            <p:spPr>
              <a:xfrm flipV="1">
                <a:off x="611187" y="1916113"/>
                <a:ext cx="7921626" cy="3862"/>
              </a:xfrm>
              <a:prstGeom prst="line">
                <a:avLst/>
              </a:prstGeom>
              <a:ln w="12700">
                <a:solidFill>
                  <a:srgbClr val="3434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ttore 1 15"/>
              <p:cNvCxnSpPr/>
              <p:nvPr/>
            </p:nvCxnSpPr>
            <p:spPr>
              <a:xfrm flipV="1">
                <a:off x="8529724" y="1916113"/>
                <a:ext cx="0" cy="593005"/>
              </a:xfrm>
              <a:prstGeom prst="line">
                <a:avLst/>
              </a:prstGeom>
              <a:ln w="12700">
                <a:solidFill>
                  <a:srgbClr val="3434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CasellaDiTesto 16"/>
            <p:cNvSpPr txBox="1"/>
            <p:nvPr/>
          </p:nvSpPr>
          <p:spPr>
            <a:xfrm>
              <a:off x="7773088" y="383063"/>
              <a:ext cx="1598739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it-IT" sz="800" b="1" dirty="0">
                  <a:solidFill>
                    <a:srgbClr val="343433"/>
                  </a:solidFill>
                  <a:latin typeface="Arial" charset="0"/>
                </a:rPr>
                <a:t>ORGANIZERS</a:t>
              </a:r>
            </a:p>
          </p:txBody>
        </p:sp>
        <p:grpSp>
          <p:nvGrpSpPr>
            <p:cNvPr id="5" name="Gruppo 4"/>
            <p:cNvGrpSpPr/>
            <p:nvPr/>
          </p:nvGrpSpPr>
          <p:grpSpPr>
            <a:xfrm>
              <a:off x="7854356" y="676765"/>
              <a:ext cx="1594402" cy="240400"/>
              <a:chOff x="6874403" y="603438"/>
              <a:chExt cx="1594402" cy="240400"/>
            </a:xfrm>
          </p:grpSpPr>
          <p:pic>
            <p:nvPicPr>
              <p:cNvPr id="18" name="Immagine 1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43904" y="603438"/>
                <a:ext cx="724901" cy="240399"/>
              </a:xfrm>
              <a:prstGeom prst="rect">
                <a:avLst/>
              </a:prstGeom>
            </p:spPr>
          </p:pic>
          <p:pic>
            <p:nvPicPr>
              <p:cNvPr id="19" name="Immagine 1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74403" y="616909"/>
                <a:ext cx="789886" cy="226929"/>
              </a:xfrm>
              <a:prstGeom prst="rect">
                <a:avLst/>
              </a:prstGeom>
            </p:spPr>
          </p:pic>
        </p:grpSp>
      </p:grp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6A62DC5C-A03F-493D-B2B1-453052F45D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44" y="40835"/>
            <a:ext cx="7559040" cy="1402080"/>
          </a:xfrm>
          <a:prstGeom prst="rect">
            <a:avLst/>
          </a:prstGeom>
        </p:spPr>
      </p:pic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51FF9981-4EA8-4F26-AF36-44BC6EE10204}"/>
              </a:ext>
            </a:extLst>
          </p:cNvPr>
          <p:cNvGrpSpPr/>
          <p:nvPr/>
        </p:nvGrpSpPr>
        <p:grpSpPr>
          <a:xfrm>
            <a:off x="10014775" y="557961"/>
            <a:ext cx="1757109" cy="100583"/>
            <a:chOff x="10014775" y="557961"/>
            <a:chExt cx="1757109" cy="100583"/>
          </a:xfrm>
        </p:grpSpPr>
        <p:cxnSp>
          <p:nvCxnSpPr>
            <p:cNvPr id="23" name="Connettore 1 10">
              <a:extLst>
                <a:ext uri="{FF2B5EF4-FFF2-40B4-BE49-F238E27FC236}">
                  <a16:creationId xmlns:a16="http://schemas.microsoft.com/office/drawing/2014/main" id="{F4E25FE4-2731-402C-A406-960893A06EBB}"/>
                </a:ext>
              </a:extLst>
            </p:cNvPr>
            <p:cNvCxnSpPr/>
            <p:nvPr/>
          </p:nvCxnSpPr>
          <p:spPr>
            <a:xfrm flipV="1">
              <a:off x="10016054" y="557961"/>
              <a:ext cx="0" cy="100583"/>
            </a:xfrm>
            <a:prstGeom prst="line">
              <a:avLst/>
            </a:prstGeom>
            <a:ln w="12700">
              <a:solidFill>
                <a:srgbClr val="3434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1 11">
              <a:extLst>
                <a:ext uri="{FF2B5EF4-FFF2-40B4-BE49-F238E27FC236}">
                  <a16:creationId xmlns:a16="http://schemas.microsoft.com/office/drawing/2014/main" id="{EC75598E-8003-4B6D-974A-AE6F8945D76A}"/>
                </a:ext>
              </a:extLst>
            </p:cNvPr>
            <p:cNvCxnSpPr/>
            <p:nvPr/>
          </p:nvCxnSpPr>
          <p:spPr>
            <a:xfrm flipV="1">
              <a:off x="10014775" y="557961"/>
              <a:ext cx="1757109" cy="655"/>
            </a:xfrm>
            <a:prstGeom prst="line">
              <a:avLst/>
            </a:prstGeom>
            <a:ln w="12700">
              <a:solidFill>
                <a:srgbClr val="3434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1 15">
              <a:extLst>
                <a:ext uri="{FF2B5EF4-FFF2-40B4-BE49-F238E27FC236}">
                  <a16:creationId xmlns:a16="http://schemas.microsoft.com/office/drawing/2014/main" id="{C6BA1391-56A8-4722-B872-ECB8630CF84B}"/>
                </a:ext>
              </a:extLst>
            </p:cNvPr>
            <p:cNvCxnSpPr/>
            <p:nvPr/>
          </p:nvCxnSpPr>
          <p:spPr>
            <a:xfrm flipV="1">
              <a:off x="11771199" y="557961"/>
              <a:ext cx="0" cy="100583"/>
            </a:xfrm>
            <a:prstGeom prst="line">
              <a:avLst/>
            </a:prstGeom>
            <a:ln w="12700">
              <a:solidFill>
                <a:srgbClr val="3434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CasellaDiTesto 16">
            <a:extLst>
              <a:ext uri="{FF2B5EF4-FFF2-40B4-BE49-F238E27FC236}">
                <a16:creationId xmlns:a16="http://schemas.microsoft.com/office/drawing/2014/main" id="{767C732D-B4A9-4B91-8A75-597569E323EB}"/>
              </a:ext>
            </a:extLst>
          </p:cNvPr>
          <p:cNvSpPr txBox="1"/>
          <p:nvPr/>
        </p:nvSpPr>
        <p:spPr>
          <a:xfrm>
            <a:off x="10014859" y="383063"/>
            <a:ext cx="159873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800" b="1" dirty="0">
                <a:solidFill>
                  <a:srgbClr val="343433"/>
                </a:solidFill>
                <a:latin typeface="Arial" charset="0"/>
              </a:rPr>
              <a:t>SCIENTIFIC COMMITTEE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DC961A3-104C-4916-A925-E1D3A1E008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33329" y="512879"/>
            <a:ext cx="720000" cy="720000"/>
          </a:xfrm>
          <a:prstGeom prst="rect">
            <a:avLst/>
          </a:prstGeom>
        </p:spPr>
      </p:pic>
      <p:sp>
        <p:nvSpPr>
          <p:cNvPr id="27" name="Titolo 1">
            <a:extLst>
              <a:ext uri="{FF2B5EF4-FFF2-40B4-BE49-F238E27FC236}">
                <a16:creationId xmlns:a16="http://schemas.microsoft.com/office/drawing/2014/main" id="{1C55F4FA-15E9-4ACA-8C27-706AAC8A73F0}"/>
              </a:ext>
            </a:extLst>
          </p:cNvPr>
          <p:cNvSpPr txBox="1">
            <a:spLocks/>
          </p:cNvSpPr>
          <p:nvPr/>
        </p:nvSpPr>
        <p:spPr>
          <a:xfrm>
            <a:off x="506200" y="5913529"/>
            <a:ext cx="8657255" cy="88024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l"/>
            <a:r>
              <a:rPr lang="it-IT" sz="2800" b="1" spc="-6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IVS 2022</a:t>
            </a:r>
          </a:p>
          <a:p>
            <a:pPr algn="l"/>
            <a:r>
              <a:rPr lang="it-IT" sz="2400" spc="-6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Technical Conference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AA77FEA0-2101-4BA5-919E-B2A8A4FE1440}"/>
              </a:ext>
            </a:extLst>
          </p:cNvPr>
          <p:cNvSpPr txBox="1"/>
          <p:nvPr/>
        </p:nvSpPr>
        <p:spPr>
          <a:xfrm>
            <a:off x="4980604" y="3043077"/>
            <a:ext cx="7052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 at Polytechnic of Milan</a:t>
            </a:r>
            <a:endParaRPr lang="it-I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1EAEDA39-6972-13EB-136B-AF8838901FE1}"/>
              </a:ext>
            </a:extLst>
          </p:cNvPr>
          <p:cNvSpPr txBox="1"/>
          <p:nvPr/>
        </p:nvSpPr>
        <p:spPr>
          <a:xfrm>
            <a:off x="289046" y="2455058"/>
            <a:ext cx="8217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286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PIERPAOLO MANDOLESI</a:t>
            </a:r>
            <a:endParaRPr lang="it-IT" sz="3200" dirty="0">
              <a:solidFill>
                <a:srgbClr val="286A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CBB9EDD2-D3FF-8AB5-59B2-57BEBDB1CF99}"/>
              </a:ext>
            </a:extLst>
          </p:cNvPr>
          <p:cNvSpPr txBox="1"/>
          <p:nvPr/>
        </p:nvSpPr>
        <p:spPr>
          <a:xfrm>
            <a:off x="3212258" y="2462544"/>
            <a:ext cx="8873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rgbClr val="286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GIAMBATTISTA DE GHETTO</a:t>
            </a:r>
            <a:endParaRPr lang="it-IT" sz="3200" dirty="0">
              <a:solidFill>
                <a:srgbClr val="286A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21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diritto 20">
            <a:extLst>
              <a:ext uri="{FF2B5EF4-FFF2-40B4-BE49-F238E27FC236}">
                <a16:creationId xmlns:a16="http://schemas.microsoft.com/office/drawing/2014/main" id="{DBD0480C-E0BE-403E-81E5-5EA4D6457E29}"/>
              </a:ext>
            </a:extLst>
          </p:cNvPr>
          <p:cNvCxnSpPr>
            <a:cxnSpLocks/>
          </p:cNvCxnSpPr>
          <p:nvPr/>
        </p:nvCxnSpPr>
        <p:spPr>
          <a:xfrm>
            <a:off x="425631" y="1346440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18">
            <a:extLst>
              <a:ext uri="{FF2B5EF4-FFF2-40B4-BE49-F238E27FC236}">
                <a16:creationId xmlns:a16="http://schemas.microsoft.com/office/drawing/2014/main" id="{03B4F088-5471-4374-B288-1616CFEAA28F}"/>
              </a:ext>
            </a:extLst>
          </p:cNvPr>
          <p:cNvSpPr txBox="1"/>
          <p:nvPr/>
        </p:nvSpPr>
        <p:spPr>
          <a:xfrm>
            <a:off x="355385" y="878981"/>
            <a:ext cx="117612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Arial" pitchFamily="34" charset="0"/>
                <a:cs typeface="Arial" pitchFamily="34" charset="0"/>
              </a:rPr>
              <a:t>NEW EQUATION FOR FLOW THROUGH CHOKE IN DIGITAL FIELD CALCULATIONS (4)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5222016" y="1505721"/>
            <a:ext cx="1676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PROCEDURE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73619" y="2043253"/>
            <a:ext cx="2386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6) The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initial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of new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equation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subcritical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flow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choke</a:t>
            </a:r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643" y="1940581"/>
            <a:ext cx="2971429" cy="1371429"/>
          </a:xfrm>
          <a:prstGeom prst="rect">
            <a:avLst/>
          </a:prstGeom>
        </p:spPr>
      </p:pic>
      <p:sp>
        <p:nvSpPr>
          <p:cNvPr id="7" name="Freccia a destra 6"/>
          <p:cNvSpPr/>
          <p:nvPr/>
        </p:nvSpPr>
        <p:spPr>
          <a:xfrm>
            <a:off x="5725311" y="2447006"/>
            <a:ext cx="867905" cy="2992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7005054" y="1875053"/>
            <a:ext cx="29714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7) Assume, in line with the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field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experience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boundary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critical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subcritical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transition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point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) are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equal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to 2. 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983" y="3429000"/>
            <a:ext cx="983140" cy="59257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915" y="2121860"/>
            <a:ext cx="2036983" cy="983713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2758698" y="4043242"/>
            <a:ext cx="5063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FINAL NEW EQUATION 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7559449" y="4769014"/>
            <a:ext cx="4632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differential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pressure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across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choke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psia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P2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= Pressure downstream (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psia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choke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diameter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(64 </a:t>
            </a:r>
            <a:r>
              <a:rPr lang="it-IT" sz="16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inch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GOR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= gas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oil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ratio (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Scf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bbl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98" y="4686701"/>
            <a:ext cx="6095227" cy="1452291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1001553" y="4756499"/>
            <a:ext cx="6433851" cy="1348471"/>
          </a:xfrm>
          <a:prstGeom prst="rect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50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diritto 20">
            <a:extLst>
              <a:ext uri="{FF2B5EF4-FFF2-40B4-BE49-F238E27FC236}">
                <a16:creationId xmlns:a16="http://schemas.microsoft.com/office/drawing/2014/main" id="{DBD0480C-E0BE-403E-81E5-5EA4D6457E29}"/>
              </a:ext>
            </a:extLst>
          </p:cNvPr>
          <p:cNvCxnSpPr>
            <a:cxnSpLocks/>
          </p:cNvCxnSpPr>
          <p:nvPr/>
        </p:nvCxnSpPr>
        <p:spPr>
          <a:xfrm>
            <a:off x="425631" y="150724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950649"/>
              </p:ext>
            </p:extLst>
          </p:nvPr>
        </p:nvGraphicFramePr>
        <p:xfrm>
          <a:off x="182482" y="2461355"/>
          <a:ext cx="11736730" cy="3814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620">
                  <a:extLst>
                    <a:ext uri="{9D8B030D-6E8A-4147-A177-3AD203B41FA5}">
                      <a16:colId xmlns:a16="http://schemas.microsoft.com/office/drawing/2014/main" val="2626567610"/>
                    </a:ext>
                  </a:extLst>
                </a:gridCol>
                <a:gridCol w="414334">
                  <a:extLst>
                    <a:ext uri="{9D8B030D-6E8A-4147-A177-3AD203B41FA5}">
                      <a16:colId xmlns:a16="http://schemas.microsoft.com/office/drawing/2014/main" val="2957105574"/>
                    </a:ext>
                  </a:extLst>
                </a:gridCol>
                <a:gridCol w="589275">
                  <a:extLst>
                    <a:ext uri="{9D8B030D-6E8A-4147-A177-3AD203B41FA5}">
                      <a16:colId xmlns:a16="http://schemas.microsoft.com/office/drawing/2014/main" val="2247791736"/>
                    </a:ext>
                  </a:extLst>
                </a:gridCol>
                <a:gridCol w="522938">
                  <a:extLst>
                    <a:ext uri="{9D8B030D-6E8A-4147-A177-3AD203B41FA5}">
                      <a16:colId xmlns:a16="http://schemas.microsoft.com/office/drawing/2014/main" val="3737115969"/>
                    </a:ext>
                  </a:extLst>
                </a:gridCol>
                <a:gridCol w="443360">
                  <a:extLst>
                    <a:ext uri="{9D8B030D-6E8A-4147-A177-3AD203B41FA5}">
                      <a16:colId xmlns:a16="http://schemas.microsoft.com/office/drawing/2014/main" val="2600814246"/>
                    </a:ext>
                  </a:extLst>
                </a:gridCol>
                <a:gridCol w="647987">
                  <a:extLst>
                    <a:ext uri="{9D8B030D-6E8A-4147-A177-3AD203B41FA5}">
                      <a16:colId xmlns:a16="http://schemas.microsoft.com/office/drawing/2014/main" val="3741258616"/>
                    </a:ext>
                  </a:extLst>
                </a:gridCol>
                <a:gridCol w="647988">
                  <a:extLst>
                    <a:ext uri="{9D8B030D-6E8A-4147-A177-3AD203B41FA5}">
                      <a16:colId xmlns:a16="http://schemas.microsoft.com/office/drawing/2014/main" val="1361657120"/>
                    </a:ext>
                  </a:extLst>
                </a:gridCol>
                <a:gridCol w="792883">
                  <a:extLst>
                    <a:ext uri="{9D8B030D-6E8A-4147-A177-3AD203B41FA5}">
                      <a16:colId xmlns:a16="http://schemas.microsoft.com/office/drawing/2014/main" val="4187223251"/>
                    </a:ext>
                  </a:extLst>
                </a:gridCol>
                <a:gridCol w="514460">
                  <a:extLst>
                    <a:ext uri="{9D8B030D-6E8A-4147-A177-3AD203B41FA5}">
                      <a16:colId xmlns:a16="http://schemas.microsoft.com/office/drawing/2014/main" val="3306686774"/>
                    </a:ext>
                  </a:extLst>
                </a:gridCol>
                <a:gridCol w="659356">
                  <a:extLst>
                    <a:ext uri="{9D8B030D-6E8A-4147-A177-3AD203B41FA5}">
                      <a16:colId xmlns:a16="http://schemas.microsoft.com/office/drawing/2014/main" val="2123390133"/>
                    </a:ext>
                  </a:extLst>
                </a:gridCol>
                <a:gridCol w="852615">
                  <a:extLst>
                    <a:ext uri="{9D8B030D-6E8A-4147-A177-3AD203B41FA5}">
                      <a16:colId xmlns:a16="http://schemas.microsoft.com/office/drawing/2014/main" val="4172893743"/>
                    </a:ext>
                  </a:extLst>
                </a:gridCol>
                <a:gridCol w="704828">
                  <a:extLst>
                    <a:ext uri="{9D8B030D-6E8A-4147-A177-3AD203B41FA5}">
                      <a16:colId xmlns:a16="http://schemas.microsoft.com/office/drawing/2014/main" val="568989962"/>
                    </a:ext>
                  </a:extLst>
                </a:gridCol>
                <a:gridCol w="682093">
                  <a:extLst>
                    <a:ext uri="{9D8B030D-6E8A-4147-A177-3AD203B41FA5}">
                      <a16:colId xmlns:a16="http://schemas.microsoft.com/office/drawing/2014/main" val="3411014965"/>
                    </a:ext>
                  </a:extLst>
                </a:gridCol>
                <a:gridCol w="602514">
                  <a:extLst>
                    <a:ext uri="{9D8B030D-6E8A-4147-A177-3AD203B41FA5}">
                      <a16:colId xmlns:a16="http://schemas.microsoft.com/office/drawing/2014/main" val="3266006868"/>
                    </a:ext>
                  </a:extLst>
                </a:gridCol>
                <a:gridCol w="795775">
                  <a:extLst>
                    <a:ext uri="{9D8B030D-6E8A-4147-A177-3AD203B41FA5}">
                      <a16:colId xmlns:a16="http://schemas.microsoft.com/office/drawing/2014/main" val="404202908"/>
                    </a:ext>
                  </a:extLst>
                </a:gridCol>
                <a:gridCol w="579778">
                  <a:extLst>
                    <a:ext uri="{9D8B030D-6E8A-4147-A177-3AD203B41FA5}">
                      <a16:colId xmlns:a16="http://schemas.microsoft.com/office/drawing/2014/main" val="2007677292"/>
                    </a:ext>
                  </a:extLst>
                </a:gridCol>
                <a:gridCol w="477465">
                  <a:extLst>
                    <a:ext uri="{9D8B030D-6E8A-4147-A177-3AD203B41FA5}">
                      <a16:colId xmlns:a16="http://schemas.microsoft.com/office/drawing/2014/main" val="2603726727"/>
                    </a:ext>
                  </a:extLst>
                </a:gridCol>
                <a:gridCol w="693461">
                  <a:extLst>
                    <a:ext uri="{9D8B030D-6E8A-4147-A177-3AD203B41FA5}">
                      <a16:colId xmlns:a16="http://schemas.microsoft.com/office/drawing/2014/main" val="761909137"/>
                    </a:ext>
                  </a:extLst>
                </a:gridCol>
              </a:tblGrid>
              <a:tr h="342942">
                <a:tc rowSpan="2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it-IT" sz="1800" dirty="0" err="1"/>
                        <a:t>Upstream</a:t>
                      </a:r>
                      <a:r>
                        <a:rPr lang="it-IT" sz="1800" dirty="0"/>
                        <a:t> </a:t>
                      </a:r>
                      <a:r>
                        <a:rPr lang="it-IT" sz="1800" dirty="0" err="1"/>
                        <a:t>choke</a:t>
                      </a:r>
                      <a:endParaRPr lang="it-IT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 vert="vert270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 vert="vert270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 vert="vert270"/>
                </a:tc>
                <a:tc gridSpan="3">
                  <a:txBody>
                    <a:bodyPr/>
                    <a:lstStyle/>
                    <a:p>
                      <a:r>
                        <a:rPr lang="it-IT" dirty="0"/>
                        <a:t>Downstream</a:t>
                      </a:r>
                      <a:r>
                        <a:rPr lang="it-IT" baseline="0" dirty="0"/>
                        <a:t> </a:t>
                      </a:r>
                      <a:r>
                        <a:rPr lang="it-IT" baseline="0" dirty="0" err="1"/>
                        <a:t>choke</a:t>
                      </a:r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 vert="vert270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 vert="vert270"/>
                </a:tc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err="1"/>
                        <a:t>Fluid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properties</a:t>
                      </a:r>
                      <a:r>
                        <a:rPr lang="it-IT" baseline="0" dirty="0"/>
                        <a:t> </a:t>
                      </a:r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 vert="vert270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 vert="vert270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 vert="vert270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 vert="vert270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 vert="vert270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 vert="vert270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 vert="vert270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 vert="vert270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 vert="vert270"/>
                </a:tc>
                <a:extLst>
                  <a:ext uri="{0D108BD9-81ED-4DB2-BD59-A6C34878D82A}">
                    <a16:rowId xmlns:a16="http://schemas.microsoft.com/office/drawing/2014/main" val="2960875201"/>
                  </a:ext>
                </a:extLst>
              </a:tr>
              <a:tr h="152860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Pressure </a:t>
                      </a:r>
                    </a:p>
                  </a:txBody>
                  <a:tcPr vert="vert270">
                    <a:solidFill>
                      <a:srgbClr val="286AA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6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Specific</a:t>
                      </a:r>
                      <a:r>
                        <a:rPr lang="it-IT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volume gas</a:t>
                      </a:r>
                    </a:p>
                  </a:txBody>
                  <a:tcPr vert="vert270">
                    <a:solidFill>
                      <a:srgbClr val="286AA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Temperature </a:t>
                      </a:r>
                    </a:p>
                  </a:txBody>
                  <a:tcPr vert="vert270">
                    <a:solidFill>
                      <a:srgbClr val="286AA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Liquid </a:t>
                      </a:r>
                      <a:r>
                        <a:rPr lang="it-IT" sz="16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density</a:t>
                      </a:r>
                      <a:r>
                        <a:rPr lang="it-IT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vert="vert270">
                    <a:solidFill>
                      <a:srgbClr val="286AA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Pressure</a:t>
                      </a:r>
                    </a:p>
                  </a:txBody>
                  <a:tcPr vert="vert270">
                    <a:solidFill>
                      <a:srgbClr val="286AA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6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Specific</a:t>
                      </a:r>
                      <a:r>
                        <a:rPr lang="it-IT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volume gas </a:t>
                      </a:r>
                    </a:p>
                  </a:txBody>
                  <a:tcPr vert="vert270">
                    <a:solidFill>
                      <a:srgbClr val="286AA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6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Mixture</a:t>
                      </a:r>
                      <a:r>
                        <a:rPr lang="it-IT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6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density</a:t>
                      </a:r>
                      <a:r>
                        <a:rPr lang="it-IT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vert="vert270">
                    <a:solidFill>
                      <a:srgbClr val="286AA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API </a:t>
                      </a:r>
                      <a:r>
                        <a:rPr lang="it-IT" sz="16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gravity</a:t>
                      </a:r>
                      <a:r>
                        <a:rPr lang="it-IT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vert="vert270">
                    <a:solidFill>
                      <a:srgbClr val="286AA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Gas </a:t>
                      </a:r>
                      <a:r>
                        <a:rPr lang="it-IT" sz="16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gravity</a:t>
                      </a:r>
                      <a:r>
                        <a:rPr lang="it-IT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vert="vert270">
                    <a:solidFill>
                      <a:srgbClr val="286AA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6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Compressibility</a:t>
                      </a:r>
                      <a:r>
                        <a:rPr lang="it-IT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6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factor</a:t>
                      </a:r>
                      <a:endParaRPr lang="it-IT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>
                    <a:solidFill>
                      <a:srgbClr val="286AA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6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Heat</a:t>
                      </a:r>
                      <a:r>
                        <a:rPr lang="it-IT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6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capacity</a:t>
                      </a:r>
                      <a:r>
                        <a:rPr lang="it-IT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ratio</a:t>
                      </a:r>
                    </a:p>
                  </a:txBody>
                  <a:tcPr vert="vert270">
                    <a:solidFill>
                      <a:srgbClr val="286AA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Gas </a:t>
                      </a:r>
                      <a:r>
                        <a:rPr lang="it-IT" sz="16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oil</a:t>
                      </a:r>
                      <a:r>
                        <a:rPr lang="it-IT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ratio (GOR)</a:t>
                      </a:r>
                    </a:p>
                  </a:txBody>
                  <a:tcPr vert="vert270">
                    <a:solidFill>
                      <a:srgbClr val="286AA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6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Choke</a:t>
                      </a:r>
                      <a:r>
                        <a:rPr lang="it-IT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6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diameter</a:t>
                      </a:r>
                      <a:endParaRPr lang="it-IT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>
                    <a:solidFill>
                      <a:srgbClr val="286AA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6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Discharge</a:t>
                      </a:r>
                      <a:r>
                        <a:rPr lang="it-IT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6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coefficient</a:t>
                      </a:r>
                      <a:endParaRPr lang="it-IT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>
                    <a:solidFill>
                      <a:srgbClr val="286AA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Gas mass </a:t>
                      </a:r>
                      <a:r>
                        <a:rPr lang="it-IT" sz="16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fraction</a:t>
                      </a:r>
                      <a:endParaRPr lang="it-IT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>
                    <a:solidFill>
                      <a:srgbClr val="286AA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6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Oil</a:t>
                      </a:r>
                      <a:r>
                        <a:rPr lang="it-IT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mass </a:t>
                      </a:r>
                      <a:r>
                        <a:rPr lang="it-IT" sz="16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fraction</a:t>
                      </a:r>
                      <a:r>
                        <a:rPr lang="it-IT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vert="vert270">
                    <a:solidFill>
                      <a:srgbClr val="286AA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Water mass </a:t>
                      </a:r>
                      <a:r>
                        <a:rPr lang="it-IT" sz="16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fraction</a:t>
                      </a:r>
                      <a:endParaRPr lang="it-IT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>
                    <a:solidFill>
                      <a:srgbClr val="286A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58138"/>
                  </a:ext>
                </a:extLst>
              </a:tr>
              <a:tr h="600148">
                <a:tc>
                  <a:txBody>
                    <a:bodyPr/>
                    <a:lstStyle/>
                    <a:p>
                      <a:r>
                        <a:rPr lang="it-IT" sz="1400" b="1" dirty="0" err="1"/>
                        <a:t>Sachdeva</a:t>
                      </a:r>
                      <a:endParaRPr lang="it-I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it-IT" dirty="0"/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√</a:t>
                      </a:r>
                    </a:p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√</a:t>
                      </a:r>
                    </a:p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it-IT" dirty="0"/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it-IT" dirty="0"/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√</a:t>
                      </a:r>
                    </a:p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√</a:t>
                      </a:r>
                    </a:p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√</a:t>
                      </a:r>
                    </a:p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√</a:t>
                      </a:r>
                    </a:p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√</a:t>
                      </a:r>
                    </a:p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√</a:t>
                      </a:r>
                    </a:p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√</a:t>
                      </a:r>
                    </a:p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√</a:t>
                      </a:r>
                    </a:p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078978"/>
                  </a:ext>
                </a:extLst>
              </a:tr>
              <a:tr h="600148">
                <a:tc>
                  <a:txBody>
                    <a:bodyPr/>
                    <a:lstStyle/>
                    <a:p>
                      <a:r>
                        <a:rPr lang="it-IT" sz="1400" b="1" dirty="0" err="1"/>
                        <a:t>Perkins</a:t>
                      </a:r>
                      <a:r>
                        <a:rPr lang="it-IT" sz="1400" b="1" baseline="0" dirty="0"/>
                        <a:t> </a:t>
                      </a:r>
                      <a:endParaRPr lang="it-I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√</a:t>
                      </a:r>
                    </a:p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√</a:t>
                      </a:r>
                    </a:p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√</a:t>
                      </a:r>
                    </a:p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√</a:t>
                      </a:r>
                    </a:p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√</a:t>
                      </a:r>
                    </a:p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√</a:t>
                      </a:r>
                    </a:p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√</a:t>
                      </a:r>
                    </a:p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√</a:t>
                      </a:r>
                    </a:p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√</a:t>
                      </a:r>
                    </a:p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√</a:t>
                      </a:r>
                    </a:p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√</a:t>
                      </a:r>
                    </a:p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√</a:t>
                      </a:r>
                    </a:p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√</a:t>
                      </a:r>
                    </a:p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√</a:t>
                      </a:r>
                    </a:p>
                    <a:p>
                      <a:pPr algn="ctr"/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1303934"/>
                  </a:ext>
                </a:extLst>
              </a:tr>
              <a:tr h="600148">
                <a:tc>
                  <a:txBody>
                    <a:bodyPr/>
                    <a:lstStyle/>
                    <a:p>
                      <a:r>
                        <a:rPr lang="it-IT" sz="1400" b="1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New</a:t>
                      </a:r>
                      <a:r>
                        <a:rPr lang="it-IT" sz="1400" b="1" u="sng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it-IT" sz="1400" b="1" u="sng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equation</a:t>
                      </a:r>
                      <a:endParaRPr lang="it-IT" sz="1400" b="1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√</a:t>
                      </a:r>
                    </a:p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√</a:t>
                      </a:r>
                    </a:p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√</a:t>
                      </a:r>
                    </a:p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√</a:t>
                      </a:r>
                    </a:p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6842479"/>
                  </a:ext>
                </a:extLst>
              </a:tr>
            </a:tbl>
          </a:graphicData>
        </a:graphic>
      </p:graphicFrame>
      <p:sp>
        <p:nvSpPr>
          <p:cNvPr id="5" name="Rettangolo 4"/>
          <p:cNvSpPr/>
          <p:nvPr/>
        </p:nvSpPr>
        <p:spPr>
          <a:xfrm>
            <a:off x="231494" y="5632854"/>
            <a:ext cx="9143860" cy="604588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6" name="CasellaDiTesto 18">
            <a:extLst>
              <a:ext uri="{FF2B5EF4-FFF2-40B4-BE49-F238E27FC236}">
                <a16:creationId xmlns:a16="http://schemas.microsoft.com/office/drawing/2014/main" id="{03B4F088-5471-4374-B288-1616CFEAA28F}"/>
              </a:ext>
            </a:extLst>
          </p:cNvPr>
          <p:cNvSpPr txBox="1"/>
          <p:nvPr/>
        </p:nvSpPr>
        <p:spPr>
          <a:xfrm>
            <a:off x="355384" y="1028138"/>
            <a:ext cx="117612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Arial" pitchFamily="34" charset="0"/>
                <a:cs typeface="Arial" pitchFamily="34" charset="0"/>
              </a:rPr>
              <a:t>NEW EQUATION FOR FLOW THROUGH CHOKE IN DIGITAL FIELD CALCULATIONS (5)</a:t>
            </a:r>
          </a:p>
        </p:txBody>
      </p:sp>
    </p:spTree>
    <p:extLst>
      <p:ext uri="{BB962C8B-B14F-4D97-AF65-F5344CB8AC3E}">
        <p14:creationId xmlns:p14="http://schemas.microsoft.com/office/powerpoint/2010/main" val="145237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diritto 20">
            <a:extLst>
              <a:ext uri="{FF2B5EF4-FFF2-40B4-BE49-F238E27FC236}">
                <a16:creationId xmlns:a16="http://schemas.microsoft.com/office/drawing/2014/main" id="{DBD0480C-E0BE-403E-81E5-5EA4D6457E29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18">
            <a:extLst>
              <a:ext uri="{FF2B5EF4-FFF2-40B4-BE49-F238E27FC236}">
                <a16:creationId xmlns:a16="http://schemas.microsoft.com/office/drawing/2014/main" id="{03B4F088-5471-4374-B288-1616CFEAA28F}"/>
              </a:ext>
            </a:extLst>
          </p:cNvPr>
          <p:cNvSpPr txBox="1"/>
          <p:nvPr/>
        </p:nvSpPr>
        <p:spPr>
          <a:xfrm>
            <a:off x="352603" y="1037502"/>
            <a:ext cx="5003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METHODOLOGY OF WORK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FFB926A9-3D44-4232-84C6-68BBEB490CB2}"/>
              </a:ext>
            </a:extLst>
          </p:cNvPr>
          <p:cNvSpPr/>
          <p:nvPr/>
        </p:nvSpPr>
        <p:spPr>
          <a:xfrm>
            <a:off x="497941" y="2179035"/>
            <a:ext cx="11178122" cy="31644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50000"/>
              </a:lnSpc>
            </a:pP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qualitative and quantitative </a:t>
            </a:r>
            <a:r>
              <a:rPr 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new </a:t>
            </a:r>
            <a:r>
              <a:rPr 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equation</a:t>
            </a: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</a:t>
            </a: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the </a:t>
            </a:r>
            <a:r>
              <a:rPr 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creation</a:t>
            </a: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 </a:t>
            </a:r>
            <a:r>
              <a:rPr lang="it-IT" sz="2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FIELD DATA BASE </a:t>
            </a:r>
            <a:r>
              <a:rPr 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composed</a:t>
            </a: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more </a:t>
            </a:r>
            <a:r>
              <a:rPr 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800 </a:t>
            </a:r>
            <a:r>
              <a:rPr lang="it-IT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subcritical</a:t>
            </a:r>
            <a:r>
              <a:rPr lang="it-I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it-I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 </a:t>
            </a:r>
            <a:r>
              <a:rPr lang="it-IT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</a:t>
            </a:r>
            <a:r>
              <a:rPr lang="it-I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 flow data. The field flow data </a:t>
            </a:r>
            <a:r>
              <a:rPr 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gathered</a:t>
            </a: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ENI S.p.A. and are </a:t>
            </a:r>
            <a:r>
              <a:rPr 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mainly</a:t>
            </a: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from: </a:t>
            </a:r>
            <a:r>
              <a:rPr lang="it-I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Nigeria</a:t>
            </a: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Angola</a:t>
            </a: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Italy</a:t>
            </a:r>
            <a:r>
              <a:rPr lang="it-I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Norway</a:t>
            </a: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2265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diritto 20">
            <a:extLst>
              <a:ext uri="{FF2B5EF4-FFF2-40B4-BE49-F238E27FC236}">
                <a16:creationId xmlns:a16="http://schemas.microsoft.com/office/drawing/2014/main" id="{DBD0480C-E0BE-403E-81E5-5EA4D6457E29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18">
            <a:extLst>
              <a:ext uri="{FF2B5EF4-FFF2-40B4-BE49-F238E27FC236}">
                <a16:creationId xmlns:a16="http://schemas.microsoft.com/office/drawing/2014/main" id="{03B4F088-5471-4374-B288-1616CFEAA28F}"/>
              </a:ext>
            </a:extLst>
          </p:cNvPr>
          <p:cNvSpPr txBox="1"/>
          <p:nvPr/>
        </p:nvSpPr>
        <p:spPr>
          <a:xfrm>
            <a:off x="350412" y="1054227"/>
            <a:ext cx="7822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QUANTITATIVE EVALUATION AND RESULTS  </a:t>
            </a:r>
          </a:p>
        </p:txBody>
      </p:sp>
      <p:pic>
        <p:nvPicPr>
          <p:cNvPr id="4" name="Segnaposto contenuto 3" descr="de ghett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9941" y="1945102"/>
            <a:ext cx="6696744" cy="367240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7657929" y="2234206"/>
            <a:ext cx="360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EVALUATION CRITERIA : 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e 5"/>
          <p:cNvSpPr/>
          <p:nvPr/>
        </p:nvSpPr>
        <p:spPr>
          <a:xfrm>
            <a:off x="7657929" y="2900213"/>
            <a:ext cx="2304256" cy="8191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AVG. ABSOLUTE ERROR (%)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018197" y="5648331"/>
            <a:ext cx="63384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>
                <a:latin typeface="Arial" pitchFamily="34" charset="0"/>
                <a:cs typeface="Arial" pitchFamily="34" charset="0"/>
              </a:rPr>
              <a:t>Example of subcritical flow data results of new equation for Nigeria fields data.</a:t>
            </a:r>
            <a:endParaRPr lang="en-GB" sz="12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e 7"/>
          <p:cNvSpPr/>
          <p:nvPr/>
        </p:nvSpPr>
        <p:spPr>
          <a:xfrm>
            <a:off x="9301915" y="3719347"/>
            <a:ext cx="2304256" cy="832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AVG. RELATIVE ERROR (%)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e 8"/>
          <p:cNvSpPr/>
          <p:nvPr/>
        </p:nvSpPr>
        <p:spPr>
          <a:xfrm>
            <a:off x="7657929" y="4552196"/>
            <a:ext cx="2304256" cy="1065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AVG. STANDARD DEVIATION (%)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72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diritto 20">
            <a:extLst>
              <a:ext uri="{FF2B5EF4-FFF2-40B4-BE49-F238E27FC236}">
                <a16:creationId xmlns:a16="http://schemas.microsoft.com/office/drawing/2014/main" id="{DBD0480C-E0BE-403E-81E5-5EA4D6457E29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18">
            <a:extLst>
              <a:ext uri="{FF2B5EF4-FFF2-40B4-BE49-F238E27FC236}">
                <a16:creationId xmlns:a16="http://schemas.microsoft.com/office/drawing/2014/main" id="{03B4F088-5471-4374-B288-1616CFEAA28F}"/>
              </a:ext>
            </a:extLst>
          </p:cNvPr>
          <p:cNvSpPr txBox="1"/>
          <p:nvPr/>
        </p:nvSpPr>
        <p:spPr>
          <a:xfrm>
            <a:off x="323924" y="1069862"/>
            <a:ext cx="8337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QUANTITATIVE EVALUATION AND RESULTS (2) 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7993104" y="3251887"/>
            <a:ext cx="41000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AVG. ERRORS OF MODELS AND NEW EQUATION VS. SUBCRITICAL FIELD DATA BASE </a:t>
            </a:r>
          </a:p>
          <a:p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(MORE THAN 800 SUBCRITICAL FIELD FLOW TESTS ANALYZED)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970039"/>
              </p:ext>
            </p:extLst>
          </p:nvPr>
        </p:nvGraphicFramePr>
        <p:xfrm>
          <a:off x="914400" y="1843491"/>
          <a:ext cx="6659826" cy="4275832"/>
        </p:xfrm>
        <a:graphic>
          <a:graphicData uri="http://schemas.openxmlformats.org/drawingml/2006/table">
            <a:tbl>
              <a:tblPr/>
              <a:tblGrid>
                <a:gridCol w="17268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1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98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914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kern="15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</a:t>
                      </a:r>
                      <a:r>
                        <a:rPr lang="it-IT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RESULTS </a:t>
                      </a:r>
                      <a:endParaRPr lang="it-IT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730" marR="58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58730" marR="58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8168">
                <a:tc>
                  <a:txBody>
                    <a:bodyPr/>
                    <a:lstStyle/>
                    <a:p>
                      <a:pPr marR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000" kern="150" dirty="0"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58730" marR="58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50" dirty="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SACHDEVA</a:t>
                      </a:r>
                      <a:endParaRPr lang="it-IT" sz="1200" kern="15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58730" marR="587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50" dirty="0">
                          <a:latin typeface="Arial" pitchFamily="34" charset="0"/>
                          <a:ea typeface="SimSun"/>
                          <a:cs typeface="Arial" pitchFamily="34" charset="0"/>
                        </a:rPr>
                        <a:t>PERKINS</a:t>
                      </a:r>
                      <a:endParaRPr lang="it-IT" sz="1200" kern="15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58730" marR="587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50" dirty="0">
                          <a:solidFill>
                            <a:srgbClr val="000000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NEW EQUATION</a:t>
                      </a:r>
                      <a:endParaRPr lang="it-IT" sz="1200" kern="15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58730" marR="58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2365">
                <a:tc>
                  <a:txBody>
                    <a:bodyPr/>
                    <a:lstStyle/>
                    <a:p>
                      <a:pPr marR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5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Avg.</a:t>
                      </a:r>
                      <a:endParaRPr lang="it-IT" sz="1600" b="1" kern="150" dirty="0"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  <a:p>
                      <a:pPr marR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5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 Relative </a:t>
                      </a:r>
                    </a:p>
                    <a:p>
                      <a:pPr marR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5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error (%)</a:t>
                      </a:r>
                      <a:endParaRPr lang="it-IT" sz="1600" b="1" kern="150" dirty="0"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58730" marR="58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t-IT" sz="1600" b="1" kern="150" dirty="0"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  <a:p>
                      <a:pPr marR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5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   -9,9</a:t>
                      </a:r>
                      <a:endParaRPr lang="it-IT" sz="1600" b="1" kern="150" dirty="0"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58730" marR="58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t-IT" sz="1600" b="1" kern="150" dirty="0"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  <a:p>
                      <a:pPr marR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5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   -8,8</a:t>
                      </a:r>
                      <a:endParaRPr lang="it-IT" sz="1600" b="1" kern="150" dirty="0"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58730" marR="58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t-IT" sz="1600" b="1" kern="150" dirty="0"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  <a:p>
                      <a:pPr marR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-1,2</a:t>
                      </a:r>
                      <a:endParaRPr lang="it-IT" sz="1600" b="1" kern="150" dirty="0"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58730" marR="58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2365">
                <a:tc>
                  <a:txBody>
                    <a:bodyPr/>
                    <a:lstStyle/>
                    <a:p>
                      <a:pPr marR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5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Avg.</a:t>
                      </a:r>
                    </a:p>
                    <a:p>
                      <a:pPr marR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5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 Absolute </a:t>
                      </a:r>
                    </a:p>
                    <a:p>
                      <a:pPr marR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5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error (%)</a:t>
                      </a:r>
                      <a:endParaRPr lang="it-IT" sz="1600" kern="150" dirty="0"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58730" marR="58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t-IT" sz="1800" b="1" kern="150" dirty="0"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  <a:p>
                      <a:pPr marR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5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17,2</a:t>
                      </a:r>
                      <a:endParaRPr lang="it-IT" sz="1800" b="1" kern="150" dirty="0"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58730" marR="58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t-IT" sz="1800" b="1" kern="150" dirty="0"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  <a:p>
                      <a:pPr marR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5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  27,0</a:t>
                      </a:r>
                      <a:endParaRPr lang="it-IT" sz="1800" b="1" kern="150" dirty="0"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58730" marR="58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t-IT" sz="1800" b="1" kern="150" dirty="0"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  <a:p>
                      <a:pPr marR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17,5</a:t>
                      </a:r>
                      <a:endParaRPr lang="it-IT" sz="1800" b="1" kern="150" dirty="0"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58730" marR="58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357">
                <a:tc>
                  <a:txBody>
                    <a:bodyPr/>
                    <a:lstStyle/>
                    <a:p>
                      <a:pPr marR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5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Avg.</a:t>
                      </a:r>
                    </a:p>
                    <a:p>
                      <a:pPr marR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5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 Standard deviation (%)</a:t>
                      </a:r>
                      <a:endParaRPr lang="it-IT" sz="1600" kern="150" dirty="0"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58730" marR="58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t-IT" sz="1600" b="1" kern="150" dirty="0"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  <a:p>
                      <a:pPr marR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5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  16,8</a:t>
                      </a:r>
                      <a:endParaRPr lang="it-IT" sz="1600" b="1" kern="150" dirty="0"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58730" marR="58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t-IT" sz="1600" b="1" kern="150" dirty="0"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  <a:p>
                      <a:pPr marR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50" dirty="0"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  26,5</a:t>
                      </a:r>
                      <a:endParaRPr lang="it-IT" sz="1600" b="1" kern="150" dirty="0"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58730" marR="58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t-IT" sz="1600" b="1" kern="150" dirty="0"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  <a:p>
                      <a:pPr marR="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16,4</a:t>
                      </a:r>
                      <a:endParaRPr lang="it-IT" sz="1600" b="1" kern="150" dirty="0"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58730" marR="587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ttangolo 5"/>
          <p:cNvSpPr/>
          <p:nvPr/>
        </p:nvSpPr>
        <p:spPr>
          <a:xfrm>
            <a:off x="6160655" y="4285673"/>
            <a:ext cx="1163782" cy="771127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63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diritto 20">
            <a:extLst>
              <a:ext uri="{FF2B5EF4-FFF2-40B4-BE49-F238E27FC236}">
                <a16:creationId xmlns:a16="http://schemas.microsoft.com/office/drawing/2014/main" id="{DBD0480C-E0BE-403E-81E5-5EA4D6457E29}"/>
              </a:ext>
            </a:extLst>
          </p:cNvPr>
          <p:cNvCxnSpPr>
            <a:cxnSpLocks/>
          </p:cNvCxnSpPr>
          <p:nvPr/>
        </p:nvCxnSpPr>
        <p:spPr>
          <a:xfrm>
            <a:off x="425631" y="1468247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18">
            <a:extLst>
              <a:ext uri="{FF2B5EF4-FFF2-40B4-BE49-F238E27FC236}">
                <a16:creationId xmlns:a16="http://schemas.microsoft.com/office/drawing/2014/main" id="{03B4F088-5471-4374-B288-1616CFEAA28F}"/>
              </a:ext>
            </a:extLst>
          </p:cNvPr>
          <p:cNvSpPr txBox="1"/>
          <p:nvPr/>
        </p:nvSpPr>
        <p:spPr>
          <a:xfrm>
            <a:off x="348969" y="925974"/>
            <a:ext cx="2866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429038"/>
              </p:ext>
            </p:extLst>
          </p:nvPr>
        </p:nvGraphicFramePr>
        <p:xfrm>
          <a:off x="425631" y="1487301"/>
          <a:ext cx="11250432" cy="4828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5216">
                  <a:extLst>
                    <a:ext uri="{9D8B030D-6E8A-4147-A177-3AD203B41FA5}">
                      <a16:colId xmlns:a16="http://schemas.microsoft.com/office/drawing/2014/main" val="1426354402"/>
                    </a:ext>
                  </a:extLst>
                </a:gridCol>
                <a:gridCol w="5625216">
                  <a:extLst>
                    <a:ext uri="{9D8B030D-6E8A-4147-A177-3AD203B41FA5}">
                      <a16:colId xmlns:a16="http://schemas.microsoft.com/office/drawing/2014/main" val="3820678710"/>
                    </a:ext>
                  </a:extLst>
                </a:gridCol>
              </a:tblGrid>
              <a:tr h="435391">
                <a:tc gridSpan="2">
                  <a:txBody>
                    <a:bodyPr/>
                    <a:lstStyle/>
                    <a:p>
                      <a:pPr algn="ctr"/>
                      <a:r>
                        <a:rPr lang="it-IT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</a:t>
                      </a:r>
                      <a:r>
                        <a:rPr lang="it-IT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EQUATION</a:t>
                      </a:r>
                      <a:endParaRPr lang="it-IT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8425359"/>
                  </a:ext>
                </a:extLst>
              </a:tr>
              <a:tr h="348313"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ADVANTAGES</a:t>
                      </a:r>
                      <a:r>
                        <a:rPr lang="it-IT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7472212"/>
                  </a:ext>
                </a:extLst>
              </a:tr>
              <a:tr h="4005597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it-IT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Simple </a:t>
                      </a:r>
                      <a:r>
                        <a:rPr lang="it-IT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correlation</a:t>
                      </a:r>
                      <a:r>
                        <a:rPr lang="it-IT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valid</a:t>
                      </a:r>
                      <a:r>
                        <a:rPr lang="it-IT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 </a:t>
                      </a:r>
                      <a:r>
                        <a:rPr lang="it-IT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subcritical</a:t>
                      </a:r>
                      <a:r>
                        <a:rPr lang="it-IT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flow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it-IT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Few</a:t>
                      </a:r>
                      <a:r>
                        <a:rPr lang="it-I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parameters</a:t>
                      </a:r>
                      <a:r>
                        <a:rPr lang="it-I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required</a:t>
                      </a:r>
                      <a:endParaRPr lang="it-IT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it-IT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Unique</a:t>
                      </a:r>
                      <a:r>
                        <a:rPr lang="it-IT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fluid</a:t>
                      </a:r>
                      <a:r>
                        <a:rPr lang="it-IT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characteristics</a:t>
                      </a:r>
                      <a:r>
                        <a:rPr lang="it-IT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required</a:t>
                      </a:r>
                      <a:r>
                        <a:rPr lang="it-IT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lang="it-IT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GOR (gas </a:t>
                      </a:r>
                      <a:r>
                        <a:rPr lang="it-IT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oil</a:t>
                      </a:r>
                      <a:r>
                        <a:rPr lang="it-IT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ratio) </a:t>
                      </a:r>
                      <a:endParaRPr lang="it-I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it-IT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Practical</a:t>
                      </a:r>
                      <a:r>
                        <a:rPr lang="it-IT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it-IT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very</a:t>
                      </a:r>
                      <a:r>
                        <a:rPr lang="it-IT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useful</a:t>
                      </a:r>
                      <a:r>
                        <a:rPr lang="it-IT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 </a:t>
                      </a:r>
                      <a:r>
                        <a:rPr lang="it-IT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digital</a:t>
                      </a:r>
                      <a:r>
                        <a:rPr lang="it-IT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field</a:t>
                      </a:r>
                      <a:r>
                        <a:rPr lang="it-IT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</a:t>
                      </a:r>
                      <a:endParaRPr lang="it-IT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it-IT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Easy to </a:t>
                      </a:r>
                      <a:r>
                        <a:rPr lang="it-IT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understand</a:t>
                      </a:r>
                      <a:r>
                        <a:rPr lang="it-IT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it-IT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apply</a:t>
                      </a:r>
                      <a:endParaRPr lang="it-IT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it-IT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</a:t>
                      </a:r>
                      <a:r>
                        <a:rPr lang="it-IT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accuracy</a:t>
                      </a:r>
                      <a:r>
                        <a:rPr lang="it-IT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it-IT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precision</a:t>
                      </a:r>
                      <a:r>
                        <a:rPr lang="it-IT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it-IT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results</a:t>
                      </a:r>
                      <a:r>
                        <a:rPr lang="it-IT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comparable</a:t>
                      </a:r>
                      <a:r>
                        <a:rPr lang="it-IT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with the best model </a:t>
                      </a:r>
                      <a:r>
                        <a:rPr lang="it-IT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</a:t>
                      </a:r>
                      <a:r>
                        <a:rPr lang="it-IT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the </a:t>
                      </a:r>
                      <a:r>
                        <a:rPr lang="it-IT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literature</a:t>
                      </a:r>
                      <a:r>
                        <a:rPr lang="it-IT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it-IT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Sachdeva</a:t>
                      </a:r>
                      <a:r>
                        <a:rPr lang="it-IT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al.)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it-IT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Numerical</a:t>
                      </a:r>
                      <a:r>
                        <a:rPr lang="it-IT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coefficients</a:t>
                      </a:r>
                      <a:r>
                        <a:rPr lang="it-IT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the </a:t>
                      </a:r>
                      <a:r>
                        <a:rPr lang="it-IT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equation</a:t>
                      </a:r>
                      <a:r>
                        <a:rPr lang="it-IT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don’t</a:t>
                      </a:r>
                      <a:r>
                        <a:rPr lang="it-IT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come from </a:t>
                      </a:r>
                      <a:r>
                        <a:rPr lang="it-IT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regression</a:t>
                      </a:r>
                      <a:r>
                        <a:rPr lang="it-IT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analysis</a:t>
                      </a:r>
                      <a:r>
                        <a:rPr lang="it-IT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</a:t>
                      </a:r>
                      <a:r>
                        <a:rPr lang="it-IT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our</a:t>
                      </a:r>
                      <a:r>
                        <a:rPr lang="it-IT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field data set (</a:t>
                      </a:r>
                      <a:r>
                        <a:rPr lang="it-IT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they</a:t>
                      </a:r>
                      <a:r>
                        <a:rPr lang="it-IT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have</a:t>
                      </a:r>
                      <a:r>
                        <a:rPr lang="it-IT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general </a:t>
                      </a:r>
                      <a:r>
                        <a:rPr lang="it-IT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validity</a:t>
                      </a:r>
                      <a:r>
                        <a:rPr lang="it-IT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it-IT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</a:t>
                      </a:r>
                      <a:r>
                        <a:rPr lang="it-IT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equation</a:t>
                      </a:r>
                      <a:r>
                        <a:rPr lang="it-IT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doesn’t</a:t>
                      </a:r>
                      <a:r>
                        <a:rPr lang="it-IT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work with small </a:t>
                      </a:r>
                      <a:r>
                        <a:rPr lang="it-IT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choke</a:t>
                      </a:r>
                      <a:r>
                        <a:rPr lang="it-IT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diameter</a:t>
                      </a:r>
                      <a:r>
                        <a:rPr lang="it-IT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Dchoke</a:t>
                      </a:r>
                      <a:r>
                        <a:rPr lang="it-IT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8/64</a:t>
                      </a:r>
                      <a:r>
                        <a:rPr lang="it-IT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 </a:t>
                      </a:r>
                      <a:r>
                        <a:rPr lang="it-IT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inch</a:t>
                      </a:r>
                      <a:r>
                        <a:rPr lang="it-IT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it-IT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However</a:t>
                      </a:r>
                      <a:r>
                        <a:rPr lang="it-IT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it-IT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</a:t>
                      </a:r>
                      <a:r>
                        <a:rPr lang="it-IT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</a:t>
                      </a:r>
                      <a:r>
                        <a:rPr lang="it-IT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</a:t>
                      </a:r>
                      <a:r>
                        <a:rPr lang="it-IT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Dchoke</a:t>
                      </a:r>
                      <a:r>
                        <a:rPr lang="it-IT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lang="it-IT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rarely</a:t>
                      </a:r>
                      <a:r>
                        <a:rPr lang="it-IT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used</a:t>
                      </a:r>
                      <a:r>
                        <a:rPr lang="it-IT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</a:t>
                      </a:r>
                      <a:r>
                        <a:rPr lang="it-IT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field</a:t>
                      </a:r>
                      <a:r>
                        <a:rPr lang="it-IT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O&amp;G </a:t>
                      </a:r>
                      <a:r>
                        <a:rPr lang="it-IT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industry</a:t>
                      </a:r>
                      <a:r>
                        <a:rPr lang="it-IT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it-IT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it-IT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 </a:t>
                      </a:r>
                      <a:r>
                        <a:rPr lang="it-IT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simplicity</a:t>
                      </a:r>
                      <a:r>
                        <a:rPr lang="it-IT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the </a:t>
                      </a:r>
                      <a:r>
                        <a:rPr lang="it-IT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equation</a:t>
                      </a:r>
                      <a:r>
                        <a:rPr lang="it-IT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assumes</a:t>
                      </a:r>
                      <a:r>
                        <a:rPr lang="it-IT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that</a:t>
                      </a:r>
                      <a:r>
                        <a:rPr lang="it-IT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 </a:t>
                      </a:r>
                      <a:r>
                        <a:rPr lang="it-IT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boundary</a:t>
                      </a:r>
                      <a:r>
                        <a:rPr lang="it-IT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critical</a:t>
                      </a:r>
                      <a:r>
                        <a:rPr lang="it-IT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it-IT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subcritical</a:t>
                      </a:r>
                      <a:r>
                        <a:rPr lang="it-IT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flow </a:t>
                      </a:r>
                      <a:r>
                        <a:rPr lang="it-IT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corresponds</a:t>
                      </a:r>
                      <a:r>
                        <a:rPr lang="it-IT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a ratio of </a:t>
                      </a:r>
                      <a:r>
                        <a:rPr lang="it-IT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Pupstream</a:t>
                      </a:r>
                      <a:r>
                        <a:rPr lang="it-IT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it-IT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Pdownstream</a:t>
                      </a:r>
                      <a:r>
                        <a:rPr lang="it-IT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=2. </a:t>
                      </a:r>
                      <a:r>
                        <a:rPr lang="it-IT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</a:t>
                      </a:r>
                      <a:r>
                        <a:rPr lang="it-IT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lang="it-IT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it-IT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rule</a:t>
                      </a:r>
                      <a:r>
                        <a:rPr lang="it-IT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</a:t>
                      </a:r>
                      <a:r>
                        <a:rPr lang="it-IT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thumb</a:t>
                      </a:r>
                      <a:r>
                        <a:rPr lang="it-IT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well</a:t>
                      </a:r>
                      <a:r>
                        <a:rPr lang="it-IT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known</a:t>
                      </a:r>
                      <a:r>
                        <a:rPr lang="it-IT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</a:t>
                      </a:r>
                      <a:r>
                        <a:rPr lang="it-IT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field</a:t>
                      </a:r>
                      <a:r>
                        <a:rPr lang="it-IT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endParaRPr lang="it-IT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35131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977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magine 28">
            <a:extLst>
              <a:ext uri="{FF2B5EF4-FFF2-40B4-BE49-F238E27FC236}">
                <a16:creationId xmlns:a16="http://schemas.microsoft.com/office/drawing/2014/main" id="{BDC810A2-AC76-45EB-95D4-842012D073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35" b="27482"/>
          <a:stretch/>
        </p:blipFill>
        <p:spPr>
          <a:xfrm>
            <a:off x="1240" y="3126528"/>
            <a:ext cx="12191999" cy="2883853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90698" y="2125991"/>
            <a:ext cx="7874229" cy="1111055"/>
          </a:xfrm>
        </p:spPr>
        <p:txBody>
          <a:bodyPr vert="horz" lIns="0" tIns="0" rIns="0" bIns="0" rtlCol="0" anchor="b">
            <a:noAutofit/>
          </a:bodyPr>
          <a:lstStyle/>
          <a:p>
            <a:pPr algn="l"/>
            <a:r>
              <a:rPr lang="it-IT" sz="7200" b="1" spc="-500" dirty="0">
                <a:solidFill>
                  <a:srgbClr val="286AA6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Q &amp; A  SESSION</a:t>
            </a:r>
          </a:p>
        </p:txBody>
      </p: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FA0D6B01-06CB-40C5-8670-B3331875621F}"/>
              </a:ext>
            </a:extLst>
          </p:cNvPr>
          <p:cNvGrpSpPr/>
          <p:nvPr/>
        </p:nvGrpSpPr>
        <p:grpSpPr>
          <a:xfrm>
            <a:off x="7773004" y="383063"/>
            <a:ext cx="1757109" cy="534102"/>
            <a:chOff x="9797761" y="496391"/>
            <a:chExt cx="1757109" cy="534102"/>
          </a:xfrm>
        </p:grpSpPr>
        <p:grpSp>
          <p:nvGrpSpPr>
            <p:cNvPr id="10" name="Gruppo 9"/>
            <p:cNvGrpSpPr/>
            <p:nvPr/>
          </p:nvGrpSpPr>
          <p:grpSpPr>
            <a:xfrm>
              <a:off x="9797761" y="671289"/>
              <a:ext cx="1757109" cy="100583"/>
              <a:chOff x="611187" y="1916113"/>
              <a:chExt cx="7921626" cy="593005"/>
            </a:xfrm>
          </p:grpSpPr>
          <p:cxnSp>
            <p:nvCxnSpPr>
              <p:cNvPr id="11" name="Connettore 1 10"/>
              <p:cNvCxnSpPr/>
              <p:nvPr/>
            </p:nvCxnSpPr>
            <p:spPr>
              <a:xfrm flipV="1">
                <a:off x="616952" y="1916113"/>
                <a:ext cx="0" cy="593005"/>
              </a:xfrm>
              <a:prstGeom prst="line">
                <a:avLst/>
              </a:prstGeom>
              <a:ln w="12700">
                <a:solidFill>
                  <a:srgbClr val="3434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nettore 1 11"/>
              <p:cNvCxnSpPr/>
              <p:nvPr/>
            </p:nvCxnSpPr>
            <p:spPr>
              <a:xfrm flipV="1">
                <a:off x="611187" y="1916113"/>
                <a:ext cx="7921626" cy="3862"/>
              </a:xfrm>
              <a:prstGeom prst="line">
                <a:avLst/>
              </a:prstGeom>
              <a:ln w="12700">
                <a:solidFill>
                  <a:srgbClr val="3434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ttore 1 15"/>
              <p:cNvCxnSpPr/>
              <p:nvPr/>
            </p:nvCxnSpPr>
            <p:spPr>
              <a:xfrm flipV="1">
                <a:off x="8529724" y="1916113"/>
                <a:ext cx="0" cy="593005"/>
              </a:xfrm>
              <a:prstGeom prst="line">
                <a:avLst/>
              </a:prstGeom>
              <a:ln w="12700">
                <a:solidFill>
                  <a:srgbClr val="3434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CasellaDiTesto 16"/>
            <p:cNvSpPr txBox="1"/>
            <p:nvPr/>
          </p:nvSpPr>
          <p:spPr>
            <a:xfrm>
              <a:off x="9797845" y="496391"/>
              <a:ext cx="1598739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it-IT" sz="800" b="1" dirty="0">
                  <a:solidFill>
                    <a:srgbClr val="343433"/>
                  </a:solidFill>
                  <a:latin typeface="Arial" charset="0"/>
                </a:rPr>
                <a:t>ORGANIZERS</a:t>
              </a:r>
            </a:p>
          </p:txBody>
        </p:sp>
        <p:grpSp>
          <p:nvGrpSpPr>
            <p:cNvPr id="5" name="Gruppo 4"/>
            <p:cNvGrpSpPr/>
            <p:nvPr/>
          </p:nvGrpSpPr>
          <p:grpSpPr>
            <a:xfrm>
              <a:off x="9879113" y="790093"/>
              <a:ext cx="1594402" cy="240400"/>
              <a:chOff x="6874403" y="603438"/>
              <a:chExt cx="1594402" cy="240400"/>
            </a:xfrm>
          </p:grpSpPr>
          <p:pic>
            <p:nvPicPr>
              <p:cNvPr id="18" name="Immagine 1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43904" y="603438"/>
                <a:ext cx="724901" cy="240399"/>
              </a:xfrm>
              <a:prstGeom prst="rect">
                <a:avLst/>
              </a:prstGeom>
            </p:spPr>
          </p:pic>
          <p:pic>
            <p:nvPicPr>
              <p:cNvPr id="19" name="Immagine 1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74403" y="616909"/>
                <a:ext cx="789886" cy="226929"/>
              </a:xfrm>
              <a:prstGeom prst="rect">
                <a:avLst/>
              </a:prstGeom>
            </p:spPr>
          </p:pic>
        </p:grpSp>
      </p:grp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6A62DC5C-A03F-493D-B2B1-453052F45D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44" y="40835"/>
            <a:ext cx="7559040" cy="1402080"/>
          </a:xfrm>
          <a:prstGeom prst="rect">
            <a:avLst/>
          </a:prstGeom>
        </p:spPr>
      </p:pic>
      <p:grpSp>
        <p:nvGrpSpPr>
          <p:cNvPr id="22" name="Gruppo 9">
            <a:extLst>
              <a:ext uri="{FF2B5EF4-FFF2-40B4-BE49-F238E27FC236}">
                <a16:creationId xmlns:a16="http://schemas.microsoft.com/office/drawing/2014/main" id="{BC2D4515-7E22-40AE-8593-9F7D9A585239}"/>
              </a:ext>
            </a:extLst>
          </p:cNvPr>
          <p:cNvGrpSpPr/>
          <p:nvPr/>
        </p:nvGrpSpPr>
        <p:grpSpPr>
          <a:xfrm>
            <a:off x="10014775" y="557961"/>
            <a:ext cx="1757109" cy="100583"/>
            <a:chOff x="611187" y="1916113"/>
            <a:chExt cx="7921626" cy="593005"/>
          </a:xfrm>
        </p:grpSpPr>
        <p:cxnSp>
          <p:nvCxnSpPr>
            <p:cNvPr id="23" name="Connettore 1 10">
              <a:extLst>
                <a:ext uri="{FF2B5EF4-FFF2-40B4-BE49-F238E27FC236}">
                  <a16:creationId xmlns:a16="http://schemas.microsoft.com/office/drawing/2014/main" id="{F4E25FE4-2731-402C-A406-960893A06EBB}"/>
                </a:ext>
              </a:extLst>
            </p:cNvPr>
            <p:cNvCxnSpPr/>
            <p:nvPr/>
          </p:nvCxnSpPr>
          <p:spPr>
            <a:xfrm flipV="1">
              <a:off x="616952" y="1916113"/>
              <a:ext cx="0" cy="593005"/>
            </a:xfrm>
            <a:prstGeom prst="line">
              <a:avLst/>
            </a:prstGeom>
            <a:ln w="12700">
              <a:solidFill>
                <a:srgbClr val="3434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1 11">
              <a:extLst>
                <a:ext uri="{FF2B5EF4-FFF2-40B4-BE49-F238E27FC236}">
                  <a16:creationId xmlns:a16="http://schemas.microsoft.com/office/drawing/2014/main" id="{EC75598E-8003-4B6D-974A-AE6F8945D76A}"/>
                </a:ext>
              </a:extLst>
            </p:cNvPr>
            <p:cNvCxnSpPr/>
            <p:nvPr/>
          </p:nvCxnSpPr>
          <p:spPr>
            <a:xfrm flipV="1">
              <a:off x="611187" y="1916113"/>
              <a:ext cx="7921626" cy="3862"/>
            </a:xfrm>
            <a:prstGeom prst="line">
              <a:avLst/>
            </a:prstGeom>
            <a:ln w="12700">
              <a:solidFill>
                <a:srgbClr val="3434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1 15">
              <a:extLst>
                <a:ext uri="{FF2B5EF4-FFF2-40B4-BE49-F238E27FC236}">
                  <a16:creationId xmlns:a16="http://schemas.microsoft.com/office/drawing/2014/main" id="{C6BA1391-56A8-4722-B872-ECB8630CF84B}"/>
                </a:ext>
              </a:extLst>
            </p:cNvPr>
            <p:cNvCxnSpPr/>
            <p:nvPr/>
          </p:nvCxnSpPr>
          <p:spPr>
            <a:xfrm flipV="1">
              <a:off x="8529724" y="1916113"/>
              <a:ext cx="0" cy="593005"/>
            </a:xfrm>
            <a:prstGeom prst="line">
              <a:avLst/>
            </a:prstGeom>
            <a:ln w="12700">
              <a:solidFill>
                <a:srgbClr val="3434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CasellaDiTesto 16">
            <a:extLst>
              <a:ext uri="{FF2B5EF4-FFF2-40B4-BE49-F238E27FC236}">
                <a16:creationId xmlns:a16="http://schemas.microsoft.com/office/drawing/2014/main" id="{767C732D-B4A9-4B91-8A75-597569E323EB}"/>
              </a:ext>
            </a:extLst>
          </p:cNvPr>
          <p:cNvSpPr txBox="1"/>
          <p:nvPr/>
        </p:nvSpPr>
        <p:spPr>
          <a:xfrm>
            <a:off x="10014859" y="383063"/>
            <a:ext cx="159873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800" b="1" dirty="0">
                <a:solidFill>
                  <a:srgbClr val="343433"/>
                </a:solidFill>
                <a:latin typeface="Arial" charset="0"/>
              </a:rPr>
              <a:t>SCIENTIFIC COMMITTEE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0C4C7C0B-5809-4CFF-AAF8-BC7DD94C14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4436" y="590774"/>
            <a:ext cx="917787" cy="644152"/>
          </a:xfrm>
          <a:prstGeom prst="rect">
            <a:avLst/>
          </a:prstGeom>
        </p:spPr>
      </p:pic>
      <p:sp>
        <p:nvSpPr>
          <p:cNvPr id="28" name="Titolo 1">
            <a:extLst>
              <a:ext uri="{FF2B5EF4-FFF2-40B4-BE49-F238E27FC236}">
                <a16:creationId xmlns:a16="http://schemas.microsoft.com/office/drawing/2014/main" id="{F41DB3D2-224A-4ECD-8EEA-46409D221DCD}"/>
              </a:ext>
            </a:extLst>
          </p:cNvPr>
          <p:cNvSpPr txBox="1">
            <a:spLocks/>
          </p:cNvSpPr>
          <p:nvPr/>
        </p:nvSpPr>
        <p:spPr>
          <a:xfrm>
            <a:off x="630026" y="3310184"/>
            <a:ext cx="9674180" cy="88024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l"/>
            <a:r>
              <a:rPr lang="it-IT" sz="5400" b="1" spc="-200" dirty="0">
                <a:solidFill>
                  <a:schemeClr val="bg1"/>
                </a:solidFill>
                <a:ea typeface="Arial" charset="0"/>
                <a:cs typeface="Arial" charset="0"/>
              </a:rPr>
              <a:t>Thank </a:t>
            </a:r>
            <a:r>
              <a:rPr lang="it-IT" sz="5400" b="1" spc="-200" dirty="0" err="1">
                <a:solidFill>
                  <a:schemeClr val="bg1"/>
                </a:solidFill>
                <a:ea typeface="Arial" charset="0"/>
                <a:cs typeface="Arial" charset="0"/>
              </a:rPr>
              <a:t>you</a:t>
            </a:r>
            <a:r>
              <a:rPr lang="it-IT" sz="5400" b="1" spc="-200" dirty="0">
                <a:solidFill>
                  <a:schemeClr val="bg1"/>
                </a:solidFill>
                <a:ea typeface="Arial" charset="0"/>
                <a:cs typeface="Arial" charset="0"/>
              </a:rPr>
              <a:t> for </a:t>
            </a:r>
            <a:r>
              <a:rPr lang="it-IT" sz="5400" b="1" spc="-200" dirty="0" err="1">
                <a:solidFill>
                  <a:schemeClr val="bg1"/>
                </a:solidFill>
                <a:ea typeface="Arial" charset="0"/>
                <a:cs typeface="Arial" charset="0"/>
              </a:rPr>
              <a:t>your</a:t>
            </a:r>
            <a:r>
              <a:rPr lang="it-IT" sz="5400" b="1" spc="-200" dirty="0">
                <a:solidFill>
                  <a:schemeClr val="bg1"/>
                </a:solidFill>
                <a:ea typeface="Arial" charset="0"/>
                <a:cs typeface="Arial" charset="0"/>
              </a:rPr>
              <a:t> </a:t>
            </a:r>
            <a:r>
              <a:rPr lang="it-IT" sz="5400" b="1" spc="-200" dirty="0" err="1">
                <a:solidFill>
                  <a:schemeClr val="bg1"/>
                </a:solidFill>
                <a:ea typeface="Arial" charset="0"/>
                <a:cs typeface="Arial" charset="0"/>
              </a:rPr>
              <a:t>attention</a:t>
            </a:r>
            <a:r>
              <a:rPr lang="it-IT" sz="5400" b="1" spc="-200" dirty="0">
                <a:solidFill>
                  <a:schemeClr val="bg1"/>
                </a:solidFill>
                <a:ea typeface="Arial" charset="0"/>
                <a:cs typeface="Arial" charset="0"/>
              </a:rPr>
              <a:t>!</a:t>
            </a:r>
          </a:p>
        </p:txBody>
      </p:sp>
      <p:sp>
        <p:nvSpPr>
          <p:cNvPr id="31" name="Titolo 1">
            <a:extLst>
              <a:ext uri="{FF2B5EF4-FFF2-40B4-BE49-F238E27FC236}">
                <a16:creationId xmlns:a16="http://schemas.microsoft.com/office/drawing/2014/main" id="{59C9008D-8B36-4B54-A289-98729AC43C00}"/>
              </a:ext>
            </a:extLst>
          </p:cNvPr>
          <p:cNvSpPr txBox="1">
            <a:spLocks/>
          </p:cNvSpPr>
          <p:nvPr/>
        </p:nvSpPr>
        <p:spPr>
          <a:xfrm>
            <a:off x="506200" y="5913529"/>
            <a:ext cx="8657255" cy="88024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l"/>
            <a:r>
              <a:rPr lang="it-IT" sz="2800" b="1" spc="-6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IVS 2022</a:t>
            </a:r>
          </a:p>
          <a:p>
            <a:pPr algn="l"/>
            <a:r>
              <a:rPr lang="it-IT" sz="2400" spc="-6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Technical Conference</a:t>
            </a:r>
          </a:p>
        </p:txBody>
      </p:sp>
    </p:spTree>
    <p:extLst>
      <p:ext uri="{BB962C8B-B14F-4D97-AF65-F5344CB8AC3E}">
        <p14:creationId xmlns:p14="http://schemas.microsoft.com/office/powerpoint/2010/main" val="234835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8">
            <a:extLst>
              <a:ext uri="{FF2B5EF4-FFF2-40B4-BE49-F238E27FC236}">
                <a16:creationId xmlns:a16="http://schemas.microsoft.com/office/drawing/2014/main" id="{C8D38555-879E-448D-835D-74923D654CE5}"/>
              </a:ext>
            </a:extLst>
          </p:cNvPr>
          <p:cNvSpPr txBox="1"/>
          <p:nvPr/>
        </p:nvSpPr>
        <p:spPr>
          <a:xfrm>
            <a:off x="327193" y="1008848"/>
            <a:ext cx="3976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Biography</a:t>
            </a:r>
            <a:endParaRPr lang="it-I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Connettore diritto 20">
            <a:extLst>
              <a:ext uri="{FF2B5EF4-FFF2-40B4-BE49-F238E27FC236}">
                <a16:creationId xmlns:a16="http://schemas.microsoft.com/office/drawing/2014/main" id="{FFF45459-9F40-4C14-8E6D-5391B777D478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25">
            <a:extLst>
              <a:ext uri="{FF2B5EF4-FFF2-40B4-BE49-F238E27FC236}">
                <a16:creationId xmlns:a16="http://schemas.microsoft.com/office/drawing/2014/main" id="{7D6C48B0-9AAE-4631-AC62-5158F4EFFD31}"/>
              </a:ext>
            </a:extLst>
          </p:cNvPr>
          <p:cNvSpPr txBox="1"/>
          <p:nvPr/>
        </p:nvSpPr>
        <p:spPr>
          <a:xfrm>
            <a:off x="349431" y="1925246"/>
            <a:ext cx="114044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Mandolesi Pierpaolo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Engineer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. He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works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Valvitalia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S.p.A., an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oil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and gas company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located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in Ancona (AN). He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graduated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in Earth Resource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Engineering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– Curriculum Offshore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of Bologna in 2019.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Pierpaolo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did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internship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Eni S.p.A. (DICS Ravenna – Production Unit)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he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studied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practical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cases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critical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subcritical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multiphase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flow performance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wellhead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choke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CasellaDiTesto 18">
            <a:extLst>
              <a:ext uri="{FF2B5EF4-FFF2-40B4-BE49-F238E27FC236}">
                <a16:creationId xmlns:a16="http://schemas.microsoft.com/office/drawing/2014/main" id="{FB9003B7-A4DF-44EF-AFC7-D9B3C9D96363}"/>
              </a:ext>
            </a:extLst>
          </p:cNvPr>
          <p:cNvSpPr txBox="1"/>
          <p:nvPr/>
        </p:nvSpPr>
        <p:spPr>
          <a:xfrm>
            <a:off x="344303" y="3149421"/>
            <a:ext cx="4607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Mandolesi Pierpaolo –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Valvitalia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S.p.A.</a:t>
            </a:r>
          </a:p>
        </p:txBody>
      </p:sp>
      <p:cxnSp>
        <p:nvCxnSpPr>
          <p:cNvPr id="7" name="Connettore diritto 20">
            <a:extLst>
              <a:ext uri="{FF2B5EF4-FFF2-40B4-BE49-F238E27FC236}">
                <a16:creationId xmlns:a16="http://schemas.microsoft.com/office/drawing/2014/main" id="{55BCB1D8-2BB9-49B7-9E85-6679D31F35F4}"/>
              </a:ext>
            </a:extLst>
          </p:cNvPr>
          <p:cNvCxnSpPr>
            <a:cxnSpLocks/>
          </p:cNvCxnSpPr>
          <p:nvPr/>
        </p:nvCxnSpPr>
        <p:spPr>
          <a:xfrm>
            <a:off x="405903" y="3525255"/>
            <a:ext cx="6426826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61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8">
            <a:extLst>
              <a:ext uri="{FF2B5EF4-FFF2-40B4-BE49-F238E27FC236}">
                <a16:creationId xmlns:a16="http://schemas.microsoft.com/office/drawing/2014/main" id="{03B4F088-5471-4374-B288-1616CFEAA28F}"/>
              </a:ext>
            </a:extLst>
          </p:cNvPr>
          <p:cNvSpPr txBox="1"/>
          <p:nvPr/>
        </p:nvSpPr>
        <p:spPr>
          <a:xfrm>
            <a:off x="304613" y="1043063"/>
            <a:ext cx="4738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TABLE OF CONTENTS</a:t>
            </a:r>
          </a:p>
        </p:txBody>
      </p:sp>
      <p:cxnSp>
        <p:nvCxnSpPr>
          <p:cNvPr id="3" name="Connettore diritto 20">
            <a:extLst>
              <a:ext uri="{FF2B5EF4-FFF2-40B4-BE49-F238E27FC236}">
                <a16:creationId xmlns:a16="http://schemas.microsoft.com/office/drawing/2014/main" id="{DBD0480C-E0BE-403E-81E5-5EA4D6457E29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38A4B7DC-8BD9-40EA-B71B-29B02879F1E2}"/>
              </a:ext>
            </a:extLst>
          </p:cNvPr>
          <p:cNvSpPr txBox="1">
            <a:spLocks/>
          </p:cNvSpPr>
          <p:nvPr/>
        </p:nvSpPr>
        <p:spPr>
          <a:xfrm>
            <a:off x="618744" y="1911864"/>
            <a:ext cx="10515600" cy="425744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CHOKE VALVE FLOW DESCRIPTION </a:t>
            </a:r>
          </a:p>
          <a:p>
            <a:pPr marL="0" indent="0">
              <a:buNone/>
            </a:pPr>
            <a:endParaRPr lang="it-IT" sz="19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it-IT" sz="1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EXISTING MULTIPHASE CHOKE MODELS</a:t>
            </a:r>
          </a:p>
          <a:p>
            <a:endParaRPr lang="it-IT" sz="19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it-IT" sz="1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IMPORTANCE OF FIELD DIGITALIZATION</a:t>
            </a:r>
          </a:p>
          <a:p>
            <a:pPr>
              <a:buFont typeface="Arial" panose="020B0604020202020204" pitchFamily="34" charset="0"/>
              <a:buNone/>
            </a:pPr>
            <a:endParaRPr lang="it-IT" sz="19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it-IT" sz="1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NEW EQUATION FOR FLOW THROUGH CHOKE IN DIGITAL FIELD CALCULATIONS</a:t>
            </a:r>
          </a:p>
          <a:p>
            <a:endParaRPr lang="it-IT" sz="19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it-IT" sz="1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METHODOLOGY OF WORK</a:t>
            </a:r>
          </a:p>
          <a:p>
            <a:endParaRPr lang="it-IT" sz="19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it-IT" sz="1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QUANTITATIVE EVALUATION AND RESULTS</a:t>
            </a:r>
          </a:p>
          <a:p>
            <a:pPr marL="0" indent="0">
              <a:buNone/>
            </a:pPr>
            <a:endParaRPr lang="it-IT" sz="19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it-IT" sz="1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CONCLUSIONS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993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8">
            <a:extLst>
              <a:ext uri="{FF2B5EF4-FFF2-40B4-BE49-F238E27FC236}">
                <a16:creationId xmlns:a16="http://schemas.microsoft.com/office/drawing/2014/main" id="{03B4F088-5471-4374-B288-1616CFEAA28F}"/>
              </a:ext>
            </a:extLst>
          </p:cNvPr>
          <p:cNvSpPr txBox="1"/>
          <p:nvPr/>
        </p:nvSpPr>
        <p:spPr>
          <a:xfrm>
            <a:off x="425631" y="1061951"/>
            <a:ext cx="6481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CHOKE VALVE FLOW DESCRIPTION </a:t>
            </a:r>
          </a:p>
        </p:txBody>
      </p:sp>
      <p:cxnSp>
        <p:nvCxnSpPr>
          <p:cNvPr id="3" name="Connettore diritto 20">
            <a:extLst>
              <a:ext uri="{FF2B5EF4-FFF2-40B4-BE49-F238E27FC236}">
                <a16:creationId xmlns:a16="http://schemas.microsoft.com/office/drawing/2014/main" id="{DBD0480C-E0BE-403E-81E5-5EA4D6457E29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38A4B7DC-8BD9-40EA-B71B-29B02879F1E2}"/>
              </a:ext>
            </a:extLst>
          </p:cNvPr>
          <p:cNvSpPr txBox="1">
            <a:spLocks/>
          </p:cNvSpPr>
          <p:nvPr/>
        </p:nvSpPr>
        <p:spPr>
          <a:xfrm>
            <a:off x="425631" y="1726669"/>
            <a:ext cx="11250432" cy="9433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Wellhead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choke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valve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valve to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regulate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hydrocarbon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produced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by the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wells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 descr="Immagine che contiene giallo, esterni, cielo, terra&#10;&#10;Descrizione generata automaticament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11" y="2857389"/>
            <a:ext cx="3960440" cy="301176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1380542" y="5909253"/>
            <a:ext cx="32289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" pitchFamily="34" charset="0"/>
                <a:cs typeface="Arial" pitchFamily="34" charset="0"/>
              </a:rPr>
              <a:t>Choke valve in an onshore field application</a:t>
            </a:r>
            <a:endParaRPr lang="en-GB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292158" y="2750447"/>
            <a:ext cx="4410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CHOKE REGULATION ALLOWS TO: 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e 7"/>
          <p:cNvSpPr/>
          <p:nvPr/>
        </p:nvSpPr>
        <p:spPr>
          <a:xfrm>
            <a:off x="6356782" y="3328972"/>
            <a:ext cx="2376772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Give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optimal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oil/gas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flowrate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e 8"/>
          <p:cNvSpPr/>
          <p:nvPr/>
        </p:nvSpPr>
        <p:spPr>
          <a:xfrm>
            <a:off x="9010595" y="4188929"/>
            <a:ext cx="2376772" cy="9286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Prevent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water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arrival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e 9"/>
          <p:cNvSpPr/>
          <p:nvPr/>
        </p:nvSpPr>
        <p:spPr>
          <a:xfrm>
            <a:off x="6356782" y="4980622"/>
            <a:ext cx="2376772" cy="9286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Prevent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water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arrival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78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diritto 20">
            <a:extLst>
              <a:ext uri="{FF2B5EF4-FFF2-40B4-BE49-F238E27FC236}">
                <a16:creationId xmlns:a16="http://schemas.microsoft.com/office/drawing/2014/main" id="{DBD0480C-E0BE-403E-81E5-5EA4D6457E29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18">
            <a:extLst>
              <a:ext uri="{FF2B5EF4-FFF2-40B4-BE49-F238E27FC236}">
                <a16:creationId xmlns:a16="http://schemas.microsoft.com/office/drawing/2014/main" id="{03B4F088-5471-4374-B288-1616CFEAA28F}"/>
              </a:ext>
            </a:extLst>
          </p:cNvPr>
          <p:cNvSpPr txBox="1"/>
          <p:nvPr/>
        </p:nvSpPr>
        <p:spPr>
          <a:xfrm>
            <a:off x="369937" y="1013676"/>
            <a:ext cx="7347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EXISTING MULTIPHASE CHOKE MODELS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742950" y="3809350"/>
            <a:ext cx="2896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LITERATURE ANALYSIS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arentesi graffa aperta 5"/>
          <p:cNvSpPr/>
          <p:nvPr/>
        </p:nvSpPr>
        <p:spPr>
          <a:xfrm>
            <a:off x="3630048" y="3152452"/>
            <a:ext cx="179712" cy="172819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ttangolo 6"/>
          <p:cNvSpPr/>
          <p:nvPr/>
        </p:nvSpPr>
        <p:spPr>
          <a:xfrm>
            <a:off x="3917881" y="2860298"/>
            <a:ext cx="194421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THEORETICAL MODELS 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917881" y="4556609"/>
            <a:ext cx="2008719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EMPIRICAL CORRELATIONS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133577" y="2713107"/>
            <a:ext cx="343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Sachdeva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al.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(1984)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133577" y="3295137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Perkins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(1993)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133577" y="4558350"/>
            <a:ext cx="2584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Gilbert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equation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(1954)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nettore 2 11"/>
          <p:cNvCxnSpPr/>
          <p:nvPr/>
        </p:nvCxnSpPr>
        <p:spPr>
          <a:xfrm>
            <a:off x="7912580" y="4943901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tangolo 12"/>
          <p:cNvSpPr/>
          <p:nvPr/>
        </p:nvSpPr>
        <p:spPr>
          <a:xfrm>
            <a:off x="9152466" y="4455681"/>
            <a:ext cx="2296584" cy="7762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</a:t>
            </a:r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it-IT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</a:t>
            </a:r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flow : </a:t>
            </a:r>
            <a:r>
              <a:rPr lang="it-IT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velocity</a:t>
            </a:r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fluid</a:t>
            </a:r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 sound </a:t>
            </a:r>
            <a:r>
              <a:rPr lang="it-IT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velocity</a:t>
            </a:r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08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8">
            <a:extLst>
              <a:ext uri="{FF2B5EF4-FFF2-40B4-BE49-F238E27FC236}">
                <a16:creationId xmlns:a16="http://schemas.microsoft.com/office/drawing/2014/main" id="{03B4F088-5471-4374-B288-1616CFEAA28F}"/>
              </a:ext>
            </a:extLst>
          </p:cNvPr>
          <p:cNvSpPr txBox="1"/>
          <p:nvPr/>
        </p:nvSpPr>
        <p:spPr>
          <a:xfrm>
            <a:off x="324439" y="954528"/>
            <a:ext cx="8121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THE IMPORTANCE OF FIELD DIGITALIZATION</a:t>
            </a:r>
          </a:p>
        </p:txBody>
      </p:sp>
      <p:cxnSp>
        <p:nvCxnSpPr>
          <p:cNvPr id="3" name="Connettore diritto 20">
            <a:extLst>
              <a:ext uri="{FF2B5EF4-FFF2-40B4-BE49-F238E27FC236}">
                <a16:creationId xmlns:a16="http://schemas.microsoft.com/office/drawing/2014/main" id="{DBD0480C-E0BE-403E-81E5-5EA4D6457E29}"/>
              </a:ext>
            </a:extLst>
          </p:cNvPr>
          <p:cNvCxnSpPr>
            <a:cxnSpLocks/>
          </p:cNvCxnSpPr>
          <p:nvPr/>
        </p:nvCxnSpPr>
        <p:spPr>
          <a:xfrm>
            <a:off x="465642" y="14898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tangolo 3"/>
          <p:cNvSpPr/>
          <p:nvPr/>
        </p:nvSpPr>
        <p:spPr>
          <a:xfrm>
            <a:off x="710542" y="2279660"/>
            <a:ext cx="319982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FIELD DIGITALIZATION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e 5"/>
          <p:cNvSpPr/>
          <p:nvPr/>
        </p:nvSpPr>
        <p:spPr>
          <a:xfrm>
            <a:off x="5463598" y="1619426"/>
            <a:ext cx="2531597" cy="9848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ACCESSIBILITY TO INFORMATION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e 6"/>
          <p:cNvSpPr/>
          <p:nvPr/>
        </p:nvSpPr>
        <p:spPr>
          <a:xfrm>
            <a:off x="5562174" y="2701873"/>
            <a:ext cx="2433021" cy="8073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IMPROVE DECISION SUPPORT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e 7"/>
          <p:cNvSpPr/>
          <p:nvPr/>
        </p:nvSpPr>
        <p:spPr>
          <a:xfrm>
            <a:off x="8295254" y="2608549"/>
            <a:ext cx="3510405" cy="10659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INCREASE PRODUCTIVITY (</a:t>
            </a:r>
            <a:r>
              <a:rPr 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eliminating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manual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oilfield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processes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e 8"/>
          <p:cNvSpPr/>
          <p:nvPr/>
        </p:nvSpPr>
        <p:spPr>
          <a:xfrm>
            <a:off x="8512336" y="1699245"/>
            <a:ext cx="2913682" cy="8252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REDUCES OPERATING COSTS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e 10"/>
          <p:cNvSpPr/>
          <p:nvPr/>
        </p:nvSpPr>
        <p:spPr>
          <a:xfrm>
            <a:off x="6317911" y="3839295"/>
            <a:ext cx="3954685" cy="10659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Million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of input data can be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gathered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real-time in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oilfield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reccia a destra 13"/>
          <p:cNvSpPr/>
          <p:nvPr/>
        </p:nvSpPr>
        <p:spPr>
          <a:xfrm>
            <a:off x="3809896" y="2187187"/>
            <a:ext cx="1653702" cy="5739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3876244" y="2264712"/>
            <a:ext cx="1653702" cy="379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Advantages</a:t>
            </a:r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118" y="3224107"/>
            <a:ext cx="4572210" cy="3025117"/>
          </a:xfrm>
          <a:prstGeom prst="rect">
            <a:avLst/>
          </a:prstGeom>
        </p:spPr>
      </p:pic>
      <p:sp>
        <p:nvSpPr>
          <p:cNvPr id="13" name="Ovale 12">
            <a:extLst>
              <a:ext uri="{FF2B5EF4-FFF2-40B4-BE49-F238E27FC236}">
                <a16:creationId xmlns:a16="http://schemas.microsoft.com/office/drawing/2014/main" id="{CE4358DA-33A6-862D-E27D-422E6A8F4A4A}"/>
              </a:ext>
            </a:extLst>
          </p:cNvPr>
          <p:cNvSpPr/>
          <p:nvPr/>
        </p:nvSpPr>
        <p:spPr>
          <a:xfrm>
            <a:off x="6398911" y="5141972"/>
            <a:ext cx="3954685" cy="106590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Data from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choke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vital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7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diritto 20">
            <a:extLst>
              <a:ext uri="{FF2B5EF4-FFF2-40B4-BE49-F238E27FC236}">
                <a16:creationId xmlns:a16="http://schemas.microsoft.com/office/drawing/2014/main" id="{DBD0480C-E0BE-403E-81E5-5EA4D6457E29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18">
            <a:extLst>
              <a:ext uri="{FF2B5EF4-FFF2-40B4-BE49-F238E27FC236}">
                <a16:creationId xmlns:a16="http://schemas.microsoft.com/office/drawing/2014/main" id="{03B4F088-5471-4374-B288-1616CFEAA28F}"/>
              </a:ext>
            </a:extLst>
          </p:cNvPr>
          <p:cNvSpPr txBox="1"/>
          <p:nvPr/>
        </p:nvSpPr>
        <p:spPr>
          <a:xfrm>
            <a:off x="328223" y="1117589"/>
            <a:ext cx="119452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Arial" pitchFamily="34" charset="0"/>
                <a:cs typeface="Arial" pitchFamily="34" charset="0"/>
              </a:rPr>
              <a:t>NEW EQUATION FOR FLOW THROUGH CHOKE IN DIGITAL FIELD CALCULATIONS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66906" y="2503426"/>
            <a:ext cx="1966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ASSUMPTIONS: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372008" y="1892324"/>
            <a:ext cx="9491769" cy="2262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Assuming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Gilbert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equation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valid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critical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flow.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Starting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from an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equation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describe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subritical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flow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derived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from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field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experience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lines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critical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subcritical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flow)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one point in common (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transition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point).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point the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curves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derivative.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Assuming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, in line with the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field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experience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transition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point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critical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subcritical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flow r=P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/P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=2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magine 7" descr="Immag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7496" y="4106236"/>
            <a:ext cx="4890445" cy="2338106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55765" y="4487229"/>
            <a:ext cx="2753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STARTING EQUATION :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54137" y="4504611"/>
            <a:ext cx="2148748" cy="351950"/>
          </a:xfrm>
          <a:prstGeom prst="rect">
            <a:avLst/>
          </a:prstGeom>
          <a:noFill/>
        </p:spPr>
      </p:pic>
      <p:sp>
        <p:nvSpPr>
          <p:cNvPr id="11" name="CasellaDiTesto 10"/>
          <p:cNvSpPr txBox="1"/>
          <p:nvPr/>
        </p:nvSpPr>
        <p:spPr>
          <a:xfrm>
            <a:off x="2516863" y="4935394"/>
            <a:ext cx="32883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P1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= Pressure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upstream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P2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= Pressure downstream</a:t>
            </a:r>
          </a:p>
          <a:p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numerical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coefficients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84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diritto 20">
            <a:extLst>
              <a:ext uri="{FF2B5EF4-FFF2-40B4-BE49-F238E27FC236}">
                <a16:creationId xmlns:a16="http://schemas.microsoft.com/office/drawing/2014/main" id="{DBD0480C-E0BE-403E-81E5-5EA4D6457E29}"/>
              </a:ext>
            </a:extLst>
          </p:cNvPr>
          <p:cNvCxnSpPr>
            <a:cxnSpLocks/>
          </p:cNvCxnSpPr>
          <p:nvPr/>
        </p:nvCxnSpPr>
        <p:spPr>
          <a:xfrm>
            <a:off x="425631" y="1346440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18">
            <a:extLst>
              <a:ext uri="{FF2B5EF4-FFF2-40B4-BE49-F238E27FC236}">
                <a16:creationId xmlns:a16="http://schemas.microsoft.com/office/drawing/2014/main" id="{03B4F088-5471-4374-B288-1616CFEAA28F}"/>
              </a:ext>
            </a:extLst>
          </p:cNvPr>
          <p:cNvSpPr txBox="1"/>
          <p:nvPr/>
        </p:nvSpPr>
        <p:spPr>
          <a:xfrm>
            <a:off x="334978" y="897648"/>
            <a:ext cx="11672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Arial" pitchFamily="34" charset="0"/>
                <a:cs typeface="Arial" pitchFamily="34" charset="0"/>
              </a:rPr>
              <a:t>NEW EQUATION FOR FLOW THROUGH CHOKE IN DIGITAL FIELD CALCULATIONS (2)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689695" y="2731358"/>
            <a:ext cx="1892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PROCEDURE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25630" y="1848627"/>
            <a:ext cx="3328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STARTING EQUATION </a:t>
            </a:r>
            <a:r>
              <a:rPr lang="it-IT" b="1" i="1" dirty="0">
                <a:latin typeface="Arial" panose="020B0604020202020204" pitchFamily="34" charset="0"/>
                <a:cs typeface="Arial" panose="020B0604020202020204" pitchFamily="34" charset="0"/>
              </a:rPr>
              <a:t>E0)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45107" y="1814513"/>
            <a:ext cx="2148748" cy="351950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/>
        </p:nvSpPr>
        <p:spPr>
          <a:xfrm>
            <a:off x="6227415" y="1746937"/>
            <a:ext cx="2537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GILBERT EQUATION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valid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it-IT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critical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 flow):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25631" y="3125290"/>
            <a:ext cx="11415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1) Call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Qcr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the rate in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correspondence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to the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transition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point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i="1" dirty="0">
                <a:latin typeface="Arial" panose="020B0604020202020204" pitchFamily="34" charset="0"/>
                <a:cs typeface="Arial" panose="020B0604020202020204" pitchFamily="34" charset="0"/>
              </a:rPr>
              <a:t>r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critical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subcritical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Qcr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can be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easily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obtained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Gilbert and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considering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u="sng" dirty="0">
                <a:latin typeface="Arial" panose="020B0604020202020204" pitchFamily="34" charset="0"/>
                <a:cs typeface="Arial" panose="020B0604020202020204" pitchFamily="34" charset="0"/>
              </a:rPr>
              <a:t>P1=r·P2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transition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point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shown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below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825" y="3720644"/>
            <a:ext cx="1394050" cy="1055218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5674633" y="4097843"/>
            <a:ext cx="905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618" y="3846970"/>
            <a:ext cx="1990476" cy="809524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425631" y="4656494"/>
            <a:ext cx="5314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2) At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point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equation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equalized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78" y="5140363"/>
            <a:ext cx="2361905" cy="580952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5902906" y="4656494"/>
            <a:ext cx="4768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Equilizing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derivatives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point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119" y="5142546"/>
            <a:ext cx="2809524" cy="904762"/>
          </a:xfrm>
          <a:prstGeom prst="rect">
            <a:avLst/>
          </a:prstGeom>
        </p:spPr>
      </p:pic>
      <p:sp>
        <p:nvSpPr>
          <p:cNvPr id="17" name="Freccia a destra 16"/>
          <p:cNvSpPr/>
          <p:nvPr/>
        </p:nvSpPr>
        <p:spPr>
          <a:xfrm>
            <a:off x="8331141" y="5351983"/>
            <a:ext cx="867905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312" y="5159867"/>
            <a:ext cx="1533333" cy="561905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3538023" y="4063587"/>
            <a:ext cx="583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>
                <a:latin typeface="Arial" panose="020B0604020202020204" pitchFamily="34" charset="0"/>
                <a:cs typeface="Arial" panose="020B0604020202020204" pitchFamily="34" charset="0"/>
              </a:rPr>
              <a:t>E1)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1056829" y="5256153"/>
            <a:ext cx="583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>
                <a:latin typeface="Arial" panose="020B0604020202020204" pitchFamily="34" charset="0"/>
                <a:cs typeface="Arial" panose="020B0604020202020204" pitchFamily="34" charset="0"/>
              </a:rPr>
              <a:t>E2)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10848863" y="5256153"/>
            <a:ext cx="583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>
                <a:latin typeface="Arial" panose="020B0604020202020204" pitchFamily="34" charset="0"/>
                <a:cs typeface="Arial" panose="020B0604020202020204" pitchFamily="34" charset="0"/>
              </a:rPr>
              <a:t>E3)</a:t>
            </a: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158" y="1696243"/>
            <a:ext cx="2537680" cy="78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36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diritto 20">
            <a:extLst>
              <a:ext uri="{FF2B5EF4-FFF2-40B4-BE49-F238E27FC236}">
                <a16:creationId xmlns:a16="http://schemas.microsoft.com/office/drawing/2014/main" id="{DBD0480C-E0BE-403E-81E5-5EA4D6457E29}"/>
              </a:ext>
            </a:extLst>
          </p:cNvPr>
          <p:cNvCxnSpPr>
            <a:cxnSpLocks/>
          </p:cNvCxnSpPr>
          <p:nvPr/>
        </p:nvCxnSpPr>
        <p:spPr>
          <a:xfrm>
            <a:off x="425631" y="1346440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18">
            <a:extLst>
              <a:ext uri="{FF2B5EF4-FFF2-40B4-BE49-F238E27FC236}">
                <a16:creationId xmlns:a16="http://schemas.microsoft.com/office/drawing/2014/main" id="{03B4F088-5471-4374-B288-1616CFEAA28F}"/>
              </a:ext>
            </a:extLst>
          </p:cNvPr>
          <p:cNvSpPr txBox="1"/>
          <p:nvPr/>
        </p:nvSpPr>
        <p:spPr>
          <a:xfrm>
            <a:off x="340061" y="869386"/>
            <a:ext cx="117612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Arial" pitchFamily="34" charset="0"/>
                <a:cs typeface="Arial" pitchFamily="34" charset="0"/>
              </a:rPr>
              <a:t>NEW EQUATION FOR FLOW THROUGH CHOKE IN DIGITAL FIELD CALCULATIONS (3)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5222016" y="1505721"/>
            <a:ext cx="1676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PROCEDURE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25631" y="1887211"/>
            <a:ext cx="11415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4) The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equation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i="1" dirty="0">
                <a:latin typeface="Arial" panose="020B0604020202020204" pitchFamily="34" charset="0"/>
                <a:cs typeface="Arial" panose="020B0604020202020204" pitchFamily="34" charset="0"/>
              </a:rPr>
              <a:t>E2)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b="1" i="1" dirty="0">
                <a:latin typeface="Arial" panose="020B0604020202020204" pitchFamily="34" charset="0"/>
                <a:cs typeface="Arial" panose="020B0604020202020204" pitchFamily="34" charset="0"/>
              </a:rPr>
              <a:t>E3)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can be put in a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equations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unknowns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: B and n. Equation </a:t>
            </a:r>
            <a:r>
              <a:rPr lang="it-IT" b="1" i="1" dirty="0">
                <a:latin typeface="Arial" panose="020B0604020202020204" pitchFamily="34" charset="0"/>
                <a:cs typeface="Arial" panose="020B0604020202020204" pitchFamily="34" charset="0"/>
              </a:rPr>
              <a:t>E3)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can be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rearranged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it-IT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cr</a:t>
            </a:r>
            <a:r>
              <a:rPr lang="it-IT" b="1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it-IT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can be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substituted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equation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i="1" dirty="0">
                <a:latin typeface="Arial" panose="020B0604020202020204" pitchFamily="34" charset="0"/>
                <a:cs typeface="Arial" panose="020B0604020202020204" pitchFamily="34" charset="0"/>
              </a:rPr>
              <a:t>E2)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obtaining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it-IT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25631" y="5323431"/>
            <a:ext cx="7577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6) The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initial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of new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equation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can be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easily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obtained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follows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18" y="2608245"/>
            <a:ext cx="2743450" cy="820301"/>
          </a:xfrm>
          <a:prstGeom prst="rect">
            <a:avLst/>
          </a:prstGeom>
        </p:spPr>
      </p:pic>
      <p:sp>
        <p:nvSpPr>
          <p:cNvPr id="8" name="Freccia a destra 7"/>
          <p:cNvSpPr/>
          <p:nvPr/>
        </p:nvSpPr>
        <p:spPr>
          <a:xfrm>
            <a:off x="3735093" y="2900086"/>
            <a:ext cx="867905" cy="2992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723" y="2509041"/>
            <a:ext cx="3161905" cy="986366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3935853" y="2606921"/>
            <a:ext cx="583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>
                <a:latin typeface="Arial" panose="020B0604020202020204" pitchFamily="34" charset="0"/>
                <a:cs typeface="Arial" panose="020B0604020202020204" pitchFamily="34" charset="0"/>
              </a:rPr>
              <a:t>E1)</a:t>
            </a:r>
          </a:p>
        </p:txBody>
      </p:sp>
      <p:sp>
        <p:nvSpPr>
          <p:cNvPr id="11" name="Freccia a destra 10"/>
          <p:cNvSpPr/>
          <p:nvPr/>
        </p:nvSpPr>
        <p:spPr>
          <a:xfrm>
            <a:off x="7890828" y="2885029"/>
            <a:ext cx="867905" cy="2992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090" y="2633396"/>
            <a:ext cx="1142857" cy="685714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419818" y="3538615"/>
            <a:ext cx="9240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5)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extract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B from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equation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E2), and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considering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A from Gilbert generate:</a:t>
            </a: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104" y="3928395"/>
            <a:ext cx="3447619" cy="771429"/>
          </a:xfrm>
          <a:prstGeom prst="rect">
            <a:avLst/>
          </a:prstGeom>
        </p:spPr>
      </p:pic>
      <p:sp>
        <p:nvSpPr>
          <p:cNvPr id="15" name="Freccia a destra 14"/>
          <p:cNvSpPr/>
          <p:nvPr/>
        </p:nvSpPr>
        <p:spPr>
          <a:xfrm>
            <a:off x="4789922" y="4156911"/>
            <a:ext cx="867905" cy="2992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4889398" y="3876065"/>
            <a:ext cx="583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>
                <a:latin typeface="Arial" panose="020B0604020202020204" pitchFamily="34" charset="0"/>
                <a:cs typeface="Arial" panose="020B0604020202020204" pitchFamily="34" charset="0"/>
              </a:rPr>
              <a:t>E0)</a:t>
            </a: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780" y="3938264"/>
            <a:ext cx="4038095" cy="752381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018" y="4810216"/>
            <a:ext cx="2971429" cy="13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11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308</TotalTime>
  <Words>1108</Words>
  <Application>Microsoft Office PowerPoint</Application>
  <PresentationFormat>Widescreen</PresentationFormat>
  <Paragraphs>211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Q &amp; A  SESSION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Veniero Facchetti</cp:lastModifiedBy>
  <cp:revision>98</cp:revision>
  <dcterms:created xsi:type="dcterms:W3CDTF">2017-04-05T07:21:29Z</dcterms:created>
  <dcterms:modified xsi:type="dcterms:W3CDTF">2022-05-10T09:11:55Z</dcterms:modified>
</cp:coreProperties>
</file>