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75" r:id="rId4"/>
    <p:sldId id="27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76531E-0470-4D88-BDDA-C838BCAB2BD5}" v="3" dt="2022-05-10T09:26:55.05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iero Facchetti" userId="f2c6c99af91c4974" providerId="LiveId" clId="{136D3446-8CB2-469B-8409-99762C951E30}"/>
    <pc:docChg chg="undo custSel modSld">
      <pc:chgData name="Veniero Facchetti" userId="f2c6c99af91c4974" providerId="LiveId" clId="{136D3446-8CB2-469B-8409-99762C951E30}" dt="2022-03-16T14:09:02.507" v="572" actId="1076"/>
      <pc:docMkLst>
        <pc:docMk/>
      </pc:docMkLst>
      <pc:sldChg chg="addSp modSp mod">
        <pc:chgData name="Veniero Facchetti" userId="f2c6c99af91c4974" providerId="LiveId" clId="{136D3446-8CB2-469B-8409-99762C951E30}" dt="2022-03-16T10:48:49.453" v="12" actId="732"/>
        <pc:sldMkLst>
          <pc:docMk/>
          <pc:sldMk cId="0" sldId="257"/>
        </pc:sldMkLst>
        <pc:spChg chg="add mod">
          <ac:chgData name="Veniero Facchetti" userId="f2c6c99af91c4974" providerId="LiveId" clId="{136D3446-8CB2-469B-8409-99762C951E30}" dt="2022-03-16T10:48:41.988" v="11" actId="14100"/>
          <ac:spMkLst>
            <pc:docMk/>
            <pc:sldMk cId="0" sldId="257"/>
            <ac:spMk id="9" creationId="{4F0A1853-9527-4A42-9B25-18AA2A0B11EC}"/>
          </ac:spMkLst>
        </pc:spChg>
        <pc:picChg chg="mod modCrop">
          <ac:chgData name="Veniero Facchetti" userId="f2c6c99af91c4974" providerId="LiveId" clId="{136D3446-8CB2-469B-8409-99762C951E30}" dt="2022-03-16T10:48:49.453" v="12" actId="732"/>
          <ac:picMkLst>
            <pc:docMk/>
            <pc:sldMk cId="0" sldId="257"/>
            <ac:picMk id="6" creationId="{00000000-0000-0000-0000-000000000000}"/>
          </ac:picMkLst>
        </pc:picChg>
        <pc:cxnChg chg="add mod">
          <ac:chgData name="Veniero Facchetti" userId="f2c6c99af91c4974" providerId="LiveId" clId="{136D3446-8CB2-469B-8409-99762C951E30}" dt="2022-03-16T10:48:26.506" v="0"/>
          <ac:cxnSpMkLst>
            <pc:docMk/>
            <pc:sldMk cId="0" sldId="257"/>
            <ac:cxnSpMk id="10" creationId="{44BACDEA-1297-4EF5-8903-569870E959A6}"/>
          </ac:cxnSpMkLst>
        </pc:cxnChg>
      </pc:sldChg>
      <pc:sldChg chg="addSp modSp mod">
        <pc:chgData name="Veniero Facchetti" userId="f2c6c99af91c4974" providerId="LiveId" clId="{136D3446-8CB2-469B-8409-99762C951E30}" dt="2022-03-16T10:49:50.796" v="53" actId="1036"/>
        <pc:sldMkLst>
          <pc:docMk/>
          <pc:sldMk cId="0" sldId="258"/>
        </pc:sldMkLst>
        <pc:spChg chg="add mod">
          <ac:chgData name="Veniero Facchetti" userId="f2c6c99af91c4974" providerId="LiveId" clId="{136D3446-8CB2-469B-8409-99762C951E30}" dt="2022-03-16T10:49:22.060" v="30" actId="20577"/>
          <ac:spMkLst>
            <pc:docMk/>
            <pc:sldMk cId="0" sldId="258"/>
            <ac:spMk id="9" creationId="{04CADE55-BD68-4204-8C2E-1953AA955BE6}"/>
          </ac:spMkLst>
        </pc:spChg>
        <pc:picChg chg="mod">
          <ac:chgData name="Veniero Facchetti" userId="f2c6c99af91c4974" providerId="LiveId" clId="{136D3446-8CB2-469B-8409-99762C951E30}" dt="2022-03-16T10:49:50.796" v="53" actId="1036"/>
          <ac:picMkLst>
            <pc:docMk/>
            <pc:sldMk cId="0" sldId="258"/>
            <ac:picMk id="6" creationId="{00000000-0000-0000-0000-000000000000}"/>
          </ac:picMkLst>
        </pc:picChg>
        <pc:cxnChg chg="add mod">
          <ac:chgData name="Veniero Facchetti" userId="f2c6c99af91c4974" providerId="LiveId" clId="{136D3446-8CB2-469B-8409-99762C951E30}" dt="2022-03-16T10:49:06.265" v="13"/>
          <ac:cxnSpMkLst>
            <pc:docMk/>
            <pc:sldMk cId="0" sldId="258"/>
            <ac:cxnSpMk id="10" creationId="{0BAB3E5F-7461-403F-BD87-AFB9146772DB}"/>
          </ac:cxnSpMkLst>
        </pc:cxnChg>
      </pc:sldChg>
      <pc:sldChg chg="addSp modSp mod">
        <pc:chgData name="Veniero Facchetti" userId="f2c6c99af91c4974" providerId="LiveId" clId="{136D3446-8CB2-469B-8409-99762C951E30}" dt="2022-03-16T10:50:22.488" v="70" actId="12789"/>
        <pc:sldMkLst>
          <pc:docMk/>
          <pc:sldMk cId="0" sldId="259"/>
        </pc:sldMkLst>
        <pc:spChg chg="add mod">
          <ac:chgData name="Veniero Facchetti" userId="f2c6c99af91c4974" providerId="LiveId" clId="{136D3446-8CB2-469B-8409-99762C951E30}" dt="2022-03-16T10:50:16.284" v="69" actId="6549"/>
          <ac:spMkLst>
            <pc:docMk/>
            <pc:sldMk cId="0" sldId="259"/>
            <ac:spMk id="9" creationId="{0574B868-F578-4135-90FB-55806943B83A}"/>
          </ac:spMkLst>
        </pc:spChg>
        <pc:picChg chg="mod">
          <ac:chgData name="Veniero Facchetti" userId="f2c6c99af91c4974" providerId="LiveId" clId="{136D3446-8CB2-469B-8409-99762C951E30}" dt="2022-03-16T10:50:22.488" v="70" actId="12789"/>
          <ac:picMkLst>
            <pc:docMk/>
            <pc:sldMk cId="0" sldId="259"/>
            <ac:picMk id="6" creationId="{00000000-0000-0000-0000-000000000000}"/>
          </ac:picMkLst>
        </pc:picChg>
        <pc:cxnChg chg="add mod">
          <ac:chgData name="Veniero Facchetti" userId="f2c6c99af91c4974" providerId="LiveId" clId="{136D3446-8CB2-469B-8409-99762C951E30}" dt="2022-03-16T10:49:58.736" v="54"/>
          <ac:cxnSpMkLst>
            <pc:docMk/>
            <pc:sldMk cId="0" sldId="259"/>
            <ac:cxnSpMk id="10" creationId="{D0416BF1-9BB7-4682-ACCD-C7537E4BBA68}"/>
          </ac:cxnSpMkLst>
        </pc:cxnChg>
      </pc:sldChg>
      <pc:sldChg chg="addSp modSp mod">
        <pc:chgData name="Veniero Facchetti" userId="f2c6c99af91c4974" providerId="LiveId" clId="{136D3446-8CB2-469B-8409-99762C951E30}" dt="2022-03-16T10:53:03.036" v="128" actId="1076"/>
        <pc:sldMkLst>
          <pc:docMk/>
          <pc:sldMk cId="0" sldId="260"/>
        </pc:sldMkLst>
        <pc:spChg chg="mod">
          <ac:chgData name="Veniero Facchetti" userId="f2c6c99af91c4974" providerId="LiveId" clId="{136D3446-8CB2-469B-8409-99762C951E30}" dt="2022-03-16T10:51:13.331" v="75" actId="207"/>
          <ac:spMkLst>
            <pc:docMk/>
            <pc:sldMk cId="0" sldId="260"/>
            <ac:spMk id="9" creationId="{00000000-0000-0000-0000-000000000000}"/>
          </ac:spMkLst>
        </pc:spChg>
        <pc:spChg chg="mod">
          <ac:chgData name="Veniero Facchetti" userId="f2c6c99af91c4974" providerId="LiveId" clId="{136D3446-8CB2-469B-8409-99762C951E30}" dt="2022-03-16T10:53:00.043" v="127" actId="1076"/>
          <ac:spMkLst>
            <pc:docMk/>
            <pc:sldMk cId="0" sldId="260"/>
            <ac:spMk id="10" creationId="{00000000-0000-0000-0000-000000000000}"/>
          </ac:spMkLst>
        </pc:spChg>
        <pc:spChg chg="mod">
          <ac:chgData name="Veniero Facchetti" userId="f2c6c99af91c4974" providerId="LiveId" clId="{136D3446-8CB2-469B-8409-99762C951E30}" dt="2022-03-16T10:52:45.059" v="123" actId="1076"/>
          <ac:spMkLst>
            <pc:docMk/>
            <pc:sldMk cId="0" sldId="260"/>
            <ac:spMk id="11" creationId="{00000000-0000-0000-0000-000000000000}"/>
          </ac:spMkLst>
        </pc:spChg>
        <pc:spChg chg="add mod">
          <ac:chgData name="Veniero Facchetti" userId="f2c6c99af91c4974" providerId="LiveId" clId="{136D3446-8CB2-469B-8409-99762C951E30}" dt="2022-03-16T10:51:46.340" v="108" actId="20577"/>
          <ac:spMkLst>
            <pc:docMk/>
            <pc:sldMk cId="0" sldId="260"/>
            <ac:spMk id="15" creationId="{18660849-E95E-4EFD-83B6-2ACB0154DA35}"/>
          </ac:spMkLst>
        </pc:spChg>
        <pc:picChg chg="mod">
          <ac:chgData name="Veniero Facchetti" userId="f2c6c99af91c4974" providerId="LiveId" clId="{136D3446-8CB2-469B-8409-99762C951E30}" dt="2022-03-16T10:53:03.036" v="128" actId="1076"/>
          <ac:picMkLst>
            <pc:docMk/>
            <pc:sldMk cId="0" sldId="260"/>
            <ac:picMk id="6" creationId="{00000000-0000-0000-0000-000000000000}"/>
          </ac:picMkLst>
        </pc:picChg>
        <pc:picChg chg="mod">
          <ac:chgData name="Veniero Facchetti" userId="f2c6c99af91c4974" providerId="LiveId" clId="{136D3446-8CB2-469B-8409-99762C951E30}" dt="2022-03-16T10:51:19.579" v="77" actId="1076"/>
          <ac:picMkLst>
            <pc:docMk/>
            <pc:sldMk cId="0" sldId="260"/>
            <ac:picMk id="7" creationId="{00000000-0000-0000-0000-000000000000}"/>
          </ac:picMkLst>
        </pc:picChg>
        <pc:picChg chg="mod">
          <ac:chgData name="Veniero Facchetti" userId="f2c6c99af91c4974" providerId="LiveId" clId="{136D3446-8CB2-469B-8409-99762C951E30}" dt="2022-03-16T10:51:17.108" v="76" actId="1076"/>
          <ac:picMkLst>
            <pc:docMk/>
            <pc:sldMk cId="0" sldId="260"/>
            <ac:picMk id="8" creationId="{00000000-0000-0000-0000-000000000000}"/>
          </ac:picMkLst>
        </pc:picChg>
        <pc:picChg chg="mod">
          <ac:chgData name="Veniero Facchetti" userId="f2c6c99af91c4974" providerId="LiveId" clId="{136D3446-8CB2-469B-8409-99762C951E30}" dt="2022-03-16T10:52:54.076" v="126" actId="14100"/>
          <ac:picMkLst>
            <pc:docMk/>
            <pc:sldMk cId="0" sldId="260"/>
            <ac:picMk id="12" creationId="{00000000-0000-0000-0000-000000000000}"/>
          </ac:picMkLst>
        </pc:picChg>
        <pc:cxnChg chg="add mod">
          <ac:chgData name="Veniero Facchetti" userId="f2c6c99af91c4974" providerId="LiveId" clId="{136D3446-8CB2-469B-8409-99762C951E30}" dt="2022-03-16T10:50:36.897" v="71"/>
          <ac:cxnSpMkLst>
            <pc:docMk/>
            <pc:sldMk cId="0" sldId="260"/>
            <ac:cxnSpMk id="16" creationId="{B6764ABC-FC6B-4EF6-B2E9-A8BD64AE1D54}"/>
          </ac:cxnSpMkLst>
        </pc:cxnChg>
      </pc:sldChg>
      <pc:sldChg chg="addSp modSp mod">
        <pc:chgData name="Veniero Facchetti" userId="f2c6c99af91c4974" providerId="LiveId" clId="{136D3446-8CB2-469B-8409-99762C951E30}" dt="2022-03-16T10:53:55.683" v="159" actId="12789"/>
        <pc:sldMkLst>
          <pc:docMk/>
          <pc:sldMk cId="0" sldId="261"/>
        </pc:sldMkLst>
        <pc:spChg chg="mod">
          <ac:chgData name="Veniero Facchetti" userId="f2c6c99af91c4974" providerId="LiveId" clId="{136D3446-8CB2-469B-8409-99762C951E30}" dt="2022-03-16T10:53:55.683" v="159" actId="12789"/>
          <ac:spMkLst>
            <pc:docMk/>
            <pc:sldMk cId="0" sldId="261"/>
            <ac:spMk id="7" creationId="{00000000-0000-0000-0000-000000000000}"/>
          </ac:spMkLst>
        </pc:spChg>
        <pc:spChg chg="add mod">
          <ac:chgData name="Veniero Facchetti" userId="f2c6c99af91c4974" providerId="LiveId" clId="{136D3446-8CB2-469B-8409-99762C951E30}" dt="2022-03-16T10:53:30.540" v="155" actId="6549"/>
          <ac:spMkLst>
            <pc:docMk/>
            <pc:sldMk cId="0" sldId="261"/>
            <ac:spMk id="10" creationId="{2DCA46FD-E301-45EC-A85E-25953F4DB34F}"/>
          </ac:spMkLst>
        </pc:spChg>
        <pc:cxnChg chg="add mod">
          <ac:chgData name="Veniero Facchetti" userId="f2c6c99af91c4974" providerId="LiveId" clId="{136D3446-8CB2-469B-8409-99762C951E30}" dt="2022-03-16T10:53:13.450" v="129"/>
          <ac:cxnSpMkLst>
            <pc:docMk/>
            <pc:sldMk cId="0" sldId="261"/>
            <ac:cxnSpMk id="11" creationId="{37C81532-04DE-420B-8151-5E16AD481053}"/>
          </ac:cxnSpMkLst>
        </pc:cxnChg>
      </pc:sldChg>
      <pc:sldChg chg="addSp delSp modSp mod">
        <pc:chgData name="Veniero Facchetti" userId="f2c6c99af91c4974" providerId="LiveId" clId="{136D3446-8CB2-469B-8409-99762C951E30}" dt="2022-03-16T10:55:07.338" v="173" actId="12788"/>
        <pc:sldMkLst>
          <pc:docMk/>
          <pc:sldMk cId="0" sldId="262"/>
        </pc:sldMkLst>
        <pc:spChg chg="del mod">
          <ac:chgData name="Veniero Facchetti" userId="f2c6c99af91c4974" providerId="LiveId" clId="{136D3446-8CB2-469B-8409-99762C951E30}" dt="2022-03-16T10:54:47.701" v="168" actId="478"/>
          <ac:spMkLst>
            <pc:docMk/>
            <pc:sldMk cId="0" sldId="262"/>
            <ac:spMk id="7" creationId="{00000000-0000-0000-0000-000000000000}"/>
          </ac:spMkLst>
        </pc:spChg>
        <pc:spChg chg="add mod ord">
          <ac:chgData name="Veniero Facchetti" userId="f2c6c99af91c4974" providerId="LiveId" clId="{136D3446-8CB2-469B-8409-99762C951E30}" dt="2022-03-16T10:54:44.653" v="167" actId="6549"/>
          <ac:spMkLst>
            <pc:docMk/>
            <pc:sldMk cId="0" sldId="262"/>
            <ac:spMk id="10" creationId="{5217D384-DDAE-4F2E-B3B7-7E2CD25EC0AA}"/>
          </ac:spMkLst>
        </pc:spChg>
        <pc:picChg chg="mod">
          <ac:chgData name="Veniero Facchetti" userId="f2c6c99af91c4974" providerId="LiveId" clId="{136D3446-8CB2-469B-8409-99762C951E30}" dt="2022-03-16T10:55:07.338" v="173" actId="12788"/>
          <ac:picMkLst>
            <pc:docMk/>
            <pc:sldMk cId="0" sldId="262"/>
            <ac:picMk id="6" creationId="{00000000-0000-0000-0000-000000000000}"/>
          </ac:picMkLst>
        </pc:picChg>
        <pc:cxnChg chg="add mod">
          <ac:chgData name="Veniero Facchetti" userId="f2c6c99af91c4974" providerId="LiveId" clId="{136D3446-8CB2-469B-8409-99762C951E30}" dt="2022-03-16T10:54:08.466" v="160"/>
          <ac:cxnSpMkLst>
            <pc:docMk/>
            <pc:sldMk cId="0" sldId="262"/>
            <ac:cxnSpMk id="11" creationId="{82DF8ABD-18EA-4D83-B91D-4BBD9104DD00}"/>
          </ac:cxnSpMkLst>
        </pc:cxnChg>
      </pc:sldChg>
      <pc:sldChg chg="addSp modSp mod">
        <pc:chgData name="Veniero Facchetti" userId="f2c6c99af91c4974" providerId="LiveId" clId="{136D3446-8CB2-469B-8409-99762C951E30}" dt="2022-03-16T10:56:10.616" v="185" actId="122"/>
        <pc:sldMkLst>
          <pc:docMk/>
          <pc:sldMk cId="0" sldId="263"/>
        </pc:sldMkLst>
        <pc:spChg chg="mod">
          <ac:chgData name="Veniero Facchetti" userId="f2c6c99af91c4974" providerId="LiveId" clId="{136D3446-8CB2-469B-8409-99762C951E30}" dt="2022-03-16T10:55:46.756" v="180" actId="12789"/>
          <ac:spMkLst>
            <pc:docMk/>
            <pc:sldMk cId="0" sldId="263"/>
            <ac:spMk id="6" creationId="{00000000-0000-0000-0000-000000000000}"/>
          </ac:spMkLst>
        </pc:spChg>
        <pc:spChg chg="mod">
          <ac:chgData name="Veniero Facchetti" userId="f2c6c99af91c4974" providerId="LiveId" clId="{136D3446-8CB2-469B-8409-99762C951E30}" dt="2022-03-16T10:56:10.616" v="185" actId="122"/>
          <ac:spMkLst>
            <pc:docMk/>
            <pc:sldMk cId="0" sldId="263"/>
            <ac:spMk id="10" creationId="{00000000-0000-0000-0000-000000000000}"/>
          </ac:spMkLst>
        </pc:spChg>
        <pc:spChg chg="add mod">
          <ac:chgData name="Veniero Facchetti" userId="f2c6c99af91c4974" providerId="LiveId" clId="{136D3446-8CB2-469B-8409-99762C951E30}" dt="2022-03-16T10:55:26.032" v="175"/>
          <ac:spMkLst>
            <pc:docMk/>
            <pc:sldMk cId="0" sldId="263"/>
            <ac:spMk id="13" creationId="{1A98EF26-B320-4A8E-96A4-4B5F471C7746}"/>
          </ac:spMkLst>
        </pc:spChg>
        <pc:picChg chg="mod">
          <ac:chgData name="Veniero Facchetti" userId="f2c6c99af91c4974" providerId="LiveId" clId="{136D3446-8CB2-469B-8409-99762C951E30}" dt="2022-03-16T10:55:54.481" v="181" actId="12789"/>
          <ac:picMkLst>
            <pc:docMk/>
            <pc:sldMk cId="0" sldId="263"/>
            <ac:picMk id="7" creationId="{00000000-0000-0000-0000-000000000000}"/>
          </ac:picMkLst>
        </pc:picChg>
        <pc:picChg chg="mod">
          <ac:chgData name="Veniero Facchetti" userId="f2c6c99af91c4974" providerId="LiveId" clId="{136D3446-8CB2-469B-8409-99762C951E30}" dt="2022-03-16T10:55:54.481" v="181" actId="12789"/>
          <ac:picMkLst>
            <pc:docMk/>
            <pc:sldMk cId="0" sldId="263"/>
            <ac:picMk id="8" creationId="{00000000-0000-0000-0000-000000000000}"/>
          </ac:picMkLst>
        </pc:picChg>
        <pc:picChg chg="mod">
          <ac:chgData name="Veniero Facchetti" userId="f2c6c99af91c4974" providerId="LiveId" clId="{136D3446-8CB2-469B-8409-99762C951E30}" dt="2022-03-16T10:55:54.481" v="181" actId="12789"/>
          <ac:picMkLst>
            <pc:docMk/>
            <pc:sldMk cId="0" sldId="263"/>
            <ac:picMk id="9" creationId="{00000000-0000-0000-0000-000000000000}"/>
          </ac:picMkLst>
        </pc:picChg>
        <pc:cxnChg chg="add mod">
          <ac:chgData name="Veniero Facchetti" userId="f2c6c99af91c4974" providerId="LiveId" clId="{136D3446-8CB2-469B-8409-99762C951E30}" dt="2022-03-16T10:55:15.442" v="174"/>
          <ac:cxnSpMkLst>
            <pc:docMk/>
            <pc:sldMk cId="0" sldId="263"/>
            <ac:cxnSpMk id="14" creationId="{12E7E702-FBCD-4E41-8BA3-719209EF4FA7}"/>
          </ac:cxnSpMkLst>
        </pc:cxnChg>
      </pc:sldChg>
      <pc:sldChg chg="addSp delSp modSp mod">
        <pc:chgData name="Veniero Facchetti" userId="f2c6c99af91c4974" providerId="LiveId" clId="{136D3446-8CB2-469B-8409-99762C951E30}" dt="2022-03-16T10:58:11.302" v="210" actId="1076"/>
        <pc:sldMkLst>
          <pc:docMk/>
          <pc:sldMk cId="0" sldId="264"/>
        </pc:sldMkLst>
        <pc:spChg chg="mod">
          <ac:chgData name="Veniero Facchetti" userId="f2c6c99af91c4974" providerId="LiveId" clId="{136D3446-8CB2-469B-8409-99762C951E30}" dt="2022-03-16T10:57:45.391" v="205" actId="207"/>
          <ac:spMkLst>
            <pc:docMk/>
            <pc:sldMk cId="0" sldId="264"/>
            <ac:spMk id="8" creationId="{00000000-0000-0000-0000-000000000000}"/>
          </ac:spMkLst>
        </pc:spChg>
        <pc:spChg chg="mod">
          <ac:chgData name="Veniero Facchetti" userId="f2c6c99af91c4974" providerId="LiveId" clId="{136D3446-8CB2-469B-8409-99762C951E30}" dt="2022-03-16T10:58:11.302" v="210" actId="1076"/>
          <ac:spMkLst>
            <pc:docMk/>
            <pc:sldMk cId="0" sldId="264"/>
            <ac:spMk id="10" creationId="{00000000-0000-0000-0000-000000000000}"/>
          </ac:spMkLst>
        </pc:spChg>
        <pc:spChg chg="del mod">
          <ac:chgData name="Veniero Facchetti" userId="f2c6c99af91c4974" providerId="LiveId" clId="{136D3446-8CB2-469B-8409-99762C951E30}" dt="2022-03-16T10:56:46.802" v="191" actId="478"/>
          <ac:spMkLst>
            <pc:docMk/>
            <pc:sldMk cId="0" sldId="264"/>
            <ac:spMk id="11" creationId="{00000000-0000-0000-0000-000000000000}"/>
          </ac:spMkLst>
        </pc:spChg>
        <pc:spChg chg="add mod ord">
          <ac:chgData name="Veniero Facchetti" userId="f2c6c99af91c4974" providerId="LiveId" clId="{136D3446-8CB2-469B-8409-99762C951E30}" dt="2022-03-16T10:56:42.716" v="190"/>
          <ac:spMkLst>
            <pc:docMk/>
            <pc:sldMk cId="0" sldId="264"/>
            <ac:spMk id="14" creationId="{6A0A4076-551B-4805-87C3-689CA2865AF0}"/>
          </ac:spMkLst>
        </pc:spChg>
        <pc:spChg chg="add del mod">
          <ac:chgData name="Veniero Facchetti" userId="f2c6c99af91c4974" providerId="LiveId" clId="{136D3446-8CB2-469B-8409-99762C951E30}" dt="2022-03-16T10:56:49.174" v="192" actId="478"/>
          <ac:spMkLst>
            <pc:docMk/>
            <pc:sldMk cId="0" sldId="264"/>
            <ac:spMk id="17" creationId="{6E2F80AA-C901-4E75-9E4D-2B5E2C3D8D25}"/>
          </ac:spMkLst>
        </pc:spChg>
        <pc:grpChg chg="del mod">
          <ac:chgData name="Veniero Facchetti" userId="f2c6c99af91c4974" providerId="LiveId" clId="{136D3446-8CB2-469B-8409-99762C951E30}" dt="2022-03-16T10:57:09.018" v="195" actId="165"/>
          <ac:grpSpMkLst>
            <pc:docMk/>
            <pc:sldMk cId="0" sldId="264"/>
            <ac:grpSpMk id="5" creationId="{00000000-0000-0000-0000-000000000000}"/>
          </ac:grpSpMkLst>
        </pc:grpChg>
        <pc:picChg chg="mod topLvl">
          <ac:chgData name="Veniero Facchetti" userId="f2c6c99af91c4974" providerId="LiveId" clId="{136D3446-8CB2-469B-8409-99762C951E30}" dt="2022-03-16T10:57:09.018" v="195" actId="165"/>
          <ac:picMkLst>
            <pc:docMk/>
            <pc:sldMk cId="0" sldId="264"/>
            <ac:picMk id="6" creationId="{00000000-0000-0000-0000-000000000000}"/>
          </ac:picMkLst>
        </pc:picChg>
        <pc:picChg chg="mod topLvl">
          <ac:chgData name="Veniero Facchetti" userId="f2c6c99af91c4974" providerId="LiveId" clId="{136D3446-8CB2-469B-8409-99762C951E30}" dt="2022-03-16T10:57:18.747" v="198" actId="1076"/>
          <ac:picMkLst>
            <pc:docMk/>
            <pc:sldMk cId="0" sldId="264"/>
            <ac:picMk id="7" creationId="{00000000-0000-0000-0000-000000000000}"/>
          </ac:picMkLst>
        </pc:picChg>
        <pc:picChg chg="mod">
          <ac:chgData name="Veniero Facchetti" userId="f2c6c99af91c4974" providerId="LiveId" clId="{136D3446-8CB2-469B-8409-99762C951E30}" dt="2022-03-16T10:57:21.316" v="199" actId="1076"/>
          <ac:picMkLst>
            <pc:docMk/>
            <pc:sldMk cId="0" sldId="264"/>
            <ac:picMk id="9" creationId="{00000000-0000-0000-0000-000000000000}"/>
          </ac:picMkLst>
        </pc:picChg>
        <pc:cxnChg chg="add mod">
          <ac:chgData name="Veniero Facchetti" userId="f2c6c99af91c4974" providerId="LiveId" clId="{136D3446-8CB2-469B-8409-99762C951E30}" dt="2022-03-16T10:56:22.819" v="186"/>
          <ac:cxnSpMkLst>
            <pc:docMk/>
            <pc:sldMk cId="0" sldId="264"/>
            <ac:cxnSpMk id="15" creationId="{4768D952-EFDE-467D-B5F0-5E6F1525D4BC}"/>
          </ac:cxnSpMkLst>
        </pc:cxnChg>
      </pc:sldChg>
      <pc:sldChg chg="addSp modSp mod">
        <pc:chgData name="Veniero Facchetti" userId="f2c6c99af91c4974" providerId="LiveId" clId="{136D3446-8CB2-469B-8409-99762C951E30}" dt="2022-03-16T11:02:28.056" v="245" actId="122"/>
        <pc:sldMkLst>
          <pc:docMk/>
          <pc:sldMk cId="0" sldId="265"/>
        </pc:sldMkLst>
        <pc:spChg chg="mod">
          <ac:chgData name="Veniero Facchetti" userId="f2c6c99af91c4974" providerId="LiveId" clId="{136D3446-8CB2-469B-8409-99762C951E30}" dt="2022-03-16T11:01:20.278" v="234" actId="122"/>
          <ac:spMkLst>
            <pc:docMk/>
            <pc:sldMk cId="0" sldId="265"/>
            <ac:spMk id="7" creationId="{00000000-0000-0000-0000-000000000000}"/>
          </ac:spMkLst>
        </pc:spChg>
        <pc:spChg chg="add mod ord">
          <ac:chgData name="Veniero Facchetti" userId="f2c6c99af91c4974" providerId="LiveId" clId="{136D3446-8CB2-469B-8409-99762C951E30}" dt="2022-03-16T10:59:56.804" v="216" actId="1076"/>
          <ac:spMkLst>
            <pc:docMk/>
            <pc:sldMk cId="0" sldId="265"/>
            <ac:spMk id="12" creationId="{FB992115-E7FF-4018-A6A5-235A038214F0}"/>
          </ac:spMkLst>
        </pc:spChg>
        <pc:spChg chg="add mod">
          <ac:chgData name="Veniero Facchetti" userId="f2c6c99af91c4974" providerId="LiveId" clId="{136D3446-8CB2-469B-8409-99762C951E30}" dt="2022-03-16T11:02:28.056" v="245" actId="122"/>
          <ac:spMkLst>
            <pc:docMk/>
            <pc:sldMk cId="0" sldId="265"/>
            <ac:spMk id="14" creationId="{92731F65-C622-4949-ACBB-2C623A5FB8AE}"/>
          </ac:spMkLst>
        </pc:spChg>
        <pc:picChg chg="mod">
          <ac:chgData name="Veniero Facchetti" userId="f2c6c99af91c4974" providerId="LiveId" clId="{136D3446-8CB2-469B-8409-99762C951E30}" dt="2022-03-16T11:01:25.636" v="235" actId="1076"/>
          <ac:picMkLst>
            <pc:docMk/>
            <pc:sldMk cId="0" sldId="265"/>
            <ac:picMk id="6" creationId="{00000000-0000-0000-0000-000000000000}"/>
          </ac:picMkLst>
        </pc:picChg>
        <pc:picChg chg="mod">
          <ac:chgData name="Veniero Facchetti" userId="f2c6c99af91c4974" providerId="LiveId" clId="{136D3446-8CB2-469B-8409-99762C951E30}" dt="2022-03-16T11:02:22.932" v="244" actId="14100"/>
          <ac:picMkLst>
            <pc:docMk/>
            <pc:sldMk cId="0" sldId="265"/>
            <ac:picMk id="8" creationId="{00000000-0000-0000-0000-000000000000}"/>
          </ac:picMkLst>
        </pc:picChg>
        <pc:cxnChg chg="add mod">
          <ac:chgData name="Veniero Facchetti" userId="f2c6c99af91c4974" providerId="LiveId" clId="{136D3446-8CB2-469B-8409-99762C951E30}" dt="2022-03-16T10:58:21.185" v="211"/>
          <ac:cxnSpMkLst>
            <pc:docMk/>
            <pc:sldMk cId="0" sldId="265"/>
            <ac:cxnSpMk id="13" creationId="{94E47753-46F0-43D9-91B7-BC5DB2259F52}"/>
          </ac:cxnSpMkLst>
        </pc:cxnChg>
      </pc:sldChg>
      <pc:sldChg chg="addSp delSp modSp mod">
        <pc:chgData name="Veniero Facchetti" userId="f2c6c99af91c4974" providerId="LiveId" clId="{136D3446-8CB2-469B-8409-99762C951E30}" dt="2022-03-16T12:28:37.588" v="267" actId="120"/>
        <pc:sldMkLst>
          <pc:docMk/>
          <pc:sldMk cId="0" sldId="266"/>
        </pc:sldMkLst>
        <pc:spChg chg="del mod">
          <ac:chgData name="Veniero Facchetti" userId="f2c6c99af91c4974" providerId="LiveId" clId="{136D3446-8CB2-469B-8409-99762C951E30}" dt="2022-03-16T11:03:19.672" v="250" actId="478"/>
          <ac:spMkLst>
            <pc:docMk/>
            <pc:sldMk cId="0" sldId="266"/>
            <ac:spMk id="6" creationId="{00000000-0000-0000-0000-000000000000}"/>
          </ac:spMkLst>
        </pc:spChg>
        <pc:spChg chg="mod">
          <ac:chgData name="Veniero Facchetti" userId="f2c6c99af91c4974" providerId="LiveId" clId="{136D3446-8CB2-469B-8409-99762C951E30}" dt="2022-03-16T11:03:46.197" v="256" actId="14100"/>
          <ac:spMkLst>
            <pc:docMk/>
            <pc:sldMk cId="0" sldId="266"/>
            <ac:spMk id="7" creationId="{00000000-0000-0000-0000-000000000000}"/>
          </ac:spMkLst>
        </pc:spChg>
        <pc:spChg chg="mod">
          <ac:chgData name="Veniero Facchetti" userId="f2c6c99af91c4974" providerId="LiveId" clId="{136D3446-8CB2-469B-8409-99762C951E30}" dt="2022-03-16T11:05:34.974" v="264" actId="20577"/>
          <ac:spMkLst>
            <pc:docMk/>
            <pc:sldMk cId="0" sldId="266"/>
            <ac:spMk id="8" creationId="{00000000-0000-0000-0000-000000000000}"/>
          </ac:spMkLst>
        </pc:spChg>
        <pc:spChg chg="mod">
          <ac:chgData name="Veniero Facchetti" userId="f2c6c99af91c4974" providerId="LiveId" clId="{136D3446-8CB2-469B-8409-99762C951E30}" dt="2022-03-16T12:28:37.588" v="267" actId="120"/>
          <ac:spMkLst>
            <pc:docMk/>
            <pc:sldMk cId="0" sldId="266"/>
            <ac:spMk id="9" creationId="{00000000-0000-0000-0000-000000000000}"/>
          </ac:spMkLst>
        </pc:spChg>
        <pc:spChg chg="mod">
          <ac:chgData name="Veniero Facchetti" userId="f2c6c99af91c4974" providerId="LiveId" clId="{136D3446-8CB2-469B-8409-99762C951E30}" dt="2022-03-16T11:03:33.983" v="253" actId="207"/>
          <ac:spMkLst>
            <pc:docMk/>
            <pc:sldMk cId="0" sldId="266"/>
            <ac:spMk id="11" creationId="{00000000-0000-0000-0000-000000000000}"/>
          </ac:spMkLst>
        </pc:spChg>
        <pc:spChg chg="add mod ord">
          <ac:chgData name="Veniero Facchetti" userId="f2c6c99af91c4974" providerId="LiveId" clId="{136D3446-8CB2-469B-8409-99762C951E30}" dt="2022-03-16T11:03:13.571" v="249"/>
          <ac:spMkLst>
            <pc:docMk/>
            <pc:sldMk cId="0" sldId="266"/>
            <ac:spMk id="14" creationId="{08F565E7-80BC-4A9A-A23C-5C1C6D7CEA68}"/>
          </ac:spMkLst>
        </pc:spChg>
        <pc:cxnChg chg="add mod ord">
          <ac:chgData name="Veniero Facchetti" userId="f2c6c99af91c4974" providerId="LiveId" clId="{136D3446-8CB2-469B-8409-99762C951E30}" dt="2022-03-16T11:03:01.293" v="247" actId="167"/>
          <ac:cxnSpMkLst>
            <pc:docMk/>
            <pc:sldMk cId="0" sldId="266"/>
            <ac:cxnSpMk id="15" creationId="{7AA2B475-7B07-4777-9EBA-F79E9BC27FD9}"/>
          </ac:cxnSpMkLst>
        </pc:cxnChg>
      </pc:sldChg>
      <pc:sldChg chg="addSp delSp modSp mod">
        <pc:chgData name="Veniero Facchetti" userId="f2c6c99af91c4974" providerId="LiveId" clId="{136D3446-8CB2-469B-8409-99762C951E30}" dt="2022-03-16T13:10:18.706" v="273" actId="478"/>
        <pc:sldMkLst>
          <pc:docMk/>
          <pc:sldMk cId="0" sldId="267"/>
        </pc:sldMkLst>
        <pc:spChg chg="del mod">
          <ac:chgData name="Veniero Facchetti" userId="f2c6c99af91c4974" providerId="LiveId" clId="{136D3446-8CB2-469B-8409-99762C951E30}" dt="2022-03-16T13:10:16.164" v="272" actId="478"/>
          <ac:spMkLst>
            <pc:docMk/>
            <pc:sldMk cId="0" sldId="267"/>
            <ac:spMk id="6" creationId="{00000000-0000-0000-0000-000000000000}"/>
          </ac:spMkLst>
        </pc:spChg>
        <pc:spChg chg="add mod ord">
          <ac:chgData name="Veniero Facchetti" userId="f2c6c99af91c4974" providerId="LiveId" clId="{136D3446-8CB2-469B-8409-99762C951E30}" dt="2022-03-16T13:10:12.630" v="271"/>
          <ac:spMkLst>
            <pc:docMk/>
            <pc:sldMk cId="0" sldId="267"/>
            <ac:spMk id="10" creationId="{0FD725EC-4B75-4C85-8DCB-96B61752DE51}"/>
          </ac:spMkLst>
        </pc:spChg>
        <pc:spChg chg="add del mod">
          <ac:chgData name="Veniero Facchetti" userId="f2c6c99af91c4974" providerId="LiveId" clId="{136D3446-8CB2-469B-8409-99762C951E30}" dt="2022-03-16T13:10:18.706" v="273" actId="478"/>
          <ac:spMkLst>
            <pc:docMk/>
            <pc:sldMk cId="0" sldId="267"/>
            <ac:spMk id="13" creationId="{83F3BFA6-F873-409B-92BC-A601C0A23579}"/>
          </ac:spMkLst>
        </pc:spChg>
        <pc:cxnChg chg="add mod ord">
          <ac:chgData name="Veniero Facchetti" userId="f2c6c99af91c4974" providerId="LiveId" clId="{136D3446-8CB2-469B-8409-99762C951E30}" dt="2022-03-16T12:28:49.906" v="269" actId="167"/>
          <ac:cxnSpMkLst>
            <pc:docMk/>
            <pc:sldMk cId="0" sldId="267"/>
            <ac:cxnSpMk id="11" creationId="{B261C8D3-F4B5-4F14-B1E3-489B1B956EF5}"/>
          </ac:cxnSpMkLst>
        </pc:cxnChg>
      </pc:sldChg>
      <pc:sldChg chg="addSp delSp modSp mod">
        <pc:chgData name="Veniero Facchetti" userId="f2c6c99af91c4974" providerId="LiveId" clId="{136D3446-8CB2-469B-8409-99762C951E30}" dt="2022-03-16T13:44:58.850" v="286" actId="12"/>
        <pc:sldMkLst>
          <pc:docMk/>
          <pc:sldMk cId="0" sldId="268"/>
        </pc:sldMkLst>
        <pc:spChg chg="del">
          <ac:chgData name="Veniero Facchetti" userId="f2c6c99af91c4974" providerId="LiveId" clId="{136D3446-8CB2-469B-8409-99762C951E30}" dt="2022-03-16T13:10:48.899" v="277" actId="478"/>
          <ac:spMkLst>
            <pc:docMk/>
            <pc:sldMk cId="0" sldId="268"/>
            <ac:spMk id="6" creationId="{00000000-0000-0000-0000-000000000000}"/>
          </ac:spMkLst>
        </pc:spChg>
        <pc:spChg chg="mod">
          <ac:chgData name="Veniero Facchetti" userId="f2c6c99af91c4974" providerId="LiveId" clId="{136D3446-8CB2-469B-8409-99762C951E30}" dt="2022-03-16T13:11:36.460" v="285" actId="12"/>
          <ac:spMkLst>
            <pc:docMk/>
            <pc:sldMk cId="0" sldId="268"/>
            <ac:spMk id="9" creationId="{00000000-0000-0000-0000-000000000000}"/>
          </ac:spMkLst>
        </pc:spChg>
        <pc:spChg chg="mod">
          <ac:chgData name="Veniero Facchetti" userId="f2c6c99af91c4974" providerId="LiveId" clId="{136D3446-8CB2-469B-8409-99762C951E30}" dt="2022-03-16T13:44:58.850" v="286" actId="12"/>
          <ac:spMkLst>
            <pc:docMk/>
            <pc:sldMk cId="0" sldId="268"/>
            <ac:spMk id="10" creationId="{00000000-0000-0000-0000-000000000000}"/>
          </ac:spMkLst>
        </pc:spChg>
        <pc:spChg chg="add mod ord">
          <ac:chgData name="Veniero Facchetti" userId="f2c6c99af91c4974" providerId="LiveId" clId="{136D3446-8CB2-469B-8409-99762C951E30}" dt="2022-03-16T13:10:56.392" v="279"/>
          <ac:spMkLst>
            <pc:docMk/>
            <pc:sldMk cId="0" sldId="268"/>
            <ac:spMk id="13" creationId="{BE750D2A-66B0-49B5-A3B5-57854B00BF16}"/>
          </ac:spMkLst>
        </pc:spChg>
        <pc:spChg chg="add del mod">
          <ac:chgData name="Veniero Facchetti" userId="f2c6c99af91c4974" providerId="LiveId" clId="{136D3446-8CB2-469B-8409-99762C951E30}" dt="2022-03-16T13:10:51.081" v="278" actId="478"/>
          <ac:spMkLst>
            <pc:docMk/>
            <pc:sldMk cId="0" sldId="268"/>
            <ac:spMk id="16" creationId="{8710DB0D-BC71-4038-812B-C912AC072F29}"/>
          </ac:spMkLst>
        </pc:spChg>
        <pc:cxnChg chg="add mod">
          <ac:chgData name="Veniero Facchetti" userId="f2c6c99af91c4974" providerId="LiveId" clId="{136D3446-8CB2-469B-8409-99762C951E30}" dt="2022-03-16T13:10:24.498" v="274"/>
          <ac:cxnSpMkLst>
            <pc:docMk/>
            <pc:sldMk cId="0" sldId="268"/>
            <ac:cxnSpMk id="14" creationId="{56A78DCB-ECF4-4AA5-8A6F-4966A0C78AF7}"/>
          </ac:cxnSpMkLst>
        </pc:cxnChg>
      </pc:sldChg>
      <pc:sldChg chg="addSp modSp mod">
        <pc:chgData name="Veniero Facchetti" userId="f2c6c99af91c4974" providerId="LiveId" clId="{136D3446-8CB2-469B-8409-99762C951E30}" dt="2022-03-16T13:47:29.218" v="334" actId="1076"/>
        <pc:sldMkLst>
          <pc:docMk/>
          <pc:sldMk cId="0" sldId="269"/>
        </pc:sldMkLst>
        <pc:spChg chg="mod">
          <ac:chgData name="Veniero Facchetti" userId="f2c6c99af91c4974" providerId="LiveId" clId="{136D3446-8CB2-469B-8409-99762C951E30}" dt="2022-03-16T13:47:29.218" v="334" actId="1076"/>
          <ac:spMkLst>
            <pc:docMk/>
            <pc:sldMk cId="0" sldId="269"/>
            <ac:spMk id="6" creationId="{00000000-0000-0000-0000-000000000000}"/>
          </ac:spMkLst>
        </pc:spChg>
        <pc:spChg chg="add mod">
          <ac:chgData name="Veniero Facchetti" userId="f2c6c99af91c4974" providerId="LiveId" clId="{136D3446-8CB2-469B-8409-99762C951E30}" dt="2022-03-16T13:45:27.552" v="287"/>
          <ac:spMkLst>
            <pc:docMk/>
            <pc:sldMk cId="0" sldId="269"/>
            <ac:spMk id="10" creationId="{6DC0A82D-9C31-4B63-8A5A-DB4874C6A1BC}"/>
          </ac:spMkLst>
        </pc:spChg>
        <pc:picChg chg="mod">
          <ac:chgData name="Veniero Facchetti" userId="f2c6c99af91c4974" providerId="LiveId" clId="{136D3446-8CB2-469B-8409-99762C951E30}" dt="2022-03-16T13:45:59.913" v="305" actId="1076"/>
          <ac:picMkLst>
            <pc:docMk/>
            <pc:sldMk cId="0" sldId="269"/>
            <ac:picMk id="7" creationId="{00000000-0000-0000-0000-000000000000}"/>
          </ac:picMkLst>
        </pc:picChg>
        <pc:cxnChg chg="add mod">
          <ac:chgData name="Veniero Facchetti" userId="f2c6c99af91c4974" providerId="LiveId" clId="{136D3446-8CB2-469B-8409-99762C951E30}" dt="2022-03-16T13:11:03.281" v="280"/>
          <ac:cxnSpMkLst>
            <pc:docMk/>
            <pc:sldMk cId="0" sldId="269"/>
            <ac:cxnSpMk id="11" creationId="{667D4A12-F142-4F93-B8D1-F6A0BFD9A56E}"/>
          </ac:cxnSpMkLst>
        </pc:cxnChg>
      </pc:sldChg>
      <pc:sldChg chg="addSp modSp mod">
        <pc:chgData name="Veniero Facchetti" userId="f2c6c99af91c4974" providerId="LiveId" clId="{136D3446-8CB2-469B-8409-99762C951E30}" dt="2022-03-16T13:49:33.690" v="357" actId="2711"/>
        <pc:sldMkLst>
          <pc:docMk/>
          <pc:sldMk cId="0" sldId="270"/>
        </pc:sldMkLst>
        <pc:spChg chg="mod">
          <ac:chgData name="Veniero Facchetti" userId="f2c6c99af91c4974" providerId="LiveId" clId="{136D3446-8CB2-469B-8409-99762C951E30}" dt="2022-03-16T13:49:09.404" v="354" actId="207"/>
          <ac:spMkLst>
            <pc:docMk/>
            <pc:sldMk cId="0" sldId="270"/>
            <ac:spMk id="6" creationId="{00000000-0000-0000-0000-000000000000}"/>
          </ac:spMkLst>
        </pc:spChg>
        <pc:spChg chg="mod">
          <ac:chgData name="Veniero Facchetti" userId="f2c6c99af91c4974" providerId="LiveId" clId="{136D3446-8CB2-469B-8409-99762C951E30}" dt="2022-03-16T13:49:33.690" v="357" actId="2711"/>
          <ac:spMkLst>
            <pc:docMk/>
            <pc:sldMk cId="0" sldId="270"/>
            <ac:spMk id="7" creationId="{00000000-0000-0000-0000-000000000000}"/>
          </ac:spMkLst>
        </pc:spChg>
        <pc:spChg chg="add mod ord">
          <ac:chgData name="Veniero Facchetti" userId="f2c6c99af91c4974" providerId="LiveId" clId="{136D3446-8CB2-469B-8409-99762C951E30}" dt="2022-03-16T13:48:12.736" v="342"/>
          <ac:spMkLst>
            <pc:docMk/>
            <pc:sldMk cId="0" sldId="270"/>
            <ac:spMk id="13" creationId="{1BB0E139-9DA3-45E7-9B8A-75BC33117FCA}"/>
          </ac:spMkLst>
        </pc:spChg>
        <pc:picChg chg="mod">
          <ac:chgData name="Veniero Facchetti" userId="f2c6c99af91c4974" providerId="LiveId" clId="{136D3446-8CB2-469B-8409-99762C951E30}" dt="2022-03-16T13:48:48.593" v="350" actId="14100"/>
          <ac:picMkLst>
            <pc:docMk/>
            <pc:sldMk cId="0" sldId="270"/>
            <ac:picMk id="8" creationId="{00000000-0000-0000-0000-000000000000}"/>
          </ac:picMkLst>
        </pc:picChg>
        <pc:picChg chg="mod">
          <ac:chgData name="Veniero Facchetti" userId="f2c6c99af91c4974" providerId="LiveId" clId="{136D3446-8CB2-469B-8409-99762C951E30}" dt="2022-03-16T13:48:53.993" v="352" actId="14100"/>
          <ac:picMkLst>
            <pc:docMk/>
            <pc:sldMk cId="0" sldId="270"/>
            <ac:picMk id="9" creationId="{00000000-0000-0000-0000-000000000000}"/>
          </ac:picMkLst>
        </pc:picChg>
        <pc:cxnChg chg="add mod ord">
          <ac:chgData name="Veniero Facchetti" userId="f2c6c99af91c4974" providerId="LiveId" clId="{136D3446-8CB2-469B-8409-99762C951E30}" dt="2022-03-16T13:47:42.021" v="336" actId="171"/>
          <ac:cxnSpMkLst>
            <pc:docMk/>
            <pc:sldMk cId="0" sldId="270"/>
            <ac:cxnSpMk id="14" creationId="{2910A647-0584-401E-A75A-AC7FEFE52CD1}"/>
          </ac:cxnSpMkLst>
        </pc:cxnChg>
      </pc:sldChg>
      <pc:sldChg chg="addSp delSp modSp mod">
        <pc:chgData name="Veniero Facchetti" userId="f2c6c99af91c4974" providerId="LiveId" clId="{136D3446-8CB2-469B-8409-99762C951E30}" dt="2022-03-16T13:51:46.524" v="377" actId="12"/>
        <pc:sldMkLst>
          <pc:docMk/>
          <pc:sldMk cId="0" sldId="271"/>
        </pc:sldMkLst>
        <pc:spChg chg="del mod">
          <ac:chgData name="Veniero Facchetti" userId="f2c6c99af91c4974" providerId="LiveId" clId="{136D3446-8CB2-469B-8409-99762C951E30}" dt="2022-03-16T13:50:34.732" v="365" actId="478"/>
          <ac:spMkLst>
            <pc:docMk/>
            <pc:sldMk cId="0" sldId="271"/>
            <ac:spMk id="6" creationId="{00000000-0000-0000-0000-000000000000}"/>
          </ac:spMkLst>
        </pc:spChg>
        <pc:spChg chg="mod">
          <ac:chgData name="Veniero Facchetti" userId="f2c6c99af91c4974" providerId="LiveId" clId="{136D3446-8CB2-469B-8409-99762C951E30}" dt="2022-03-16T13:51:46.524" v="377" actId="12"/>
          <ac:spMkLst>
            <pc:docMk/>
            <pc:sldMk cId="0" sldId="271"/>
            <ac:spMk id="7" creationId="{00000000-0000-0000-0000-000000000000}"/>
          </ac:spMkLst>
        </pc:spChg>
        <pc:spChg chg="add mod ord">
          <ac:chgData name="Veniero Facchetti" userId="f2c6c99af91c4974" providerId="LiveId" clId="{136D3446-8CB2-469B-8409-99762C951E30}" dt="2022-03-16T13:50:45.274" v="367" actId="1076"/>
          <ac:spMkLst>
            <pc:docMk/>
            <pc:sldMk cId="0" sldId="271"/>
            <ac:spMk id="15" creationId="{9E36E850-5D38-4AAF-8DB2-F8FBEBE31550}"/>
          </ac:spMkLst>
        </pc:spChg>
        <pc:spChg chg="add del mod">
          <ac:chgData name="Veniero Facchetti" userId="f2c6c99af91c4974" providerId="LiveId" clId="{136D3446-8CB2-469B-8409-99762C951E30}" dt="2022-03-16T13:50:38.301" v="366" actId="478"/>
          <ac:spMkLst>
            <pc:docMk/>
            <pc:sldMk cId="0" sldId="271"/>
            <ac:spMk id="18" creationId="{B7043CA1-5F60-4CE0-B255-822B57BDF4D4}"/>
          </ac:spMkLst>
        </pc:spChg>
        <pc:grpChg chg="mod">
          <ac:chgData name="Veniero Facchetti" userId="f2c6c99af91c4974" providerId="LiveId" clId="{136D3446-8CB2-469B-8409-99762C951E30}" dt="2022-03-16T13:51:07.810" v="371" actId="1076"/>
          <ac:grpSpMkLst>
            <pc:docMk/>
            <pc:sldMk cId="0" sldId="271"/>
            <ac:grpSpMk id="8" creationId="{00000000-0000-0000-0000-000000000000}"/>
          </ac:grpSpMkLst>
        </pc:grpChg>
        <pc:cxnChg chg="add mod">
          <ac:chgData name="Veniero Facchetti" userId="f2c6c99af91c4974" providerId="LiveId" clId="{136D3446-8CB2-469B-8409-99762C951E30}" dt="2022-03-16T13:49:41.395" v="358"/>
          <ac:cxnSpMkLst>
            <pc:docMk/>
            <pc:sldMk cId="0" sldId="271"/>
            <ac:cxnSpMk id="16" creationId="{DDBDAFA5-074D-4026-A68B-4D1954B45F32}"/>
          </ac:cxnSpMkLst>
        </pc:cxnChg>
      </pc:sldChg>
      <pc:sldChg chg="addSp delSp modSp mod">
        <pc:chgData name="Veniero Facchetti" userId="f2c6c99af91c4974" providerId="LiveId" clId="{136D3446-8CB2-469B-8409-99762C951E30}" dt="2022-03-16T14:07:45.508" v="558" actId="1076"/>
        <pc:sldMkLst>
          <pc:docMk/>
          <pc:sldMk cId="0" sldId="272"/>
        </pc:sldMkLst>
        <pc:spChg chg="del">
          <ac:chgData name="Veniero Facchetti" userId="f2c6c99af91c4974" providerId="LiveId" clId="{136D3446-8CB2-469B-8409-99762C951E30}" dt="2022-03-16T13:52:27.494" v="385" actId="478"/>
          <ac:spMkLst>
            <pc:docMk/>
            <pc:sldMk cId="0" sldId="272"/>
            <ac:spMk id="6" creationId="{00000000-0000-0000-0000-000000000000}"/>
          </ac:spMkLst>
        </pc:spChg>
        <pc:spChg chg="mod">
          <ac:chgData name="Veniero Facchetti" userId="f2c6c99af91c4974" providerId="LiveId" clId="{136D3446-8CB2-469B-8409-99762C951E30}" dt="2022-03-16T14:02:50.147" v="510" actId="1076"/>
          <ac:spMkLst>
            <pc:docMk/>
            <pc:sldMk cId="0" sldId="272"/>
            <ac:spMk id="8" creationId="{00000000-0000-0000-0000-000000000000}"/>
          </ac:spMkLst>
        </pc:spChg>
        <pc:spChg chg="mod">
          <ac:chgData name="Veniero Facchetti" userId="f2c6c99af91c4974" providerId="LiveId" clId="{136D3446-8CB2-469B-8409-99762C951E30}" dt="2022-03-16T14:00:19.434" v="475" actId="1076"/>
          <ac:spMkLst>
            <pc:docMk/>
            <pc:sldMk cId="0" sldId="272"/>
            <ac:spMk id="9" creationId="{00000000-0000-0000-0000-000000000000}"/>
          </ac:spMkLst>
        </pc:spChg>
        <pc:spChg chg="mod">
          <ac:chgData name="Veniero Facchetti" userId="f2c6c99af91c4974" providerId="LiveId" clId="{136D3446-8CB2-469B-8409-99762C951E30}" dt="2022-03-16T14:05:55.067" v="533" actId="1076"/>
          <ac:spMkLst>
            <pc:docMk/>
            <pc:sldMk cId="0" sldId="272"/>
            <ac:spMk id="10" creationId="{00000000-0000-0000-0000-000000000000}"/>
          </ac:spMkLst>
        </pc:spChg>
        <pc:spChg chg="del mod topLvl">
          <ac:chgData name="Veniero Facchetti" userId="f2c6c99af91c4974" providerId="LiveId" clId="{136D3446-8CB2-469B-8409-99762C951E30}" dt="2022-03-16T14:03:14.588" v="513" actId="478"/>
          <ac:spMkLst>
            <pc:docMk/>
            <pc:sldMk cId="0" sldId="272"/>
            <ac:spMk id="12" creationId="{00000000-0000-0000-0000-000000000000}"/>
          </ac:spMkLst>
        </pc:spChg>
        <pc:spChg chg="mod topLvl">
          <ac:chgData name="Veniero Facchetti" userId="f2c6c99af91c4974" providerId="LiveId" clId="{136D3446-8CB2-469B-8409-99762C951E30}" dt="2022-03-16T14:05:38.411" v="528" actId="1076"/>
          <ac:spMkLst>
            <pc:docMk/>
            <pc:sldMk cId="0" sldId="272"/>
            <ac:spMk id="14" creationId="{00000000-0000-0000-0000-000000000000}"/>
          </ac:spMkLst>
        </pc:spChg>
        <pc:spChg chg="del mod">
          <ac:chgData name="Veniero Facchetti" userId="f2c6c99af91c4974" providerId="LiveId" clId="{136D3446-8CB2-469B-8409-99762C951E30}" dt="2022-03-16T14:03:36.647" v="517" actId="478"/>
          <ac:spMkLst>
            <pc:docMk/>
            <pc:sldMk cId="0" sldId="272"/>
            <ac:spMk id="15" creationId="{00000000-0000-0000-0000-000000000000}"/>
          </ac:spMkLst>
        </pc:spChg>
        <pc:spChg chg="del mod ord">
          <ac:chgData name="Veniero Facchetti" userId="f2c6c99af91c4974" providerId="LiveId" clId="{136D3446-8CB2-469B-8409-99762C951E30}" dt="2022-03-16T14:05:31.270" v="527" actId="478"/>
          <ac:spMkLst>
            <pc:docMk/>
            <pc:sldMk cId="0" sldId="272"/>
            <ac:spMk id="16" creationId="{00000000-0000-0000-0000-000000000000}"/>
          </ac:spMkLst>
        </pc:spChg>
        <pc:spChg chg="mod">
          <ac:chgData name="Veniero Facchetti" userId="f2c6c99af91c4974" providerId="LiveId" clId="{136D3446-8CB2-469B-8409-99762C951E30}" dt="2022-03-16T14:02:05.395" v="498" actId="1076"/>
          <ac:spMkLst>
            <pc:docMk/>
            <pc:sldMk cId="0" sldId="272"/>
            <ac:spMk id="18" creationId="{00000000-0000-0000-0000-000000000000}"/>
          </ac:spMkLst>
        </pc:spChg>
        <pc:spChg chg="mod">
          <ac:chgData name="Veniero Facchetti" userId="f2c6c99af91c4974" providerId="LiveId" clId="{136D3446-8CB2-469B-8409-99762C951E30}" dt="2022-03-16T14:01:02.099" v="487" actId="1076"/>
          <ac:spMkLst>
            <pc:docMk/>
            <pc:sldMk cId="0" sldId="272"/>
            <ac:spMk id="19" creationId="{00000000-0000-0000-0000-000000000000}"/>
          </ac:spMkLst>
        </pc:spChg>
        <pc:spChg chg="mod">
          <ac:chgData name="Veniero Facchetti" userId="f2c6c99af91c4974" providerId="LiveId" clId="{136D3446-8CB2-469B-8409-99762C951E30}" dt="2022-03-16T14:01:33.426" v="493" actId="1076"/>
          <ac:spMkLst>
            <pc:docMk/>
            <pc:sldMk cId="0" sldId="272"/>
            <ac:spMk id="26" creationId="{00000000-0000-0000-0000-000000000000}"/>
          </ac:spMkLst>
        </pc:spChg>
        <pc:spChg chg="add mod ord">
          <ac:chgData name="Veniero Facchetti" userId="f2c6c99af91c4974" providerId="LiveId" clId="{136D3446-8CB2-469B-8409-99762C951E30}" dt="2022-03-16T13:52:24.274" v="384"/>
          <ac:spMkLst>
            <pc:docMk/>
            <pc:sldMk cId="0" sldId="272"/>
            <ac:spMk id="30" creationId="{2F50B5F4-8A37-432C-BFA4-1409CD7A7212}"/>
          </ac:spMkLst>
        </pc:spChg>
        <pc:spChg chg="add del mod">
          <ac:chgData name="Veniero Facchetti" userId="f2c6c99af91c4974" providerId="LiveId" clId="{136D3446-8CB2-469B-8409-99762C951E30}" dt="2022-03-16T13:52:33.907" v="386" actId="478"/>
          <ac:spMkLst>
            <pc:docMk/>
            <pc:sldMk cId="0" sldId="272"/>
            <ac:spMk id="33" creationId="{6DC280D1-6152-4AAE-97D2-58946AAE3492}"/>
          </ac:spMkLst>
        </pc:spChg>
        <pc:spChg chg="add del mod">
          <ac:chgData name="Veniero Facchetti" userId="f2c6c99af91c4974" providerId="LiveId" clId="{136D3446-8CB2-469B-8409-99762C951E30}" dt="2022-03-16T13:55:26.456" v="416" actId="22"/>
          <ac:spMkLst>
            <pc:docMk/>
            <pc:sldMk cId="0" sldId="272"/>
            <ac:spMk id="35" creationId="{920D7597-96B3-4414-B9E5-B1FFF19CEA3E}"/>
          </ac:spMkLst>
        </pc:spChg>
        <pc:spChg chg="mod topLvl">
          <ac:chgData name="Veniero Facchetti" userId="f2c6c99af91c4974" providerId="LiveId" clId="{136D3446-8CB2-469B-8409-99762C951E30}" dt="2022-03-16T14:01:33.426" v="493" actId="1076"/>
          <ac:spMkLst>
            <pc:docMk/>
            <pc:sldMk cId="0" sldId="272"/>
            <ac:spMk id="39" creationId="{127B3901-9FDC-4889-9ECB-19464DE79B2D}"/>
          </ac:spMkLst>
        </pc:spChg>
        <pc:spChg chg="del mod topLvl">
          <ac:chgData name="Veniero Facchetti" userId="f2c6c99af91c4974" providerId="LiveId" clId="{136D3446-8CB2-469B-8409-99762C951E30}" dt="2022-03-16T13:58:42.737" v="456" actId="478"/>
          <ac:spMkLst>
            <pc:docMk/>
            <pc:sldMk cId="0" sldId="272"/>
            <ac:spMk id="42" creationId="{B8FD837F-06E6-4242-935F-97DE546601A5}"/>
          </ac:spMkLst>
        </pc:spChg>
        <pc:spChg chg="add del mod">
          <ac:chgData name="Veniero Facchetti" userId="f2c6c99af91c4974" providerId="LiveId" clId="{136D3446-8CB2-469B-8409-99762C951E30}" dt="2022-03-16T14:06:03.950" v="535" actId="478"/>
          <ac:spMkLst>
            <pc:docMk/>
            <pc:sldMk cId="0" sldId="272"/>
            <ac:spMk id="47" creationId="{E1CFE8AA-6352-4193-8004-0D589F6D322E}"/>
          </ac:spMkLst>
        </pc:spChg>
        <pc:spChg chg="add mod">
          <ac:chgData name="Veniero Facchetti" userId="f2c6c99af91c4974" providerId="LiveId" clId="{136D3446-8CB2-469B-8409-99762C951E30}" dt="2022-03-16T14:02:47.683" v="509" actId="1076"/>
          <ac:spMkLst>
            <pc:docMk/>
            <pc:sldMk cId="0" sldId="272"/>
            <ac:spMk id="49" creationId="{09E32666-908B-4500-AB8C-62EEF10068D5}"/>
          </ac:spMkLst>
        </pc:spChg>
        <pc:spChg chg="add mod">
          <ac:chgData name="Veniero Facchetti" userId="f2c6c99af91c4974" providerId="LiveId" clId="{136D3446-8CB2-469B-8409-99762C951E30}" dt="2022-03-16T14:03:19.366" v="515" actId="1076"/>
          <ac:spMkLst>
            <pc:docMk/>
            <pc:sldMk cId="0" sldId="272"/>
            <ac:spMk id="50" creationId="{30E19E68-85CD-48A0-ACC7-A8F9FC9AA072}"/>
          </ac:spMkLst>
        </pc:spChg>
        <pc:spChg chg="add mod">
          <ac:chgData name="Veniero Facchetti" userId="f2c6c99af91c4974" providerId="LiveId" clId="{136D3446-8CB2-469B-8409-99762C951E30}" dt="2022-03-16T14:05:28.715" v="526" actId="14100"/>
          <ac:spMkLst>
            <pc:docMk/>
            <pc:sldMk cId="0" sldId="272"/>
            <ac:spMk id="52" creationId="{F2D2B339-C388-4D48-829C-7606DA4337E9}"/>
          </ac:spMkLst>
        </pc:spChg>
        <pc:spChg chg="add del mod topLvl">
          <ac:chgData name="Veniero Facchetti" userId="f2c6c99af91c4974" providerId="LiveId" clId="{136D3446-8CB2-469B-8409-99762C951E30}" dt="2022-03-16T14:07:25.237" v="551" actId="478"/>
          <ac:spMkLst>
            <pc:docMk/>
            <pc:sldMk cId="0" sldId="272"/>
            <ac:spMk id="54" creationId="{E734D6E1-761A-42CE-87FA-04FD14A3E7FF}"/>
          </ac:spMkLst>
        </pc:spChg>
        <pc:spChg chg="del mod topLvl">
          <ac:chgData name="Veniero Facchetti" userId="f2c6c99af91c4974" providerId="LiveId" clId="{136D3446-8CB2-469B-8409-99762C951E30}" dt="2022-03-16T14:06:27.309" v="542" actId="478"/>
          <ac:spMkLst>
            <pc:docMk/>
            <pc:sldMk cId="0" sldId="272"/>
            <ac:spMk id="56" creationId="{FE0DFE4A-FF28-4D54-9CE2-FEE99B1B9EE7}"/>
          </ac:spMkLst>
        </pc:spChg>
        <pc:spChg chg="add mod">
          <ac:chgData name="Veniero Facchetti" userId="f2c6c99af91c4974" providerId="LiveId" clId="{136D3446-8CB2-469B-8409-99762C951E30}" dt="2022-03-16T14:07:45.508" v="558" actId="1076"/>
          <ac:spMkLst>
            <pc:docMk/>
            <pc:sldMk cId="0" sldId="272"/>
            <ac:spMk id="57" creationId="{456CABFE-3DAD-4F69-8157-8CF28B144577}"/>
          </ac:spMkLst>
        </pc:spChg>
        <pc:grpChg chg="del mod">
          <ac:chgData name="Veniero Facchetti" userId="f2c6c99af91c4974" providerId="LiveId" clId="{136D3446-8CB2-469B-8409-99762C951E30}" dt="2022-03-16T13:59:21.828" v="462" actId="165"/>
          <ac:grpSpMkLst>
            <pc:docMk/>
            <pc:sldMk cId="0" sldId="272"/>
            <ac:grpSpMk id="11" creationId="{00000000-0000-0000-0000-000000000000}"/>
          </ac:grpSpMkLst>
        </pc:grpChg>
        <pc:grpChg chg="del mod ord">
          <ac:chgData name="Veniero Facchetti" userId="f2c6c99af91c4974" providerId="LiveId" clId="{136D3446-8CB2-469B-8409-99762C951E30}" dt="2022-03-16T13:58:19.894" v="452" actId="478"/>
          <ac:grpSpMkLst>
            <pc:docMk/>
            <pc:sldMk cId="0" sldId="272"/>
            <ac:grpSpMk id="20" creationId="{00000000-0000-0000-0000-000000000000}"/>
          </ac:grpSpMkLst>
        </pc:grpChg>
        <pc:grpChg chg="add del mod">
          <ac:chgData name="Veniero Facchetti" userId="f2c6c99af91c4974" providerId="LiveId" clId="{136D3446-8CB2-469B-8409-99762C951E30}" dt="2022-03-16T13:58:23.499" v="453" actId="165"/>
          <ac:grpSpMkLst>
            <pc:docMk/>
            <pc:sldMk cId="0" sldId="272"/>
            <ac:grpSpMk id="38" creationId="{941CF91C-DEEB-4C67-8551-01EF55F58E1E}"/>
          </ac:grpSpMkLst>
        </pc:grpChg>
        <pc:grpChg chg="add mod">
          <ac:chgData name="Veniero Facchetti" userId="f2c6c99af91c4974" providerId="LiveId" clId="{136D3446-8CB2-469B-8409-99762C951E30}" dt="2022-03-16T14:01:26.834" v="491" actId="1076"/>
          <ac:grpSpMkLst>
            <pc:docMk/>
            <pc:sldMk cId="0" sldId="272"/>
            <ac:grpSpMk id="44" creationId="{13CDB748-2B32-4717-A20B-D7BCE0266624}"/>
          </ac:grpSpMkLst>
        </pc:grpChg>
        <pc:grpChg chg="add del mod">
          <ac:chgData name="Veniero Facchetti" userId="f2c6c99af91c4974" providerId="LiveId" clId="{136D3446-8CB2-469B-8409-99762C951E30}" dt="2022-03-16T14:06:22.217" v="541" actId="165"/>
          <ac:grpSpMkLst>
            <pc:docMk/>
            <pc:sldMk cId="0" sldId="272"/>
            <ac:grpSpMk id="53" creationId="{81A26314-0E33-474F-9C37-C10A478A62DD}"/>
          </ac:grpSpMkLst>
        </pc:grpChg>
        <pc:picChg chg="mod ord modCrop">
          <ac:chgData name="Veniero Facchetti" userId="f2c6c99af91c4974" providerId="LiveId" clId="{136D3446-8CB2-469B-8409-99762C951E30}" dt="2022-03-16T14:01:30.218" v="492" actId="1076"/>
          <ac:picMkLst>
            <pc:docMk/>
            <pc:sldMk cId="0" sldId="272"/>
            <ac:picMk id="7" creationId="{00000000-0000-0000-0000-000000000000}"/>
          </ac:picMkLst>
        </pc:picChg>
        <pc:picChg chg="mod topLvl">
          <ac:chgData name="Veniero Facchetti" userId="f2c6c99af91c4974" providerId="LiveId" clId="{136D3446-8CB2-469B-8409-99762C951E30}" dt="2022-03-16T14:07:41.188" v="556" actId="1076"/>
          <ac:picMkLst>
            <pc:docMk/>
            <pc:sldMk cId="0" sldId="272"/>
            <ac:picMk id="13" creationId="{00000000-0000-0000-0000-000000000000}"/>
          </ac:picMkLst>
        </pc:picChg>
        <pc:picChg chg="mod">
          <ac:chgData name="Veniero Facchetti" userId="f2c6c99af91c4974" providerId="LiveId" clId="{136D3446-8CB2-469B-8409-99762C951E30}" dt="2022-03-16T14:01:34.955" v="494" actId="1076"/>
          <ac:picMkLst>
            <pc:docMk/>
            <pc:sldMk cId="0" sldId="272"/>
            <ac:picMk id="17" creationId="{00000000-0000-0000-0000-000000000000}"/>
          </ac:picMkLst>
        </pc:picChg>
        <pc:picChg chg="add mod modCrop">
          <ac:chgData name="Veniero Facchetti" userId="f2c6c99af91c4974" providerId="LiveId" clId="{136D3446-8CB2-469B-8409-99762C951E30}" dt="2022-03-16T14:06:06.987" v="536" actId="1076"/>
          <ac:picMkLst>
            <pc:docMk/>
            <pc:sldMk cId="0" sldId="272"/>
            <ac:picMk id="36" creationId="{D75DBE51-2637-4B28-888C-E20AEFF7819C}"/>
          </ac:picMkLst>
        </pc:picChg>
        <pc:picChg chg="add mod modCrop">
          <ac:chgData name="Veniero Facchetti" userId="f2c6c99af91c4974" providerId="LiveId" clId="{136D3446-8CB2-469B-8409-99762C951E30}" dt="2022-03-16T14:02:18.467" v="501" actId="1076"/>
          <ac:picMkLst>
            <pc:docMk/>
            <pc:sldMk cId="0" sldId="272"/>
            <ac:picMk id="37" creationId="{A49768BB-BEF0-4687-84B4-03BA33460CC3}"/>
          </ac:picMkLst>
        </pc:picChg>
        <pc:picChg chg="mod topLvl">
          <ac:chgData name="Veniero Facchetti" userId="f2c6c99af91c4974" providerId="LiveId" clId="{136D3446-8CB2-469B-8409-99762C951E30}" dt="2022-03-16T13:59:12.317" v="461" actId="164"/>
          <ac:picMkLst>
            <pc:docMk/>
            <pc:sldMk cId="0" sldId="272"/>
            <ac:picMk id="40" creationId="{E75C325B-0754-41D8-8371-DB6F818DC9FB}"/>
          </ac:picMkLst>
        </pc:picChg>
        <pc:picChg chg="mod topLvl">
          <ac:chgData name="Veniero Facchetti" userId="f2c6c99af91c4974" providerId="LiveId" clId="{136D3446-8CB2-469B-8409-99762C951E30}" dt="2022-03-16T13:59:12.317" v="461" actId="164"/>
          <ac:picMkLst>
            <pc:docMk/>
            <pc:sldMk cId="0" sldId="272"/>
            <ac:picMk id="41" creationId="{0C6A1FA9-9636-434F-985F-7B5FDCA9D5FA}"/>
          </ac:picMkLst>
        </pc:picChg>
        <pc:picChg chg="mod topLvl">
          <ac:chgData name="Veniero Facchetti" userId="f2c6c99af91c4974" providerId="LiveId" clId="{136D3446-8CB2-469B-8409-99762C951E30}" dt="2022-03-16T14:05:40.035" v="529" actId="1076"/>
          <ac:picMkLst>
            <pc:docMk/>
            <pc:sldMk cId="0" sldId="272"/>
            <ac:picMk id="43" creationId="{6F62D150-DDA5-4D12-9DCC-9EA162A9CC81}"/>
          </ac:picMkLst>
        </pc:picChg>
        <pc:picChg chg="del mod topLvl">
          <ac:chgData name="Veniero Facchetti" userId="f2c6c99af91c4974" providerId="LiveId" clId="{136D3446-8CB2-469B-8409-99762C951E30}" dt="2022-03-16T14:06:28.179" v="543" actId="478"/>
          <ac:picMkLst>
            <pc:docMk/>
            <pc:sldMk cId="0" sldId="272"/>
            <ac:picMk id="55" creationId="{4290423B-A874-43EB-95EA-3FDC2595B99E}"/>
          </ac:picMkLst>
        </pc:picChg>
        <pc:cxnChg chg="add mod ord">
          <ac:chgData name="Veniero Facchetti" userId="f2c6c99af91c4974" providerId="LiveId" clId="{136D3446-8CB2-469B-8409-99762C951E30}" dt="2022-03-16T13:52:07.380" v="381" actId="167"/>
          <ac:cxnSpMkLst>
            <pc:docMk/>
            <pc:sldMk cId="0" sldId="272"/>
            <ac:cxnSpMk id="31" creationId="{C90CB1B5-A396-48A8-8431-C4232B567BB9}"/>
          </ac:cxnSpMkLst>
        </pc:cxnChg>
        <pc:cxnChg chg="add mod">
          <ac:chgData name="Veniero Facchetti" userId="f2c6c99af91c4974" providerId="LiveId" clId="{136D3446-8CB2-469B-8409-99762C951E30}" dt="2022-03-16T14:02:00.034" v="497" actId="13822"/>
          <ac:cxnSpMkLst>
            <pc:docMk/>
            <pc:sldMk cId="0" sldId="272"/>
            <ac:cxnSpMk id="46" creationId="{8A80FC8A-9894-4454-A66C-D0CF97E6E9B7}"/>
          </ac:cxnSpMkLst>
        </pc:cxnChg>
      </pc:sldChg>
      <pc:sldChg chg="addSp delSp modSp mod">
        <pc:chgData name="Veniero Facchetti" userId="f2c6c99af91c4974" providerId="LiveId" clId="{136D3446-8CB2-469B-8409-99762C951E30}" dt="2022-03-16T14:09:02.507" v="572" actId="1076"/>
        <pc:sldMkLst>
          <pc:docMk/>
          <pc:sldMk cId="0" sldId="273"/>
        </pc:sldMkLst>
        <pc:spChg chg="mod">
          <ac:chgData name="Veniero Facchetti" userId="f2c6c99af91c4974" providerId="LiveId" clId="{136D3446-8CB2-469B-8409-99762C951E30}" dt="2022-03-16T14:08:42.087" v="566" actId="12"/>
          <ac:spMkLst>
            <pc:docMk/>
            <pc:sldMk cId="0" sldId="273"/>
            <ac:spMk id="10" creationId="{00000000-0000-0000-0000-000000000000}"/>
          </ac:spMkLst>
        </pc:spChg>
        <pc:spChg chg="add mod">
          <ac:chgData name="Veniero Facchetti" userId="f2c6c99af91c4974" providerId="LiveId" clId="{136D3446-8CB2-469B-8409-99762C951E30}" dt="2022-03-16T14:08:11.859" v="560"/>
          <ac:spMkLst>
            <pc:docMk/>
            <pc:sldMk cId="0" sldId="273"/>
            <ac:spMk id="13" creationId="{5E2B8130-F3EE-4CF6-B9C2-ECA20A20569E}"/>
          </ac:spMkLst>
        </pc:spChg>
        <pc:grpChg chg="del">
          <ac:chgData name="Veniero Facchetti" userId="f2c6c99af91c4974" providerId="LiveId" clId="{136D3446-8CB2-469B-8409-99762C951E30}" dt="2022-03-16T14:08:51.787" v="567" actId="165"/>
          <ac:grpSpMkLst>
            <pc:docMk/>
            <pc:sldMk cId="0" sldId="273"/>
            <ac:grpSpMk id="5" creationId="{00000000-0000-0000-0000-000000000000}"/>
          </ac:grpSpMkLst>
        </pc:grpChg>
        <pc:picChg chg="mod topLvl">
          <ac:chgData name="Veniero Facchetti" userId="f2c6c99af91c4974" providerId="LiveId" clId="{136D3446-8CB2-469B-8409-99762C951E30}" dt="2022-03-16T14:08:51.787" v="567" actId="165"/>
          <ac:picMkLst>
            <pc:docMk/>
            <pc:sldMk cId="0" sldId="273"/>
            <ac:picMk id="6" creationId="{00000000-0000-0000-0000-000000000000}"/>
          </ac:picMkLst>
        </pc:picChg>
        <pc:picChg chg="mod topLvl">
          <ac:chgData name="Veniero Facchetti" userId="f2c6c99af91c4974" providerId="LiveId" clId="{136D3446-8CB2-469B-8409-99762C951E30}" dt="2022-03-16T14:09:02.507" v="572" actId="1076"/>
          <ac:picMkLst>
            <pc:docMk/>
            <pc:sldMk cId="0" sldId="273"/>
            <ac:picMk id="7" creationId="{00000000-0000-0000-0000-000000000000}"/>
          </ac:picMkLst>
        </pc:picChg>
        <pc:picChg chg="mod">
          <ac:chgData name="Veniero Facchetti" userId="f2c6c99af91c4974" providerId="LiveId" clId="{136D3446-8CB2-469B-8409-99762C951E30}" dt="2022-03-16T14:09:00.461" v="571" actId="1076"/>
          <ac:picMkLst>
            <pc:docMk/>
            <pc:sldMk cId="0" sldId="273"/>
            <ac:picMk id="8" creationId="{00000000-0000-0000-0000-000000000000}"/>
          </ac:picMkLst>
        </pc:picChg>
        <pc:picChg chg="mod">
          <ac:chgData name="Veniero Facchetti" userId="f2c6c99af91c4974" providerId="LiveId" clId="{136D3446-8CB2-469B-8409-99762C951E30}" dt="2022-03-16T14:08:59.139" v="570" actId="1076"/>
          <ac:picMkLst>
            <pc:docMk/>
            <pc:sldMk cId="0" sldId="273"/>
            <ac:picMk id="9" creationId="{00000000-0000-0000-0000-000000000000}"/>
          </ac:picMkLst>
        </pc:picChg>
        <pc:cxnChg chg="add mod">
          <ac:chgData name="Veniero Facchetti" userId="f2c6c99af91c4974" providerId="LiveId" clId="{136D3446-8CB2-469B-8409-99762C951E30}" dt="2022-03-16T14:07:56.524" v="559"/>
          <ac:cxnSpMkLst>
            <pc:docMk/>
            <pc:sldMk cId="0" sldId="273"/>
            <ac:cxnSpMk id="14" creationId="{3BD5BE50-B0DA-410A-B29F-FD46A681B72C}"/>
          </ac:cxnSpMkLst>
        </pc:cxnChg>
      </pc:sldChg>
    </pc:docChg>
  </pc:docChgLst>
  <pc:docChgLst>
    <pc:chgData name="Veniero Facchetti" userId="f2c6c99af91c4974" providerId="LiveId" clId="{EC76531E-0470-4D88-BDDA-C838BCAB2BD5}"/>
    <pc:docChg chg="undo custSel modSld">
      <pc:chgData name="Veniero Facchetti" userId="f2c6c99af91c4974" providerId="LiveId" clId="{EC76531E-0470-4D88-BDDA-C838BCAB2BD5}" dt="2022-05-10T09:27:54.254" v="49" actId="1076"/>
      <pc:docMkLst>
        <pc:docMk/>
      </pc:docMkLst>
      <pc:sldChg chg="addSp modSp mod">
        <pc:chgData name="Veniero Facchetti" userId="f2c6c99af91c4974" providerId="LiveId" clId="{EC76531E-0470-4D88-BDDA-C838BCAB2BD5}" dt="2022-05-10T09:27:54.254" v="49" actId="1076"/>
        <pc:sldMkLst>
          <pc:docMk/>
          <pc:sldMk cId="0" sldId="256"/>
        </pc:sldMkLst>
        <pc:spChg chg="mod">
          <ac:chgData name="Veniero Facchetti" userId="f2c6c99af91c4974" providerId="LiveId" clId="{EC76531E-0470-4D88-BDDA-C838BCAB2BD5}" dt="2022-05-10T09:27:54.254" v="49" actId="1076"/>
          <ac:spMkLst>
            <pc:docMk/>
            <pc:sldMk cId="0" sldId="256"/>
            <ac:spMk id="4" creationId="{00000000-0000-0000-0000-000000000000}"/>
          </ac:spMkLst>
        </pc:spChg>
        <pc:spChg chg="add mod">
          <ac:chgData name="Veniero Facchetti" userId="f2c6c99af91c4974" providerId="LiveId" clId="{EC76531E-0470-4D88-BDDA-C838BCAB2BD5}" dt="2022-05-10T09:25:13.932" v="7" actId="571"/>
          <ac:spMkLst>
            <pc:docMk/>
            <pc:sldMk cId="0" sldId="256"/>
            <ac:spMk id="17" creationId="{070B15C4-B6EF-0AB0-1665-1630E680F100}"/>
          </ac:spMkLst>
        </pc:spChg>
        <pc:spChg chg="mod">
          <ac:chgData name="Veniero Facchetti" userId="f2c6c99af91c4974" providerId="LiveId" clId="{EC76531E-0470-4D88-BDDA-C838BCAB2BD5}" dt="2022-05-10T09:26:34.014" v="20" actId="1076"/>
          <ac:spMkLst>
            <pc:docMk/>
            <pc:sldMk cId="0" sldId="256"/>
            <ac:spMk id="19" creationId="{B419A187-3FDF-4297-8412-7811CE4ECD07}"/>
          </ac:spMkLst>
        </pc:spChg>
        <pc:spChg chg="add mod">
          <ac:chgData name="Veniero Facchetti" userId="f2c6c99af91c4974" providerId="LiveId" clId="{EC76531E-0470-4D88-BDDA-C838BCAB2BD5}" dt="2022-05-10T09:26:29.807" v="19" actId="113"/>
          <ac:spMkLst>
            <pc:docMk/>
            <pc:sldMk cId="0" sldId="256"/>
            <ac:spMk id="20" creationId="{1A6C308A-71B4-F273-AFF9-75F6E6064F25}"/>
          </ac:spMkLst>
        </pc:spChg>
        <pc:spChg chg="mod">
          <ac:chgData name="Veniero Facchetti" userId="f2c6c99af91c4974" providerId="LiveId" clId="{EC76531E-0470-4D88-BDDA-C838BCAB2BD5}" dt="2022-05-10T09:26:49.541" v="24" actId="1076"/>
          <ac:spMkLst>
            <pc:docMk/>
            <pc:sldMk cId="0" sldId="256"/>
            <ac:spMk id="21" creationId="{5B7194BF-39EE-4ABD-9090-D862278223ED}"/>
          </ac:spMkLst>
        </pc:spChg>
        <pc:spChg chg="add mod">
          <ac:chgData name="Veniero Facchetti" userId="f2c6c99af91c4974" providerId="LiveId" clId="{EC76531E-0470-4D88-BDDA-C838BCAB2BD5}" dt="2022-05-10T09:27:17.262" v="39" actId="1076"/>
          <ac:spMkLst>
            <pc:docMk/>
            <pc:sldMk cId="0" sldId="256"/>
            <ac:spMk id="22" creationId="{F402C585-B0E6-A95E-57E6-6950A5B0E66E}"/>
          </ac:spMkLst>
        </pc:spChg>
        <pc:picChg chg="mod">
          <ac:chgData name="Veniero Facchetti" userId="f2c6c99af91c4974" providerId="LiveId" clId="{EC76531E-0470-4D88-BDDA-C838BCAB2BD5}" dt="2022-05-10T09:27:39.854" v="46" actId="1076"/>
          <ac:picMkLst>
            <pc:docMk/>
            <pc:sldMk cId="0" sldId="256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5700-0F78-7B49-B17F-4EBCED624A69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35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49B7-2E22-4247-A272-39BC49D836DB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5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14">
            <a:extLst>
              <a:ext uri="{FF2B5EF4-FFF2-40B4-BE49-F238E27FC236}">
                <a16:creationId xmlns:a16="http://schemas.microsoft.com/office/drawing/2014/main" id="{6687FCB6-6C2B-4BDD-BDF1-2E5AFDE44A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10" name="Immagine 14">
            <a:extLst>
              <a:ext uri="{FF2B5EF4-FFF2-40B4-BE49-F238E27FC236}">
                <a16:creationId xmlns:a16="http://schemas.microsoft.com/office/drawing/2014/main" id="{F83035ED-2617-492A-BF19-2B61D00B6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E23D5558-1291-45BB-AE33-1EEDDD168C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658087" cy="864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2769634-78C8-46C9-BCDB-8C40A027EC6D}"/>
              </a:ext>
            </a:extLst>
          </p:cNvPr>
          <p:cNvSpPr txBox="1"/>
          <p:nvPr userDrawn="1"/>
        </p:nvSpPr>
        <p:spPr>
          <a:xfrm>
            <a:off x="-57551" y="6530932"/>
            <a:ext cx="1218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IVS 2022 |  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Conference</a:t>
            </a:r>
            <a:endParaRPr lang="it-IT" dirty="0"/>
          </a:p>
        </p:txBody>
      </p:sp>
      <p:sp>
        <p:nvSpPr>
          <p:cNvPr id="15" name="Foliennummernplatzhalter 1">
            <a:extLst>
              <a:ext uri="{FF2B5EF4-FFF2-40B4-BE49-F238E27FC236}">
                <a16:creationId xmlns:a16="http://schemas.microsoft.com/office/drawing/2014/main" id="{083B619A-91A7-4544-B8B9-36BEC83F6F54}"/>
              </a:ext>
            </a:extLst>
          </p:cNvPr>
          <p:cNvSpPr txBox="1">
            <a:spLocks/>
          </p:cNvSpPr>
          <p:nvPr userDrawn="1"/>
        </p:nvSpPr>
        <p:spPr>
          <a:xfrm>
            <a:off x="9027555" y="65675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2A8214C-FA1D-6847-9EEC-AC2A1036FCC5}" type="slidenum">
              <a:rPr lang="it-IT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‹N›</a:t>
            </a:fld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19">
            <a:extLst>
              <a:ext uri="{FF2B5EF4-FFF2-40B4-BE49-F238E27FC236}">
                <a16:creationId xmlns:a16="http://schemas.microsoft.com/office/drawing/2014/main" id="{6C9AEA64-804D-4BF8-AB37-1AEC2CDF45A5}"/>
              </a:ext>
            </a:extLst>
          </p:cNvPr>
          <p:cNvGrpSpPr/>
          <p:nvPr userDrawn="1"/>
        </p:nvGrpSpPr>
        <p:grpSpPr>
          <a:xfrm>
            <a:off x="7634941" y="279245"/>
            <a:ext cx="1757109" cy="534102"/>
            <a:chOff x="7773004" y="383063"/>
            <a:chExt cx="1757109" cy="534102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404111AD-6CC6-45C9-B429-944EC79BD2F3}"/>
                </a:ext>
              </a:extLst>
            </p:cNvPr>
            <p:cNvGrpSpPr/>
            <p:nvPr/>
          </p:nvGrpSpPr>
          <p:grpSpPr>
            <a:xfrm>
              <a:off x="7773004" y="557961"/>
              <a:ext cx="1757109" cy="100583"/>
              <a:chOff x="611187" y="1916113"/>
              <a:chExt cx="7921626" cy="593005"/>
            </a:xfrm>
          </p:grpSpPr>
          <p:cxnSp>
            <p:nvCxnSpPr>
              <p:cNvPr id="20" name="Connettore 1 10">
                <a:extLst>
                  <a:ext uri="{FF2B5EF4-FFF2-40B4-BE49-F238E27FC236}">
                    <a16:creationId xmlns:a16="http://schemas.microsoft.com/office/drawing/2014/main" id="{FE862046-0300-4185-B5F7-1F8A16B00167}"/>
                  </a:ext>
                </a:extLst>
              </p:cNvPr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1 11">
                <a:extLst>
                  <a:ext uri="{FF2B5EF4-FFF2-40B4-BE49-F238E27FC236}">
                    <a16:creationId xmlns:a16="http://schemas.microsoft.com/office/drawing/2014/main" id="{9EA38701-7F6D-4F38-8D8A-9AAFD6580123}"/>
                  </a:ext>
                </a:extLst>
              </p:cNvPr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15">
                <a:extLst>
                  <a:ext uri="{FF2B5EF4-FFF2-40B4-BE49-F238E27FC236}">
                    <a16:creationId xmlns:a16="http://schemas.microsoft.com/office/drawing/2014/main" id="{2DB8F119-EDB1-4C30-9F63-12766702BC58}"/>
                  </a:ext>
                </a:extLst>
              </p:cNvPr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158A2BE-10C8-44FF-A767-1DDB173E1E32}"/>
                </a:ext>
              </a:extLst>
            </p:cNvPr>
            <p:cNvSpPr txBox="1"/>
            <p:nvPr/>
          </p:nvSpPr>
          <p:spPr>
            <a:xfrm>
              <a:off x="7773088" y="383063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F8FA77F6-844E-4337-BA07-9D03C5F0964F}"/>
                </a:ext>
              </a:extLst>
            </p:cNvPr>
            <p:cNvGrpSpPr/>
            <p:nvPr/>
          </p:nvGrpSpPr>
          <p:grpSpPr>
            <a:xfrm>
              <a:off x="7854356" y="676765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D8406FC3-5222-4EC2-B7B4-ECAB9506E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85C2F3FA-AA53-489B-83D8-172B59AF9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grpSp>
        <p:nvGrpSpPr>
          <p:cNvPr id="23" name="Gruppieren 28">
            <a:extLst>
              <a:ext uri="{FF2B5EF4-FFF2-40B4-BE49-F238E27FC236}">
                <a16:creationId xmlns:a16="http://schemas.microsoft.com/office/drawing/2014/main" id="{AC8C9E71-405F-40BD-914D-087E3424908D}"/>
              </a:ext>
            </a:extLst>
          </p:cNvPr>
          <p:cNvGrpSpPr/>
          <p:nvPr userDrawn="1"/>
        </p:nvGrpSpPr>
        <p:grpSpPr>
          <a:xfrm>
            <a:off x="9876712" y="454143"/>
            <a:ext cx="1757109" cy="100583"/>
            <a:chOff x="10014775" y="557961"/>
            <a:chExt cx="1757109" cy="100583"/>
          </a:xfrm>
        </p:grpSpPr>
        <p:cxnSp>
          <p:nvCxnSpPr>
            <p:cNvPr id="24" name="Connettore 1 10">
              <a:extLst>
                <a:ext uri="{FF2B5EF4-FFF2-40B4-BE49-F238E27FC236}">
                  <a16:creationId xmlns:a16="http://schemas.microsoft.com/office/drawing/2014/main" id="{B9CE54E5-7C47-47B4-ADC9-66441AB60306}"/>
                </a:ext>
              </a:extLst>
            </p:cNvPr>
            <p:cNvCxnSpPr/>
            <p:nvPr/>
          </p:nvCxnSpPr>
          <p:spPr>
            <a:xfrm flipV="1">
              <a:off x="10016054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1">
              <a:extLst>
                <a:ext uri="{FF2B5EF4-FFF2-40B4-BE49-F238E27FC236}">
                  <a16:creationId xmlns:a16="http://schemas.microsoft.com/office/drawing/2014/main" id="{EBEFE5D9-D42F-4ED9-9E67-69D096B693ED}"/>
                </a:ext>
              </a:extLst>
            </p:cNvPr>
            <p:cNvCxnSpPr/>
            <p:nvPr/>
          </p:nvCxnSpPr>
          <p:spPr>
            <a:xfrm flipV="1">
              <a:off x="10014775" y="557961"/>
              <a:ext cx="1757109" cy="65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15">
              <a:extLst>
                <a:ext uri="{FF2B5EF4-FFF2-40B4-BE49-F238E27FC236}">
                  <a16:creationId xmlns:a16="http://schemas.microsoft.com/office/drawing/2014/main" id="{D3E25A83-083F-432F-A83B-85595F08B8FF}"/>
                </a:ext>
              </a:extLst>
            </p:cNvPr>
            <p:cNvCxnSpPr/>
            <p:nvPr/>
          </p:nvCxnSpPr>
          <p:spPr>
            <a:xfrm flipV="1">
              <a:off x="11771199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sellaDiTesto 16">
            <a:extLst>
              <a:ext uri="{FF2B5EF4-FFF2-40B4-BE49-F238E27FC236}">
                <a16:creationId xmlns:a16="http://schemas.microsoft.com/office/drawing/2014/main" id="{F060DCB3-1895-42BD-BBDF-F66FAAC8B9D3}"/>
              </a:ext>
            </a:extLst>
          </p:cNvPr>
          <p:cNvSpPr txBox="1"/>
          <p:nvPr userDrawn="1"/>
        </p:nvSpPr>
        <p:spPr>
          <a:xfrm>
            <a:off x="9876796" y="279245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28" name="Grafik 5">
            <a:extLst>
              <a:ext uri="{FF2B5EF4-FFF2-40B4-BE49-F238E27FC236}">
                <a16:creationId xmlns:a16="http://schemas.microsoft.com/office/drawing/2014/main" id="{4EB0F078-0226-4D14-8CCF-8CBF2FC208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95266" y="40906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1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3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DC60-1757-E045-A478-19FC60330ECF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5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45C5-A38B-CE46-A06F-3B82732EFF6E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26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69B7-FCD2-9D4B-8E75-10DF5796BEF1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D0E-62E7-9D41-A949-6C06B82E1EE1}" type="datetime1">
              <a:rPr lang="it-IT" smtClean="0"/>
              <a:pPr/>
              <a:t>10/05/2022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9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286A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286A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286A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2F8B-AFAB-7E42-8432-A5F8E3AC75DC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21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9F79-F40C-1C42-BBD2-2273A9E9FECE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2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1125-DD4A-BD4C-95A1-F24081310AA1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8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D0E-62E7-9D41-A949-6C06B82E1EE1}" type="datetime1">
              <a:rPr lang="it-IT" smtClean="0"/>
              <a:pPr/>
              <a:t>10/05/2022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326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579106"/>
            <a:ext cx="12191999" cy="27889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5384" y="271272"/>
            <a:ext cx="3832860" cy="54254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635240" y="454151"/>
            <a:ext cx="1757680" cy="100330"/>
          </a:xfrm>
          <a:custGeom>
            <a:avLst/>
            <a:gdLst/>
            <a:ahLst/>
            <a:cxnLst/>
            <a:rect l="l" t="t" r="r" b="b"/>
            <a:pathLst>
              <a:path w="1757679" h="100329">
                <a:moveTo>
                  <a:pt x="1524" y="100202"/>
                </a:moveTo>
                <a:lnTo>
                  <a:pt x="1524" y="0"/>
                </a:lnTo>
              </a:path>
              <a:path w="1757679" h="100329">
                <a:moveTo>
                  <a:pt x="0" y="635"/>
                </a:moveTo>
                <a:lnTo>
                  <a:pt x="1757171" y="0"/>
                </a:lnTo>
              </a:path>
              <a:path w="1757679" h="100329">
                <a:moveTo>
                  <a:pt x="1755775" y="100202"/>
                </a:moveTo>
                <a:lnTo>
                  <a:pt x="1755775" y="0"/>
                </a:lnTo>
              </a:path>
            </a:pathLst>
          </a:custGeom>
          <a:ln w="12700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86216" y="573023"/>
            <a:ext cx="723900" cy="2407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16012" y="586739"/>
            <a:ext cx="789431" cy="2270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7697" y="1881004"/>
            <a:ext cx="11036604" cy="2287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286A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7697" y="1881004"/>
            <a:ext cx="11036604" cy="2287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6879" y="6571022"/>
            <a:ext cx="3544570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44605" y="6601586"/>
            <a:ext cx="27432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79D0E-62E7-9D41-A949-6C06B82E1EE1}" type="datetime1">
              <a:rPr lang="it-IT" smtClean="0"/>
              <a:pPr/>
              <a:t>10/05/2022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030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11.png"/><Relationship Id="rId7" Type="http://schemas.openxmlformats.org/officeDocument/2006/relationships/image" Target="../media/image45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" y="3127248"/>
            <a:ext cx="12190475" cy="28834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3268" y="3501967"/>
            <a:ext cx="10616565" cy="230832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spcBef>
                <a:spcPts val="1415"/>
              </a:spcBef>
            </a:pP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THE INTEGRATED VALVE INFORMATION DEVICE FOR  EMERGENCY SHUTDOWN VALVE</a:t>
            </a:r>
            <a:endParaRPr sz="48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766050" y="551433"/>
            <a:ext cx="1769745" cy="366395"/>
            <a:chOff x="7766050" y="551433"/>
            <a:chExt cx="1769745" cy="366395"/>
          </a:xfrm>
        </p:grpSpPr>
        <p:sp>
          <p:nvSpPr>
            <p:cNvPr id="6" name="object 6"/>
            <p:cNvSpPr/>
            <p:nvPr/>
          </p:nvSpPr>
          <p:spPr>
            <a:xfrm>
              <a:off x="7772400" y="557783"/>
              <a:ext cx="1757045" cy="100330"/>
            </a:xfrm>
            <a:custGeom>
              <a:avLst/>
              <a:gdLst/>
              <a:ahLst/>
              <a:cxnLst/>
              <a:rect l="l" t="t" r="r" b="b"/>
              <a:pathLst>
                <a:path w="1757045" h="100329">
                  <a:moveTo>
                    <a:pt x="1524" y="100202"/>
                  </a:moveTo>
                  <a:lnTo>
                    <a:pt x="1524" y="0"/>
                  </a:lnTo>
                </a:path>
                <a:path w="1757045" h="100329">
                  <a:moveTo>
                    <a:pt x="0" y="635"/>
                  </a:moveTo>
                  <a:lnTo>
                    <a:pt x="1756536" y="0"/>
                  </a:lnTo>
                </a:path>
                <a:path w="1757045" h="100329">
                  <a:moveTo>
                    <a:pt x="1756664" y="100202"/>
                  </a:moveTo>
                  <a:lnTo>
                    <a:pt x="1756664" y="0"/>
                  </a:lnTo>
                </a:path>
              </a:pathLst>
            </a:custGeom>
            <a:ln w="12700">
              <a:solidFill>
                <a:srgbClr val="3434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3375" y="676655"/>
              <a:ext cx="725424" cy="2407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4696" y="690371"/>
              <a:ext cx="789431" cy="2270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761858" y="365251"/>
            <a:ext cx="69278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O</a:t>
            </a:r>
            <a:r>
              <a:rPr sz="800" b="1" spc="-15" dirty="0">
                <a:solidFill>
                  <a:srgbClr val="343433"/>
                </a:solidFill>
                <a:latin typeface="Arial"/>
                <a:cs typeface="Arial"/>
              </a:rPr>
              <a:t>R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G</a:t>
            </a:r>
            <a:r>
              <a:rPr sz="800" b="1" spc="-90" dirty="0">
                <a:solidFill>
                  <a:srgbClr val="343433"/>
                </a:solidFill>
                <a:latin typeface="Arial"/>
                <a:cs typeface="Arial"/>
              </a:rPr>
              <a:t>A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N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IZ</a:t>
            </a:r>
            <a:r>
              <a:rPr sz="800" b="1" spc="5" dirty="0">
                <a:solidFill>
                  <a:srgbClr val="343433"/>
                </a:solidFill>
                <a:latin typeface="Arial"/>
                <a:cs typeface="Arial"/>
              </a:rPr>
              <a:t>E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R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8368" y="481583"/>
            <a:ext cx="6219444" cy="87934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0007854" y="513587"/>
            <a:ext cx="1769745" cy="719455"/>
            <a:chOff x="10007854" y="513587"/>
            <a:chExt cx="1769745" cy="719455"/>
          </a:xfrm>
        </p:grpSpPr>
        <p:sp>
          <p:nvSpPr>
            <p:cNvPr id="12" name="object 12"/>
            <p:cNvSpPr/>
            <p:nvPr/>
          </p:nvSpPr>
          <p:spPr>
            <a:xfrm>
              <a:off x="10014204" y="557783"/>
              <a:ext cx="1757045" cy="100330"/>
            </a:xfrm>
            <a:custGeom>
              <a:avLst/>
              <a:gdLst/>
              <a:ahLst/>
              <a:cxnLst/>
              <a:rect l="l" t="t" r="r" b="b"/>
              <a:pathLst>
                <a:path w="1757045" h="100329">
                  <a:moveTo>
                    <a:pt x="1524" y="100202"/>
                  </a:moveTo>
                  <a:lnTo>
                    <a:pt x="1524" y="0"/>
                  </a:lnTo>
                </a:path>
                <a:path w="1757045" h="100329">
                  <a:moveTo>
                    <a:pt x="0" y="635"/>
                  </a:moveTo>
                  <a:lnTo>
                    <a:pt x="1756664" y="0"/>
                  </a:lnTo>
                </a:path>
                <a:path w="1757045" h="100329">
                  <a:moveTo>
                    <a:pt x="1756664" y="100202"/>
                  </a:moveTo>
                  <a:lnTo>
                    <a:pt x="1756664" y="0"/>
                  </a:lnTo>
                </a:path>
              </a:pathLst>
            </a:custGeom>
            <a:ln w="12700">
              <a:solidFill>
                <a:srgbClr val="3434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33888" y="513587"/>
              <a:ext cx="719327" cy="71932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0004552" y="365251"/>
            <a:ext cx="122491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IE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N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IFIC</a:t>
            </a:r>
            <a:r>
              <a:rPr sz="800" b="1" spc="-35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CO</a:t>
            </a:r>
            <a:r>
              <a:rPr sz="800" b="1" spc="10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MI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EE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3268" y="5988507"/>
            <a:ext cx="3697732" cy="7944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275"/>
              </a:lnSpc>
              <a:spcBef>
                <a:spcPts val="95"/>
              </a:spcBef>
            </a:pPr>
            <a:r>
              <a:rPr sz="2800" b="1" dirty="0">
                <a:solidFill>
                  <a:srgbClr val="1F3862"/>
                </a:solidFill>
                <a:latin typeface="Arial"/>
                <a:cs typeface="Arial"/>
              </a:rPr>
              <a:t>IVS 2022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2795"/>
              </a:lnSpc>
            </a:pPr>
            <a:r>
              <a:rPr sz="2400" dirty="0">
                <a:solidFill>
                  <a:srgbClr val="1F3862"/>
                </a:solidFill>
                <a:latin typeface="Arial MT"/>
                <a:cs typeface="Arial MT"/>
              </a:rPr>
              <a:t>Technical Conference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419A187-3FDF-4297-8412-7811CE4ECD07}"/>
              </a:ext>
            </a:extLst>
          </p:cNvPr>
          <p:cNvSpPr txBox="1"/>
          <p:nvPr/>
        </p:nvSpPr>
        <p:spPr>
          <a:xfrm>
            <a:off x="310896" y="2582016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ANDREA GIRONI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B7194BF-39EE-4ABD-9090-D862278223ED}"/>
              </a:ext>
            </a:extLst>
          </p:cNvPr>
          <p:cNvSpPr txBox="1"/>
          <p:nvPr/>
        </p:nvSpPr>
        <p:spPr>
          <a:xfrm>
            <a:off x="6038849" y="2600560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TURNER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A6C308A-71B4-F273-AFF9-75F6E6064F25}"/>
              </a:ext>
            </a:extLst>
          </p:cNvPr>
          <p:cNvSpPr txBox="1"/>
          <p:nvPr/>
        </p:nvSpPr>
        <p:spPr>
          <a:xfrm>
            <a:off x="304800" y="3152387"/>
            <a:ext cx="6099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320">
              <a:spcBef>
                <a:spcPts val="720"/>
              </a:spcBef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LGM ENGINEERING  - Marketing Manager</a:t>
            </a: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F402C585-B0E6-A95E-57E6-6950A5B0E66E}"/>
              </a:ext>
            </a:extLst>
          </p:cNvPr>
          <p:cNvSpPr txBox="1"/>
          <p:nvPr/>
        </p:nvSpPr>
        <p:spPr>
          <a:xfrm>
            <a:off x="1406461" y="3061068"/>
            <a:ext cx="10616565" cy="46166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0320" algn="r">
              <a:spcBef>
                <a:spcPts val="720"/>
              </a:spcBef>
            </a:pP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IMTEX CONTROLS</a:t>
            </a:r>
            <a:r>
              <a:rPr lang="it-IT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CEO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809" y="260731"/>
            <a:ext cx="6915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045" cy="100330"/>
          </a:xfrm>
          <a:custGeom>
            <a:avLst/>
            <a:gdLst/>
            <a:ahLst/>
            <a:cxnLst/>
            <a:rect l="l" t="t" r="r" b="b"/>
            <a:pathLst>
              <a:path w="1757045" h="100329">
                <a:moveTo>
                  <a:pt x="1524" y="100202"/>
                </a:moveTo>
                <a:lnTo>
                  <a:pt x="1524" y="0"/>
                </a:lnTo>
              </a:path>
              <a:path w="1757045" h="100329">
                <a:moveTo>
                  <a:pt x="0" y="635"/>
                </a:moveTo>
                <a:lnTo>
                  <a:pt x="1756663" y="0"/>
                </a:lnTo>
              </a:path>
              <a:path w="1757045" h="100329">
                <a:moveTo>
                  <a:pt x="1755139" y="100202"/>
                </a:moveTo>
                <a:lnTo>
                  <a:pt x="1755139" y="0"/>
                </a:lnTo>
              </a:path>
            </a:pathLst>
          </a:custGeom>
          <a:ln w="12700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6503" y="260731"/>
            <a:ext cx="12249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IE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N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O</a:t>
            </a:r>
            <a:r>
              <a:rPr sz="800" b="1" spc="25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spc="10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2963" y="2755418"/>
            <a:ext cx="3496869" cy="13471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7495" indent="-265430">
              <a:lnSpc>
                <a:spcPct val="100000"/>
              </a:lnSpc>
              <a:spcBef>
                <a:spcPts val="975"/>
              </a:spcBef>
              <a:buClr>
                <a:srgbClr val="660033"/>
              </a:buClr>
              <a:buFont typeface="Times New Roman"/>
              <a:buChar char="•"/>
              <a:tabLst>
                <a:tab pos="277495" algn="l"/>
                <a:tab pos="278130" algn="l"/>
              </a:tabLst>
            </a:pP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Valve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becomes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stuck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blocked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660033"/>
              </a:buClr>
              <a:buFont typeface="Times New Roman"/>
              <a:buChar char="•"/>
            </a:pP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495" indent="-265430">
              <a:lnSpc>
                <a:spcPct val="100000"/>
              </a:lnSpc>
              <a:buClr>
                <a:srgbClr val="660033"/>
              </a:buClr>
              <a:buFont typeface="Times New Roman"/>
              <a:buChar char="•"/>
              <a:tabLst>
                <a:tab pos="277495" algn="l"/>
                <a:tab pos="278130" algn="l"/>
              </a:tabLst>
            </a:pP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Deterioration</a:t>
            </a:r>
            <a:r>
              <a:rPr sz="1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Actuator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660033"/>
              </a:buClr>
              <a:buFont typeface="Times New Roman"/>
              <a:buChar char="•"/>
            </a:pP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495" indent="-265430">
              <a:lnSpc>
                <a:spcPct val="100000"/>
              </a:lnSpc>
              <a:buClr>
                <a:srgbClr val="660033"/>
              </a:buClr>
              <a:buFont typeface="Times New Roman"/>
              <a:buChar char="•"/>
              <a:tabLst>
                <a:tab pos="277495" algn="l"/>
                <a:tab pos="278130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Solenoid</a:t>
            </a:r>
            <a:r>
              <a:rPr sz="1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sticks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96983" y="2465832"/>
            <a:ext cx="2566416" cy="17175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89832" y="2465832"/>
            <a:ext cx="2578608" cy="17175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93407" y="2465832"/>
            <a:ext cx="2577083" cy="171754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25631" y="5338978"/>
            <a:ext cx="1153776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0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REVEALED</a:t>
            </a:r>
            <a:r>
              <a:rPr sz="20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EXERCISED!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444605" y="6601586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CasellaDiTesto 18">
            <a:extLst>
              <a:ext uri="{FF2B5EF4-FFF2-40B4-BE49-F238E27FC236}">
                <a16:creationId xmlns:a16="http://schemas.microsoft.com/office/drawing/2014/main" id="{1A98EF26-B320-4A8E-96A4-4B5F471C7746}"/>
              </a:ext>
            </a:extLst>
          </p:cNvPr>
          <p:cNvSpPr txBox="1"/>
          <p:nvPr/>
        </p:nvSpPr>
        <p:spPr>
          <a:xfrm>
            <a:off x="327193" y="1008848"/>
            <a:ext cx="1134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TYPICAL PROBLEMS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Connettore diritto 20">
            <a:extLst>
              <a:ext uri="{FF2B5EF4-FFF2-40B4-BE49-F238E27FC236}">
                <a16:creationId xmlns:a16="http://schemas.microsoft.com/office/drawing/2014/main" id="{12E7E702-FBCD-4E41-8BA3-719209EF4FA7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8">
            <a:extLst>
              <a:ext uri="{FF2B5EF4-FFF2-40B4-BE49-F238E27FC236}">
                <a16:creationId xmlns:a16="http://schemas.microsoft.com/office/drawing/2014/main" id="{6A0A4076-551B-4805-87C3-689CA2865AF0}"/>
              </a:ext>
            </a:extLst>
          </p:cNvPr>
          <p:cNvSpPr txBox="1"/>
          <p:nvPr/>
        </p:nvSpPr>
        <p:spPr>
          <a:xfrm>
            <a:off x="327193" y="1008848"/>
            <a:ext cx="1134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SDV ISSUES – IDENTIFICATION METHODS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23809" y="260731"/>
            <a:ext cx="6915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045" cy="100330"/>
          </a:xfrm>
          <a:custGeom>
            <a:avLst/>
            <a:gdLst/>
            <a:ahLst/>
            <a:cxnLst/>
            <a:rect l="l" t="t" r="r" b="b"/>
            <a:pathLst>
              <a:path w="1757045" h="100329">
                <a:moveTo>
                  <a:pt x="1524" y="100202"/>
                </a:moveTo>
                <a:lnTo>
                  <a:pt x="1524" y="0"/>
                </a:lnTo>
              </a:path>
              <a:path w="1757045" h="100329">
                <a:moveTo>
                  <a:pt x="0" y="635"/>
                </a:moveTo>
                <a:lnTo>
                  <a:pt x="1756663" y="0"/>
                </a:lnTo>
              </a:path>
              <a:path w="1757045" h="100329">
                <a:moveTo>
                  <a:pt x="1755139" y="100202"/>
                </a:moveTo>
                <a:lnTo>
                  <a:pt x="1755139" y="0"/>
                </a:lnTo>
              </a:path>
            </a:pathLst>
          </a:custGeom>
          <a:ln w="12700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6503" y="260731"/>
            <a:ext cx="12249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IE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N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O</a:t>
            </a:r>
            <a:r>
              <a:rPr sz="800" b="1" spc="25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spc="10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3" y="408431"/>
            <a:ext cx="719327" cy="7208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691" y="1729360"/>
            <a:ext cx="3363467" cy="220217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25630" y="1755716"/>
            <a:ext cx="5975169" cy="3647152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</a:t>
            </a:r>
            <a:r>
              <a:rPr sz="1400" b="1" spc="-6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sz="1400" b="1" spc="-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sz="1400" b="1" spc="-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(ESD)</a:t>
            </a:r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495" indent="-265430">
              <a:lnSpc>
                <a:spcPct val="100000"/>
              </a:lnSpc>
              <a:spcBef>
                <a:spcPts val="505"/>
              </a:spcBef>
              <a:buClr>
                <a:srgbClr val="660033"/>
              </a:buClr>
              <a:buFont typeface="Times New Roman"/>
              <a:buChar char="•"/>
              <a:tabLst>
                <a:tab pos="277495" algn="l"/>
                <a:tab pos="278130" algn="l"/>
              </a:tabLst>
            </a:pP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sz="1400" spc="-75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marL="277495" indent="-265430">
              <a:lnSpc>
                <a:spcPct val="100000"/>
              </a:lnSpc>
              <a:spcBef>
                <a:spcPts val="505"/>
              </a:spcBef>
              <a:buClr>
                <a:srgbClr val="660033"/>
              </a:buClr>
              <a:buFont typeface="Times New Roman"/>
              <a:buChar char="•"/>
              <a:tabLst>
                <a:tab pos="277495" algn="l"/>
                <a:tab pos="278130" algn="l"/>
              </a:tabLst>
            </a:pP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desirable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problem at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time!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660033"/>
              </a:buClr>
              <a:buFont typeface="Times New Roman"/>
              <a:buChar char="•"/>
            </a:pP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</a:t>
            </a:r>
            <a:r>
              <a:rPr sz="1400" b="1" spc="-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b="1" spc="-7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spc="-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b="1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spc="-8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spc="-3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b="1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  <a:r>
              <a:rPr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b="1" spc="-6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400" b="1" spc="-3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400" b="1" spc="-3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b="1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495" indent="-265430">
              <a:lnSpc>
                <a:spcPct val="100000"/>
              </a:lnSpc>
              <a:spcBef>
                <a:spcPts val="505"/>
              </a:spcBef>
              <a:buClr>
                <a:srgbClr val="660033"/>
              </a:buClr>
              <a:buFont typeface="Times New Roman"/>
              <a:buChar char="•"/>
              <a:tabLst>
                <a:tab pos="277495" algn="l"/>
                <a:tab pos="278130" algn="l"/>
              </a:tabLst>
            </a:pPr>
            <a:r>
              <a:rPr sz="1400" spc="-16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r>
              <a:rPr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ys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495" indent="-265430">
              <a:lnSpc>
                <a:spcPct val="100000"/>
              </a:lnSpc>
              <a:spcBef>
                <a:spcPts val="495"/>
              </a:spcBef>
              <a:buClr>
                <a:srgbClr val="660033"/>
              </a:buClr>
              <a:buFont typeface="Times New Roman"/>
              <a:buChar char="•"/>
              <a:tabLst>
                <a:tab pos="277495" algn="l"/>
                <a:tab pos="278130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Shutdown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495" indent="-265430">
              <a:lnSpc>
                <a:spcPct val="100000"/>
              </a:lnSpc>
              <a:spcBef>
                <a:spcPts val="505"/>
              </a:spcBef>
              <a:buClr>
                <a:srgbClr val="660033"/>
              </a:buClr>
              <a:buFont typeface="Times New Roman"/>
              <a:buChar char="•"/>
              <a:tabLst>
                <a:tab pos="277495" algn="l"/>
                <a:tab pos="278130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sz="1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periodically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comply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r>
              <a:rPr sz="1400" spc="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b="1" spc="-1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400" b="1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spc="-4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b="1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spc="-3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b="1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b="1" spc="-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spc="-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spc="-8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spc="-3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b="1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  <a:r>
              <a:rPr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b="1" spc="-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</a:t>
            </a:r>
            <a:r>
              <a:rPr sz="1400" b="1" spc="-3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b="1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indent="-381000">
              <a:lnSpc>
                <a:spcPct val="100000"/>
              </a:lnSpc>
              <a:spcBef>
                <a:spcPts val="505"/>
              </a:spcBef>
              <a:buClr>
                <a:srgbClr val="660033"/>
              </a:buClr>
              <a:buChar char="•"/>
              <a:tabLst>
                <a:tab pos="393065" algn="l"/>
                <a:tab pos="393700" algn="l"/>
              </a:tabLst>
            </a:pPr>
            <a:r>
              <a:rPr sz="1400" spc="-60" dirty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 Valve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specified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indent="-381000">
              <a:lnSpc>
                <a:spcPct val="100000"/>
              </a:lnSpc>
              <a:spcBef>
                <a:spcPts val="505"/>
              </a:spcBef>
              <a:buClr>
                <a:srgbClr val="660033"/>
              </a:buClr>
              <a:buChar char="•"/>
              <a:tabLst>
                <a:tab pos="393065" algn="l"/>
                <a:tab pos="393700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implements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Shutdown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indent="-381000">
              <a:lnSpc>
                <a:spcPct val="100000"/>
              </a:lnSpc>
              <a:spcBef>
                <a:spcPts val="495"/>
              </a:spcBef>
              <a:buClr>
                <a:srgbClr val="660033"/>
              </a:buClr>
              <a:buChar char="•"/>
              <a:tabLst>
                <a:tab pos="393065" algn="l"/>
                <a:tab pos="393700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ow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 i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33548" y="4086326"/>
            <a:ext cx="3363467" cy="224180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06818" y="5810681"/>
            <a:ext cx="8126730" cy="517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740">
              <a:lnSpc>
                <a:spcPct val="123300"/>
              </a:lnSpc>
              <a:spcBef>
                <a:spcPts val="100"/>
              </a:spcBef>
            </a:pP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WHEN TESTING, THE GOAL SHOULD BE TO TEST THE VALVE SYSTEM IN A WAY THAT  REFLECTS AS CLOSELY AS POSSIBLE THE WAY THE SYSTEM ACTS DURING AN ESD EVENT.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444605" y="6601586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cxnSp>
        <p:nvCxnSpPr>
          <p:cNvPr id="15" name="Connettore diritto 20">
            <a:extLst>
              <a:ext uri="{FF2B5EF4-FFF2-40B4-BE49-F238E27FC236}">
                <a16:creationId xmlns:a16="http://schemas.microsoft.com/office/drawing/2014/main" id="{4768D952-EFDE-467D-B5F0-5E6F1525D4BC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8">
            <a:extLst>
              <a:ext uri="{FF2B5EF4-FFF2-40B4-BE49-F238E27FC236}">
                <a16:creationId xmlns:a16="http://schemas.microsoft.com/office/drawing/2014/main" id="{FB992115-E7FF-4018-A6A5-235A038214F0}"/>
              </a:ext>
            </a:extLst>
          </p:cNvPr>
          <p:cNvSpPr txBox="1"/>
          <p:nvPr/>
        </p:nvSpPr>
        <p:spPr>
          <a:xfrm>
            <a:off x="344729" y="1139933"/>
            <a:ext cx="11348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GOAL: INTRODUCE TESTING THAT MIMICS ACTUAL ESD TRIP AS CLOSELY AS POSSIBLE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23809" y="260731"/>
            <a:ext cx="6915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045" cy="100330"/>
          </a:xfrm>
          <a:custGeom>
            <a:avLst/>
            <a:gdLst/>
            <a:ahLst/>
            <a:cxnLst/>
            <a:rect l="l" t="t" r="r" b="b"/>
            <a:pathLst>
              <a:path w="1757045" h="100329">
                <a:moveTo>
                  <a:pt x="1524" y="100202"/>
                </a:moveTo>
                <a:lnTo>
                  <a:pt x="1524" y="0"/>
                </a:lnTo>
              </a:path>
              <a:path w="1757045" h="100329">
                <a:moveTo>
                  <a:pt x="0" y="635"/>
                </a:moveTo>
                <a:lnTo>
                  <a:pt x="1756663" y="0"/>
                </a:lnTo>
              </a:path>
              <a:path w="1757045" h="100329">
                <a:moveTo>
                  <a:pt x="1755139" y="100202"/>
                </a:moveTo>
                <a:lnTo>
                  <a:pt x="1755139" y="0"/>
                </a:lnTo>
              </a:path>
            </a:pathLst>
          </a:custGeom>
          <a:ln w="12700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6503" y="260731"/>
            <a:ext cx="12249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IE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N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O</a:t>
            </a:r>
            <a:r>
              <a:rPr sz="800" b="1" spc="25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spc="10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912" y="2584723"/>
            <a:ext cx="5426964" cy="31333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7200" y="2212569"/>
            <a:ext cx="542696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530"/>
              </a:spcBef>
              <a:tabLst>
                <a:tab pos="5711190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SHUT DOWN VALVE – TYPICAL INSTALLATION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6989" y="3124199"/>
            <a:ext cx="5560328" cy="262544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642347" y="3060192"/>
            <a:ext cx="94996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82880">
              <a:lnSpc>
                <a:spcPts val="935"/>
              </a:lnSpc>
            </a:pPr>
            <a:r>
              <a:rPr sz="800" b="1" spc="-5" dirty="0">
                <a:latin typeface="Arial"/>
                <a:cs typeface="Arial"/>
              </a:rPr>
              <a:t>DIAGNOSTIC</a:t>
            </a:r>
            <a:endParaRPr sz="800">
              <a:latin typeface="Arial"/>
              <a:cs typeface="Arial"/>
            </a:endParaRPr>
          </a:p>
          <a:p>
            <a:pPr marL="14605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CONTROLLER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470005" y="6601586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cxnSp>
        <p:nvCxnSpPr>
          <p:cNvPr id="13" name="Connettore diritto 20">
            <a:extLst>
              <a:ext uri="{FF2B5EF4-FFF2-40B4-BE49-F238E27FC236}">
                <a16:creationId xmlns:a16="http://schemas.microsoft.com/office/drawing/2014/main" id="{94E47753-46F0-43D9-91B7-BC5DB2259F52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7">
            <a:extLst>
              <a:ext uri="{FF2B5EF4-FFF2-40B4-BE49-F238E27FC236}">
                <a16:creationId xmlns:a16="http://schemas.microsoft.com/office/drawing/2014/main" id="{92731F65-C622-4949-ACBB-2C623A5FB8AE}"/>
              </a:ext>
            </a:extLst>
          </p:cNvPr>
          <p:cNvSpPr txBox="1"/>
          <p:nvPr/>
        </p:nvSpPr>
        <p:spPr>
          <a:xfrm>
            <a:off x="6116988" y="2218528"/>
            <a:ext cx="561781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530"/>
              </a:spcBef>
              <a:tabLst>
                <a:tab pos="5711190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SHUT DOWN VALVE – WITH TESTING DIAGNOSTICS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8">
            <a:extLst>
              <a:ext uri="{FF2B5EF4-FFF2-40B4-BE49-F238E27FC236}">
                <a16:creationId xmlns:a16="http://schemas.microsoft.com/office/drawing/2014/main" id="{08F565E7-80BC-4A9A-A23C-5C1C6D7CEA68}"/>
              </a:ext>
            </a:extLst>
          </p:cNvPr>
          <p:cNvSpPr txBox="1"/>
          <p:nvPr/>
        </p:nvSpPr>
        <p:spPr>
          <a:xfrm>
            <a:off x="327193" y="1008848"/>
            <a:ext cx="1134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VALVESCAN TYPE V SMART CONTROLLER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Connettore diritto 20">
            <a:extLst>
              <a:ext uri="{FF2B5EF4-FFF2-40B4-BE49-F238E27FC236}">
                <a16:creationId xmlns:a16="http://schemas.microsoft.com/office/drawing/2014/main" id="{7AA2B475-7B07-4777-9EBA-F79E9BC27FD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/>
          <p:nvPr/>
        </p:nvSpPr>
        <p:spPr>
          <a:xfrm>
            <a:off x="7623809" y="260731"/>
            <a:ext cx="6915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045" cy="100330"/>
          </a:xfrm>
          <a:custGeom>
            <a:avLst/>
            <a:gdLst/>
            <a:ahLst/>
            <a:cxnLst/>
            <a:rect l="l" t="t" r="r" b="b"/>
            <a:pathLst>
              <a:path w="1757045" h="100329">
                <a:moveTo>
                  <a:pt x="1524" y="100202"/>
                </a:moveTo>
                <a:lnTo>
                  <a:pt x="1524" y="0"/>
                </a:lnTo>
              </a:path>
              <a:path w="1757045" h="100329">
                <a:moveTo>
                  <a:pt x="0" y="635"/>
                </a:moveTo>
                <a:lnTo>
                  <a:pt x="1756663" y="0"/>
                </a:lnTo>
              </a:path>
              <a:path w="1757045" h="100329">
                <a:moveTo>
                  <a:pt x="1755139" y="100202"/>
                </a:moveTo>
                <a:lnTo>
                  <a:pt x="1755139" y="0"/>
                </a:lnTo>
              </a:path>
            </a:pathLst>
          </a:custGeom>
          <a:ln w="12700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6503" y="260731"/>
            <a:ext cx="12249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IE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N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O</a:t>
            </a:r>
            <a:r>
              <a:rPr sz="800" b="1" spc="25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spc="10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72936" y="1750898"/>
            <a:ext cx="1650873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3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300" b="1" spc="-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sz="13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300" b="1" spc="-3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3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NEFI</a:t>
            </a:r>
            <a:r>
              <a:rPr sz="1300" b="1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3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72936" y="1970989"/>
            <a:ext cx="5587365" cy="3838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960" indent="-175260">
              <a:lnSpc>
                <a:spcPts val="1485"/>
              </a:lnSpc>
              <a:spcBef>
                <a:spcPts val="95"/>
              </a:spcBef>
              <a:buClr>
                <a:schemeClr val="tx2"/>
              </a:buClr>
              <a:buFont typeface="Times New Roman"/>
              <a:buChar char="•"/>
              <a:tabLst>
                <a:tab pos="187960" algn="l"/>
              </a:tabLst>
            </a:pP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sz="12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Solenoid</a:t>
            </a:r>
            <a:r>
              <a:rPr sz="12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ESD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Valve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Assembly</a:t>
            </a:r>
            <a:r>
              <a:rPr sz="120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or a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Solenoid</a:t>
            </a:r>
            <a:r>
              <a:rPr sz="12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it-IT"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deliver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functionality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2936" y="2579623"/>
            <a:ext cx="6150610" cy="2969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95"/>
              </a:spcBef>
              <a:buClr>
                <a:schemeClr val="tx2"/>
              </a:buClr>
              <a:buFont typeface="Times New Roman"/>
              <a:buChar char="•"/>
              <a:tabLst>
                <a:tab pos="187960" algn="l"/>
              </a:tabLst>
            </a:pP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sz="12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sz="12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Solenoid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Valve</a:t>
            </a:r>
            <a:r>
              <a:rPr sz="12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suits</a:t>
            </a:r>
            <a:r>
              <a:rPr sz="12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Hydraulic</a:t>
            </a:r>
            <a:r>
              <a:rPr sz="12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Pneumatic</a:t>
            </a:r>
            <a:r>
              <a:rPr sz="12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chemeClr val="tx2"/>
              </a:buClr>
              <a:buFont typeface="Times New Roman"/>
              <a:buChar char="•"/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960" marR="5080" indent="-175260">
              <a:lnSpc>
                <a:spcPts val="1400"/>
              </a:lnSpc>
              <a:buClr>
                <a:schemeClr val="tx2"/>
              </a:buClr>
              <a:buFont typeface="Times New Roman"/>
              <a:buChar char="•"/>
              <a:tabLst>
                <a:tab pos="187960" algn="l"/>
              </a:tabLst>
            </a:pP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Valve</a:t>
            </a:r>
            <a:r>
              <a:rPr sz="12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5" dirty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sz="12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(FST/PST/SOT)</a:t>
            </a:r>
            <a:r>
              <a:rPr sz="12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sz="12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sz="12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sz="12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2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Signatur </a:t>
            </a:r>
            <a:r>
              <a:rPr sz="1200" spc="-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Capture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Valve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chemeClr val="tx2"/>
              </a:buClr>
              <a:buFont typeface="Times New Roman"/>
              <a:buChar char="•"/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960" indent="-175260">
              <a:lnSpc>
                <a:spcPct val="100000"/>
              </a:lnSpc>
              <a:buClr>
                <a:schemeClr val="tx2"/>
              </a:buClr>
              <a:buFont typeface="Times New Roman"/>
              <a:buChar char="•"/>
              <a:tabLst>
                <a:tab pos="187960" algn="l"/>
              </a:tabLst>
            </a:pPr>
            <a:r>
              <a:rPr sz="1200" spc="-16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6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chemeClr val="tx2"/>
              </a:buClr>
              <a:buFont typeface="Times New Roman"/>
              <a:buChar char="•"/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960" indent="-175260">
              <a:lnSpc>
                <a:spcPct val="100000"/>
              </a:lnSpc>
              <a:buClr>
                <a:schemeClr val="tx2"/>
              </a:buClr>
              <a:buFont typeface="Times New Roman"/>
              <a:buChar char="•"/>
              <a:tabLst>
                <a:tab pos="187960" algn="l"/>
              </a:tabLst>
            </a:pP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work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Solenoids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chemeClr val="tx2"/>
              </a:buClr>
              <a:buFont typeface="Times New Roman"/>
              <a:buChar char="•"/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960" indent="-175260">
              <a:lnSpc>
                <a:spcPct val="100000"/>
              </a:lnSpc>
              <a:buClr>
                <a:schemeClr val="tx2"/>
              </a:buClr>
              <a:buFont typeface="Times New Roman"/>
              <a:buChar char="•"/>
              <a:tabLst>
                <a:tab pos="187960" algn="l"/>
              </a:tabLst>
            </a:pP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sz="12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Local,</a:t>
            </a:r>
            <a:r>
              <a:rPr sz="12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Semi-Local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r>
              <a:rPr sz="12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chemeClr val="tx2"/>
              </a:buClr>
              <a:buFont typeface="Times New Roman"/>
              <a:buChar char="•"/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960" indent="-175260">
              <a:lnSpc>
                <a:spcPct val="100000"/>
              </a:lnSpc>
              <a:buClr>
                <a:schemeClr val="tx2"/>
              </a:buClr>
              <a:buFont typeface="Times New Roman"/>
              <a:buChar char="•"/>
              <a:tabLst>
                <a:tab pos="187960" algn="l"/>
              </a:tabLst>
            </a:pP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Calibrate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chemeClr val="tx2"/>
              </a:buClr>
              <a:buFont typeface="Times New Roman"/>
              <a:buChar char="•"/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960" indent="-175260">
              <a:lnSpc>
                <a:spcPct val="100000"/>
              </a:lnSpc>
              <a:buClr>
                <a:schemeClr val="tx2"/>
              </a:buClr>
              <a:buFont typeface="Times New Roman"/>
              <a:buChar char="•"/>
              <a:tabLst>
                <a:tab pos="187960" algn="l"/>
              </a:tabLst>
            </a:pP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sz="12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chemeClr val="tx2"/>
              </a:buClr>
              <a:buFont typeface="Times New Roman"/>
              <a:buChar char="•"/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960" indent="-175260">
              <a:lnSpc>
                <a:spcPct val="100000"/>
              </a:lnSpc>
              <a:buClr>
                <a:schemeClr val="tx2"/>
              </a:buClr>
              <a:buFont typeface="Times New Roman"/>
              <a:buChar char="•"/>
              <a:tabLst>
                <a:tab pos="187960" algn="l"/>
              </a:tabLst>
            </a:pP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sz="12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sz="12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Retrofit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7027" y="3143563"/>
            <a:ext cx="2670712" cy="22635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98475" y="1739451"/>
            <a:ext cx="5240325" cy="64440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2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sz="1200" b="1" spc="-4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200" b="1" spc="-4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endParaRPr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4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5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osi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 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sz="1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ESD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Valve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Assembly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to deliver</a:t>
            </a:r>
            <a:r>
              <a:rPr sz="1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test.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dirty="0"/>
              <a:t>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18">
            <a:extLst>
              <a:ext uri="{FF2B5EF4-FFF2-40B4-BE49-F238E27FC236}">
                <a16:creationId xmlns:a16="http://schemas.microsoft.com/office/drawing/2014/main" id="{0FD725EC-4B75-4C85-8DCB-96B61752DE51}"/>
              </a:ext>
            </a:extLst>
          </p:cNvPr>
          <p:cNvSpPr txBox="1"/>
          <p:nvPr/>
        </p:nvSpPr>
        <p:spPr>
          <a:xfrm>
            <a:off x="327193" y="1008848"/>
            <a:ext cx="1134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TYPE V CONTROLLER – OPERATIONAL OVERVIEW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Connettore diritto 20">
            <a:extLst>
              <a:ext uri="{FF2B5EF4-FFF2-40B4-BE49-F238E27FC236}">
                <a16:creationId xmlns:a16="http://schemas.microsoft.com/office/drawing/2014/main" id="{B261C8D3-F4B5-4F14-B1E3-489B1B956EF5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/>
          <p:nvPr/>
        </p:nvSpPr>
        <p:spPr>
          <a:xfrm>
            <a:off x="7623809" y="260731"/>
            <a:ext cx="6915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045" cy="100330"/>
          </a:xfrm>
          <a:custGeom>
            <a:avLst/>
            <a:gdLst/>
            <a:ahLst/>
            <a:cxnLst/>
            <a:rect l="l" t="t" r="r" b="b"/>
            <a:pathLst>
              <a:path w="1757045" h="100329">
                <a:moveTo>
                  <a:pt x="1524" y="100202"/>
                </a:moveTo>
                <a:lnTo>
                  <a:pt x="1524" y="0"/>
                </a:lnTo>
              </a:path>
              <a:path w="1757045" h="100329">
                <a:moveTo>
                  <a:pt x="0" y="635"/>
                </a:moveTo>
                <a:lnTo>
                  <a:pt x="1756663" y="0"/>
                </a:lnTo>
              </a:path>
              <a:path w="1757045" h="100329">
                <a:moveTo>
                  <a:pt x="1755139" y="100202"/>
                </a:moveTo>
                <a:lnTo>
                  <a:pt x="1755139" y="0"/>
                </a:lnTo>
              </a:path>
            </a:pathLst>
          </a:custGeom>
          <a:ln w="12700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6503" y="260731"/>
            <a:ext cx="12249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IE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N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O</a:t>
            </a:r>
            <a:r>
              <a:rPr sz="800" b="1" spc="25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spc="10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7627" y="1752600"/>
            <a:ext cx="7519416" cy="452018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8">
            <a:extLst>
              <a:ext uri="{FF2B5EF4-FFF2-40B4-BE49-F238E27FC236}">
                <a16:creationId xmlns:a16="http://schemas.microsoft.com/office/drawing/2014/main" id="{BE750D2A-66B0-49B5-A3B5-57854B00BF16}"/>
              </a:ext>
            </a:extLst>
          </p:cNvPr>
          <p:cNvSpPr txBox="1"/>
          <p:nvPr/>
        </p:nvSpPr>
        <p:spPr>
          <a:xfrm>
            <a:off x="327193" y="1008848"/>
            <a:ext cx="1134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VALVESCAN TYPE V SMART CONTROLLER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23809" y="260731"/>
            <a:ext cx="6915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045" cy="100330"/>
          </a:xfrm>
          <a:custGeom>
            <a:avLst/>
            <a:gdLst/>
            <a:ahLst/>
            <a:cxnLst/>
            <a:rect l="l" t="t" r="r" b="b"/>
            <a:pathLst>
              <a:path w="1757045" h="100329">
                <a:moveTo>
                  <a:pt x="1524" y="100202"/>
                </a:moveTo>
                <a:lnTo>
                  <a:pt x="1524" y="0"/>
                </a:lnTo>
              </a:path>
              <a:path w="1757045" h="100329">
                <a:moveTo>
                  <a:pt x="0" y="635"/>
                </a:moveTo>
                <a:lnTo>
                  <a:pt x="1756663" y="0"/>
                </a:lnTo>
              </a:path>
              <a:path w="1757045" h="100329">
                <a:moveTo>
                  <a:pt x="1755139" y="100202"/>
                </a:moveTo>
                <a:lnTo>
                  <a:pt x="1755139" y="0"/>
                </a:lnTo>
              </a:path>
            </a:pathLst>
          </a:custGeom>
          <a:ln w="12700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6503" y="260731"/>
            <a:ext cx="12249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IE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N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O</a:t>
            </a:r>
            <a:r>
              <a:rPr sz="800" b="1" spc="25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spc="10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4411" y="1962911"/>
            <a:ext cx="2634995" cy="20121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58811" y="2036064"/>
            <a:ext cx="2394204" cy="18638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19200" y="4313656"/>
            <a:ext cx="5204586" cy="571951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Times New Roman"/>
              <a:buChar char="•"/>
              <a:tabLst>
                <a:tab pos="294005" algn="l"/>
                <a:tab pos="294640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Fits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anywhere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conventional</a:t>
            </a:r>
            <a:r>
              <a:rPr sz="14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S/Box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installed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4640" indent="-281940">
              <a:lnSpc>
                <a:spcPct val="100000"/>
              </a:lnSpc>
              <a:spcBef>
                <a:spcPts val="505"/>
              </a:spcBef>
              <a:buClr>
                <a:schemeClr val="tx2"/>
              </a:buClr>
              <a:buFont typeface="Times New Roman"/>
              <a:buChar char="•"/>
              <a:tabLst>
                <a:tab pos="294005" algn="l"/>
                <a:tab pos="294640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1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Piping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dirty="0"/>
              <a:t>11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19568" y="4311243"/>
            <a:ext cx="3871850" cy="571951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94640" indent="-282575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Times New Roman"/>
              <a:buChar char="•"/>
              <a:tabLst>
                <a:tab pos="294640" algn="l"/>
                <a:tab pos="295275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Utilises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Solenoid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4640" indent="-282575">
              <a:lnSpc>
                <a:spcPct val="100000"/>
              </a:lnSpc>
              <a:spcBef>
                <a:spcPts val="505"/>
              </a:spcBef>
              <a:buClr>
                <a:schemeClr val="tx2"/>
              </a:buClr>
              <a:buFont typeface="Times New Roman"/>
              <a:buChar char="•"/>
              <a:tabLst>
                <a:tab pos="294640" algn="l"/>
                <a:tab pos="295275" algn="l"/>
              </a:tabLst>
            </a:pP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retrofit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downtime</a:t>
            </a:r>
            <a:r>
              <a:rPr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diritto 20">
            <a:extLst>
              <a:ext uri="{FF2B5EF4-FFF2-40B4-BE49-F238E27FC236}">
                <a16:creationId xmlns:a16="http://schemas.microsoft.com/office/drawing/2014/main" id="{56A78DCB-ECF4-4AA5-8A6F-4966A0C78AF7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809" y="260731"/>
            <a:ext cx="6915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045" cy="100330"/>
          </a:xfrm>
          <a:custGeom>
            <a:avLst/>
            <a:gdLst/>
            <a:ahLst/>
            <a:cxnLst/>
            <a:rect l="l" t="t" r="r" b="b"/>
            <a:pathLst>
              <a:path w="1757045" h="100329">
                <a:moveTo>
                  <a:pt x="1524" y="100202"/>
                </a:moveTo>
                <a:lnTo>
                  <a:pt x="1524" y="0"/>
                </a:lnTo>
              </a:path>
              <a:path w="1757045" h="100329">
                <a:moveTo>
                  <a:pt x="0" y="635"/>
                </a:moveTo>
                <a:lnTo>
                  <a:pt x="1756663" y="0"/>
                </a:lnTo>
              </a:path>
              <a:path w="1757045" h="100329">
                <a:moveTo>
                  <a:pt x="1755139" y="100202"/>
                </a:moveTo>
                <a:lnTo>
                  <a:pt x="1755139" y="0"/>
                </a:lnTo>
              </a:path>
            </a:pathLst>
          </a:custGeom>
          <a:ln w="12700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6503" y="260731"/>
            <a:ext cx="12249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IE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N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O</a:t>
            </a:r>
            <a:r>
              <a:rPr sz="800" b="1" spc="25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spc="10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5631" y="1810346"/>
            <a:ext cx="8011233" cy="46301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7960" indent="-175260">
              <a:lnSpc>
                <a:spcPct val="100000"/>
              </a:lnSpc>
              <a:buClr>
                <a:schemeClr val="tx2"/>
              </a:buClr>
              <a:buFont typeface="Times New Roman"/>
              <a:buChar char="•"/>
              <a:tabLst>
                <a:tab pos="187325" algn="l"/>
                <a:tab pos="187960" algn="l"/>
              </a:tabLst>
            </a:pP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Valve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(FST/PST/SOT)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ESD</a:t>
            </a:r>
            <a:r>
              <a:rPr sz="12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Datalogging</a:t>
            </a:r>
            <a:r>
              <a:rPr sz="12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2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sz="1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Switches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2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ndep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4-20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buClr>
                <a:schemeClr val="tx2"/>
              </a:buClr>
              <a:tabLst>
                <a:tab pos="187325" algn="l"/>
                <a:tab pos="187960" algn="l"/>
              </a:tabLst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960" indent="-175260">
              <a:lnSpc>
                <a:spcPct val="100000"/>
              </a:lnSpc>
              <a:buClr>
                <a:schemeClr val="tx2"/>
              </a:buClr>
              <a:buFont typeface="Times New Roman"/>
              <a:buChar char="•"/>
              <a:tabLst>
                <a:tab pos="187325" algn="l"/>
                <a:tab pos="187960" algn="l"/>
              </a:tabLst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316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Enc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flexi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buClr>
                <a:schemeClr val="tx2"/>
              </a:buClr>
              <a:tabLst>
                <a:tab pos="187325" algn="l"/>
                <a:tab pos="187960" algn="l"/>
              </a:tabLst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960" indent="-175260">
              <a:lnSpc>
                <a:spcPct val="100000"/>
              </a:lnSpc>
              <a:buClr>
                <a:schemeClr val="tx2"/>
              </a:buClr>
              <a:buFont typeface="Times New Roman"/>
              <a:buChar char="•"/>
              <a:tabLst>
                <a:tab pos="187325" algn="l"/>
                <a:tab pos="187960" algn="l"/>
              </a:tabLst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buClr>
                <a:schemeClr val="tx2"/>
              </a:buClr>
              <a:tabLst>
                <a:tab pos="187325" algn="l"/>
                <a:tab pos="187960" algn="l"/>
              </a:tabLst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960" indent="-175260">
              <a:lnSpc>
                <a:spcPct val="100000"/>
              </a:lnSpc>
              <a:buClr>
                <a:schemeClr val="tx2"/>
              </a:buClr>
              <a:buFont typeface="Times New Roman"/>
              <a:buChar char="•"/>
              <a:tabLst>
                <a:tab pos="187325" algn="l"/>
                <a:tab pos="187960" algn="l"/>
              </a:tabLst>
            </a:pP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sz="1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HART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(VA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VI).</a:t>
            </a:r>
            <a:r>
              <a:rPr sz="1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Alternative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r>
              <a:rPr sz="1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Bluetooth</a:t>
            </a:r>
            <a:r>
              <a:rPr sz="1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Modbus.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(VS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only)</a:t>
            </a:r>
            <a:endParaRPr lang="it-IT" sz="12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buClr>
                <a:schemeClr val="tx2"/>
              </a:buClr>
              <a:tabLst>
                <a:tab pos="187325" algn="l"/>
                <a:tab pos="187960" algn="l"/>
              </a:tabLst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960" indent="-175260">
              <a:lnSpc>
                <a:spcPct val="100000"/>
              </a:lnSpc>
              <a:buClr>
                <a:schemeClr val="tx2"/>
              </a:buClr>
              <a:buFont typeface="Times New Roman"/>
              <a:buChar char="•"/>
              <a:tabLst>
                <a:tab pos="187325" algn="l"/>
                <a:tab pos="187960" algn="l"/>
              </a:tabLst>
            </a:pP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(typically</a:t>
            </a:r>
            <a:r>
              <a:rPr sz="1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sz="1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sz="1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connection)</a:t>
            </a:r>
            <a:endParaRPr lang="it-IT" sz="12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buClr>
                <a:schemeClr val="tx2"/>
              </a:buClr>
              <a:tabLst>
                <a:tab pos="187325" algn="l"/>
                <a:tab pos="187960" algn="l"/>
              </a:tabLst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960" indent="-175260">
              <a:lnSpc>
                <a:spcPct val="100000"/>
              </a:lnSpc>
              <a:buClr>
                <a:schemeClr val="tx2"/>
              </a:buClr>
              <a:buFont typeface="Times New Roman"/>
              <a:buChar char="•"/>
              <a:tabLst>
                <a:tab pos="187325" algn="l"/>
                <a:tab pos="187960" algn="l"/>
              </a:tabLst>
            </a:pP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Analogue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Inputs,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Passive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Analogue</a:t>
            </a:r>
            <a:r>
              <a:rPr sz="1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Analogue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(version</a:t>
            </a:r>
            <a:r>
              <a:rPr sz="1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dependent)</a:t>
            </a:r>
            <a:endParaRPr lang="it-IT" sz="12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buClr>
                <a:schemeClr val="tx2"/>
              </a:buClr>
              <a:tabLst>
                <a:tab pos="187325" algn="l"/>
                <a:tab pos="187960" algn="l"/>
              </a:tabLst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960" indent="-175260">
              <a:lnSpc>
                <a:spcPct val="100000"/>
              </a:lnSpc>
              <a:buClr>
                <a:schemeClr val="tx2"/>
              </a:buClr>
              <a:buFont typeface="Times New Roman"/>
              <a:buChar char="•"/>
              <a:tabLst>
                <a:tab pos="187325" algn="l"/>
                <a:tab pos="187960" algn="l"/>
              </a:tabLst>
            </a:pP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Cur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rent</a:t>
            </a:r>
            <a:r>
              <a:rPr sz="1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2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y)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buClr>
                <a:schemeClr val="tx2"/>
              </a:buClr>
              <a:tabLst>
                <a:tab pos="187325" algn="l"/>
                <a:tab pos="187960" algn="l"/>
              </a:tabLst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960" indent="-175260">
              <a:lnSpc>
                <a:spcPct val="100000"/>
              </a:lnSpc>
              <a:buClr>
                <a:schemeClr val="tx2"/>
              </a:buClr>
              <a:buFont typeface="Times New Roman"/>
              <a:buChar char="•"/>
              <a:tabLst>
                <a:tab pos="187325" algn="l"/>
                <a:tab pos="187960" algn="l"/>
              </a:tabLst>
            </a:pP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endParaRPr lang="it-IT" sz="12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buClr>
                <a:schemeClr val="tx2"/>
              </a:buClr>
              <a:tabLst>
                <a:tab pos="187325" algn="l"/>
                <a:tab pos="187960" algn="l"/>
              </a:tabLst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960" indent="-175260">
              <a:lnSpc>
                <a:spcPct val="100000"/>
              </a:lnSpc>
              <a:buClr>
                <a:schemeClr val="tx2"/>
              </a:buClr>
              <a:buFont typeface="Times New Roman"/>
              <a:buChar char="•"/>
              <a:tabLst>
                <a:tab pos="187325" algn="l"/>
                <a:tab pos="187960" algn="l"/>
              </a:tabLst>
            </a:pP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2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ost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sz="1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buClr>
                <a:schemeClr val="tx2"/>
              </a:buClr>
              <a:tabLst>
                <a:tab pos="187325" algn="l"/>
                <a:tab pos="187960" algn="l"/>
              </a:tabLst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960" marR="151130" indent="-175260">
              <a:lnSpc>
                <a:spcPct val="100000"/>
              </a:lnSpc>
              <a:buClr>
                <a:schemeClr val="tx2"/>
              </a:buClr>
              <a:buFont typeface="Times New Roman"/>
              <a:buChar char="•"/>
              <a:tabLst>
                <a:tab pos="187325" algn="l"/>
                <a:tab pos="187960" algn="l"/>
              </a:tabLst>
            </a:pP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Optional</a:t>
            </a:r>
            <a:r>
              <a:rPr sz="1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‘Automatic’</a:t>
            </a:r>
            <a:r>
              <a:rPr sz="1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r>
              <a:rPr sz="1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self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initiate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intervals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(in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IEC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61508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ecommendation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51130">
              <a:lnSpc>
                <a:spcPct val="100000"/>
              </a:lnSpc>
              <a:buClr>
                <a:schemeClr val="tx2"/>
              </a:buClr>
              <a:tabLst>
                <a:tab pos="187325" algn="l"/>
                <a:tab pos="187960" algn="l"/>
              </a:tabLst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960" indent="-175260">
              <a:lnSpc>
                <a:spcPct val="100000"/>
              </a:lnSpc>
              <a:buClr>
                <a:schemeClr val="tx2"/>
              </a:buClr>
              <a:buFont typeface="Times New Roman"/>
              <a:buChar char="•"/>
              <a:tabLst>
                <a:tab pos="187325" algn="l"/>
                <a:tab pos="187960" algn="l"/>
              </a:tabLst>
            </a:pP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Mul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wer</a:t>
            </a:r>
            <a:r>
              <a:rPr sz="1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includi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wered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buClr>
                <a:schemeClr val="tx2"/>
              </a:buClr>
              <a:tabLst>
                <a:tab pos="187325" algn="l"/>
                <a:tab pos="187960" algn="l"/>
              </a:tabLst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960" indent="-175260">
              <a:lnSpc>
                <a:spcPct val="100000"/>
              </a:lnSpc>
              <a:buClr>
                <a:schemeClr val="tx2"/>
              </a:buClr>
              <a:buFont typeface="Times New Roman"/>
              <a:buChar char="•"/>
              <a:tabLst>
                <a:tab pos="187325" algn="l"/>
                <a:tab pos="187960" algn="l"/>
              </a:tabLst>
            </a:pPr>
            <a:r>
              <a:rPr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(i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2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36864" y="1789911"/>
            <a:ext cx="3221736" cy="405924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dirty="0"/>
              <a:t>12</a:t>
            </a:r>
          </a:p>
        </p:txBody>
      </p:sp>
      <p:sp>
        <p:nvSpPr>
          <p:cNvPr id="10" name="CasellaDiTesto 18">
            <a:extLst>
              <a:ext uri="{FF2B5EF4-FFF2-40B4-BE49-F238E27FC236}">
                <a16:creationId xmlns:a16="http://schemas.microsoft.com/office/drawing/2014/main" id="{6DC0A82D-9C31-4B63-8A5A-DB4874C6A1BC}"/>
              </a:ext>
            </a:extLst>
          </p:cNvPr>
          <p:cNvSpPr txBox="1"/>
          <p:nvPr/>
        </p:nvSpPr>
        <p:spPr>
          <a:xfrm>
            <a:off x="327193" y="1008848"/>
            <a:ext cx="1134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FEATURES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Connettore diritto 20">
            <a:extLst>
              <a:ext uri="{FF2B5EF4-FFF2-40B4-BE49-F238E27FC236}">
                <a16:creationId xmlns:a16="http://schemas.microsoft.com/office/drawing/2014/main" id="{667D4A12-F142-4F93-B8D1-F6A0BFD9A56E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809" y="260731"/>
            <a:ext cx="6915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045" cy="100330"/>
          </a:xfrm>
          <a:custGeom>
            <a:avLst/>
            <a:gdLst/>
            <a:ahLst/>
            <a:cxnLst/>
            <a:rect l="l" t="t" r="r" b="b"/>
            <a:pathLst>
              <a:path w="1757045" h="100329">
                <a:moveTo>
                  <a:pt x="1524" y="100202"/>
                </a:moveTo>
                <a:lnTo>
                  <a:pt x="1524" y="0"/>
                </a:lnTo>
              </a:path>
              <a:path w="1757045" h="100329">
                <a:moveTo>
                  <a:pt x="0" y="635"/>
                </a:moveTo>
                <a:lnTo>
                  <a:pt x="1756663" y="0"/>
                </a:lnTo>
              </a:path>
              <a:path w="1757045" h="100329">
                <a:moveTo>
                  <a:pt x="1755139" y="100202"/>
                </a:moveTo>
                <a:lnTo>
                  <a:pt x="1755139" y="0"/>
                </a:lnTo>
              </a:path>
            </a:pathLst>
          </a:custGeom>
          <a:ln w="12700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6503" y="260731"/>
            <a:ext cx="12249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IE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N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O</a:t>
            </a:r>
            <a:r>
              <a:rPr sz="800" b="1" spc="25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spc="10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38784" y="1794163"/>
            <a:ext cx="7352665" cy="20056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</a:t>
            </a:r>
            <a:r>
              <a:rPr sz="1400" b="1" spc="-4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spc="-4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sz="1400" b="1" spc="-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b="1" spc="-1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Valve</a:t>
            </a:r>
            <a:r>
              <a:rPr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sz="1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r>
              <a:rPr sz="1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Solenoid</a:t>
            </a:r>
            <a:r>
              <a:rPr sz="1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Ful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299085" indent="-287020">
              <a:lnSpc>
                <a:spcPct val="100000"/>
              </a:lnSpc>
              <a:spcBef>
                <a:spcPts val="305"/>
              </a:spcBef>
              <a:buClr>
                <a:schemeClr val="tx2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Valve/Actuator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Comparative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Targeted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Fault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(with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VDMS)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976" y="4371976"/>
            <a:ext cx="2280920" cy="124393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400" b="1" spc="-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180" indent="-285115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 MT"/>
              <a:buChar char="•"/>
              <a:tabLst>
                <a:tab pos="297180" algn="l"/>
                <a:tab pos="297815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Push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Initiation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180" indent="-285115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 MT"/>
              <a:buChar char="•"/>
              <a:tabLst>
                <a:tab pos="297180" algn="l"/>
                <a:tab pos="297815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sz="1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Pass/Fail</a:t>
            </a:r>
            <a:r>
              <a:rPr sz="1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180" indent="-285115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 MT"/>
              <a:buChar char="•"/>
              <a:tabLst>
                <a:tab pos="297180" algn="l"/>
                <a:tab pos="297815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Automatic</a:t>
            </a:r>
            <a:r>
              <a:rPr sz="1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3000" y="1848101"/>
            <a:ext cx="2931350" cy="164503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4865" y="1868607"/>
            <a:ext cx="2931350" cy="164218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57547" y="3922754"/>
            <a:ext cx="2328054" cy="1929684"/>
          </a:xfrm>
          <a:prstGeom prst="rect">
            <a:avLst/>
          </a:prstGeom>
        </p:spPr>
      </p:pic>
      <p:sp>
        <p:nvSpPr>
          <p:cNvPr id="13" name="CasellaDiTesto 18">
            <a:extLst>
              <a:ext uri="{FF2B5EF4-FFF2-40B4-BE49-F238E27FC236}">
                <a16:creationId xmlns:a16="http://schemas.microsoft.com/office/drawing/2014/main" id="{1BB0E139-9DA3-45E7-9B8A-75BC33117FCA}"/>
              </a:ext>
            </a:extLst>
          </p:cNvPr>
          <p:cNvSpPr txBox="1"/>
          <p:nvPr/>
        </p:nvSpPr>
        <p:spPr>
          <a:xfrm>
            <a:off x="327193" y="1008848"/>
            <a:ext cx="1134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TYPE V CONTROLLER – OPERATION &amp; DIAGNOSTICS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cxnSp>
        <p:nvCxnSpPr>
          <p:cNvPr id="14" name="Connettore diritto 20">
            <a:extLst>
              <a:ext uri="{FF2B5EF4-FFF2-40B4-BE49-F238E27FC236}">
                <a16:creationId xmlns:a16="http://schemas.microsoft.com/office/drawing/2014/main" id="{2910A647-0584-401E-A75A-AC7FEFE52CD1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dirty="0"/>
              <a:t>13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8">
            <a:extLst>
              <a:ext uri="{FF2B5EF4-FFF2-40B4-BE49-F238E27FC236}">
                <a16:creationId xmlns:a16="http://schemas.microsoft.com/office/drawing/2014/main" id="{9E36E850-5D38-4AAF-8DB2-F8FBEBE31550}"/>
              </a:ext>
            </a:extLst>
          </p:cNvPr>
          <p:cNvSpPr txBox="1"/>
          <p:nvPr/>
        </p:nvSpPr>
        <p:spPr>
          <a:xfrm>
            <a:off x="327194" y="1129282"/>
            <a:ext cx="11348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TYPE V CONTROLLER – SIMPLY DATALOGGING FOR ON-OFF VALVES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23809" y="260731"/>
            <a:ext cx="6915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045" cy="100330"/>
          </a:xfrm>
          <a:custGeom>
            <a:avLst/>
            <a:gdLst/>
            <a:ahLst/>
            <a:cxnLst/>
            <a:rect l="l" t="t" r="r" b="b"/>
            <a:pathLst>
              <a:path w="1757045" h="100329">
                <a:moveTo>
                  <a:pt x="1524" y="100202"/>
                </a:moveTo>
                <a:lnTo>
                  <a:pt x="1524" y="0"/>
                </a:lnTo>
              </a:path>
              <a:path w="1757045" h="100329">
                <a:moveTo>
                  <a:pt x="0" y="635"/>
                </a:moveTo>
                <a:lnTo>
                  <a:pt x="1756663" y="0"/>
                </a:lnTo>
              </a:path>
              <a:path w="1757045" h="100329">
                <a:moveTo>
                  <a:pt x="1755139" y="100202"/>
                </a:moveTo>
                <a:lnTo>
                  <a:pt x="1755139" y="0"/>
                </a:lnTo>
              </a:path>
            </a:pathLst>
          </a:custGeom>
          <a:ln w="12700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6503" y="260731"/>
            <a:ext cx="12249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IE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N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O</a:t>
            </a:r>
            <a:r>
              <a:rPr sz="800" b="1" spc="25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spc="10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65976" y="2197637"/>
            <a:ext cx="5834824" cy="41274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1400" b="1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400" b="1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sz="1400" b="1" spc="-2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1400" b="1" spc="-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sz="1400" b="1" spc="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sz="1400" b="1" spc="-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TESTING?</a:t>
            </a:r>
            <a:endParaRPr lang="it-IT" sz="1400" b="1" spc="-1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BECAUSE:</a:t>
            </a:r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buClr>
                <a:schemeClr val="tx2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Valves</a:t>
            </a:r>
            <a:r>
              <a:rPr sz="14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4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sz="14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(Process</a:t>
            </a:r>
            <a:r>
              <a:rPr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sz="14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Valves)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Valves</a:t>
            </a:r>
            <a:r>
              <a:rPr sz="14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operate</a:t>
            </a:r>
            <a:r>
              <a:rPr sz="14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sz="14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frequently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sz="14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sz="1400" b="1" spc="-2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</a:t>
            </a:r>
            <a:r>
              <a:rPr sz="1400" b="1" spc="-3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400" b="1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b="1" spc="-3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VDMS</a:t>
            </a:r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960" indent="-175260">
              <a:lnSpc>
                <a:spcPct val="100000"/>
              </a:lnSpc>
              <a:spcBef>
                <a:spcPts val="5"/>
              </a:spcBef>
              <a:buClr>
                <a:schemeClr val="tx2"/>
              </a:buClr>
              <a:buFont typeface="Times New Roman"/>
              <a:buChar char="•"/>
              <a:tabLst>
                <a:tab pos="187960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V-ID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Logging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–Smart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Transmitter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marR="393065" indent="-175260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Times New Roman"/>
              <a:buChar char="•"/>
              <a:tabLst>
                <a:tab pos="187960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Loop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Powered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Transmitter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Position, Pressure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400" spc="-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Solenoid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960" indent="-175260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Times New Roman"/>
              <a:buChar char="•"/>
              <a:tabLst>
                <a:tab pos="187960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Simplified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Set-up and Configuration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via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HART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marR="5080" indent="-175260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Times New Roman"/>
              <a:buChar char="•"/>
              <a:tabLst>
                <a:tab pos="187960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Simplified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retrieval</a:t>
            </a:r>
            <a:r>
              <a:rPr sz="1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revolutionary </a:t>
            </a:r>
            <a:r>
              <a:rPr sz="14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VDMS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End-to-End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960" indent="-175260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Times New Roman"/>
              <a:buChar char="•"/>
              <a:tabLst>
                <a:tab pos="187960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Local and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Cellular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Wireless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with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91426" y="1712469"/>
            <a:ext cx="4344035" cy="4737100"/>
            <a:chOff x="6138200" y="1517602"/>
            <a:chExt cx="4344035" cy="47371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8200" y="1517602"/>
              <a:ext cx="1535613" cy="19603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6620" y="2171699"/>
              <a:ext cx="3235452" cy="17967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4788" y="3549396"/>
              <a:ext cx="3041904" cy="17983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4088" y="4952999"/>
              <a:ext cx="2090927" cy="1301495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dirty="0"/>
              <a:t>18</a:t>
            </a:r>
          </a:p>
        </p:txBody>
      </p:sp>
      <p:cxnSp>
        <p:nvCxnSpPr>
          <p:cNvPr id="16" name="Connettore diritto 20">
            <a:extLst>
              <a:ext uri="{FF2B5EF4-FFF2-40B4-BE49-F238E27FC236}">
                <a16:creationId xmlns:a16="http://schemas.microsoft.com/office/drawing/2014/main" id="{DDBDAFA5-074D-4026-A68B-4D1954B45F32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 rotWithShape="1">
          <a:blip r:embed="rId2" cstate="print"/>
          <a:srcRect t="30867" r="36276" b="5142"/>
          <a:stretch/>
        </p:blipFill>
        <p:spPr>
          <a:xfrm>
            <a:off x="3498088" y="3208167"/>
            <a:ext cx="3427930" cy="1694340"/>
          </a:xfrm>
          <a:prstGeom prst="rect">
            <a:avLst/>
          </a:prstGeom>
        </p:spPr>
      </p:pic>
      <p:sp>
        <p:nvSpPr>
          <p:cNvPr id="30" name="CasellaDiTesto 18">
            <a:extLst>
              <a:ext uri="{FF2B5EF4-FFF2-40B4-BE49-F238E27FC236}">
                <a16:creationId xmlns:a16="http://schemas.microsoft.com/office/drawing/2014/main" id="{2F50B5F4-8A37-432C-BFA4-1409CD7A7212}"/>
              </a:ext>
            </a:extLst>
          </p:cNvPr>
          <p:cNvSpPr txBox="1"/>
          <p:nvPr/>
        </p:nvSpPr>
        <p:spPr>
          <a:xfrm>
            <a:off x="327194" y="1129282"/>
            <a:ext cx="11348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TYPE V / VDMS IMPLEMENTATION – CONTINUOUS IN-SERVICE VALVE MONITORING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" name="Connettore diritto 20">
            <a:extLst>
              <a:ext uri="{FF2B5EF4-FFF2-40B4-BE49-F238E27FC236}">
                <a16:creationId xmlns:a16="http://schemas.microsoft.com/office/drawing/2014/main" id="{C90CB1B5-A396-48A8-8431-C4232B567BB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/>
          <p:nvPr/>
        </p:nvSpPr>
        <p:spPr>
          <a:xfrm>
            <a:off x="7623809" y="260731"/>
            <a:ext cx="6915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045" cy="100330"/>
          </a:xfrm>
          <a:custGeom>
            <a:avLst/>
            <a:gdLst/>
            <a:ahLst/>
            <a:cxnLst/>
            <a:rect l="l" t="t" r="r" b="b"/>
            <a:pathLst>
              <a:path w="1757045" h="100329">
                <a:moveTo>
                  <a:pt x="1524" y="100202"/>
                </a:moveTo>
                <a:lnTo>
                  <a:pt x="1524" y="0"/>
                </a:lnTo>
              </a:path>
              <a:path w="1757045" h="100329">
                <a:moveTo>
                  <a:pt x="0" y="635"/>
                </a:moveTo>
                <a:lnTo>
                  <a:pt x="1756663" y="0"/>
                </a:lnTo>
              </a:path>
              <a:path w="1757045" h="100329">
                <a:moveTo>
                  <a:pt x="1755139" y="100202"/>
                </a:moveTo>
                <a:lnTo>
                  <a:pt x="1755139" y="0"/>
                </a:lnTo>
              </a:path>
            </a:pathLst>
          </a:custGeom>
          <a:ln w="12700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6503" y="260731"/>
            <a:ext cx="12249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IE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N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O</a:t>
            </a:r>
            <a:r>
              <a:rPr sz="800" b="1" spc="25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spc="10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58393" y="2559803"/>
            <a:ext cx="3152775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Plant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and/or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000"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No Additional Infrastructure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Required at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Plant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Level as 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cellular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3739" y="4437947"/>
            <a:ext cx="3152774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Automated Valve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Assembly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(Valve,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Actuator &amp; 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Solenoid)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equipped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VFMD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incl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Cellular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000" spc="-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into service and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feeds information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Cloud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regularly.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Benchmarking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stage </a:t>
            </a:r>
            <a:r>
              <a:rPr sz="1000" spc="-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(no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requirement for the VDMS Plant Master 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Application)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89593" y="3119853"/>
            <a:ext cx="2065274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ValveHealth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analyse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sz="1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real-time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00" spc="-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Plant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personnel on the health of each 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automated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valve</a:t>
            </a: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33250" y="5545837"/>
            <a:ext cx="1513331" cy="858012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7792719" y="2219193"/>
            <a:ext cx="632460" cy="579120"/>
          </a:xfrm>
          <a:custGeom>
            <a:avLst/>
            <a:gdLst/>
            <a:ahLst/>
            <a:cxnLst/>
            <a:rect l="l" t="t" r="r" b="b"/>
            <a:pathLst>
              <a:path w="632459" h="579119">
                <a:moveTo>
                  <a:pt x="342900" y="0"/>
                </a:moveTo>
                <a:lnTo>
                  <a:pt x="342900" y="144779"/>
                </a:lnTo>
                <a:lnTo>
                  <a:pt x="0" y="144779"/>
                </a:lnTo>
                <a:lnTo>
                  <a:pt x="0" y="434339"/>
                </a:lnTo>
                <a:lnTo>
                  <a:pt x="342900" y="434339"/>
                </a:lnTo>
                <a:lnTo>
                  <a:pt x="342900" y="579120"/>
                </a:lnTo>
                <a:lnTo>
                  <a:pt x="632459" y="289560"/>
                </a:lnTo>
                <a:lnTo>
                  <a:pt x="3429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75873" y="5459155"/>
            <a:ext cx="741835" cy="85801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351246" y="5923758"/>
            <a:ext cx="117157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915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800" spc="-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800" spc="-5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8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  </a:t>
            </a:r>
            <a:r>
              <a:rPr sz="800" spc="-5" dirty="0"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800" spc="-5" dirty="0">
                <a:latin typeface="Arial" panose="020B0604020202020204" pitchFamily="34" charset="0"/>
                <a:cs typeface="Arial" panose="020B0604020202020204" pitchFamily="34" charset="0"/>
              </a:rPr>
              <a:t>ONN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13739" y="5766263"/>
            <a:ext cx="255595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1. VDMS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Plant Master Application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allows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valve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‘As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New’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sz="1000" spc="-2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logged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at FAT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and/or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Commission.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Shared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ValveHealth 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61202" y="5115394"/>
            <a:ext cx="14422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VALVE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70909" y="6587490"/>
            <a:ext cx="984250" cy="0"/>
          </a:xfrm>
          <a:custGeom>
            <a:avLst/>
            <a:gdLst/>
            <a:ahLst/>
            <a:cxnLst/>
            <a:rect l="l" t="t" r="r" b="b"/>
            <a:pathLst>
              <a:path w="984250">
                <a:moveTo>
                  <a:pt x="0" y="0"/>
                </a:moveTo>
                <a:lnTo>
                  <a:pt x="983995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dirty="0"/>
              <a:t>19</a:t>
            </a:r>
          </a:p>
        </p:txBody>
      </p:sp>
      <p:pic>
        <p:nvPicPr>
          <p:cNvPr id="36" name="object 7">
            <a:extLst>
              <a:ext uri="{FF2B5EF4-FFF2-40B4-BE49-F238E27FC236}">
                <a16:creationId xmlns:a16="http://schemas.microsoft.com/office/drawing/2014/main" id="{D75DBE51-2637-4B28-888C-E20AEFF7819C}"/>
              </a:ext>
            </a:extLst>
          </p:cNvPr>
          <p:cNvPicPr/>
          <p:nvPr/>
        </p:nvPicPr>
        <p:blipFill rotWithShape="1">
          <a:blip r:embed="rId2" cstate="print"/>
          <a:srcRect l="74504" t="44041" r="5918" b="31404"/>
          <a:stretch/>
        </p:blipFill>
        <p:spPr>
          <a:xfrm>
            <a:off x="8896297" y="3937105"/>
            <a:ext cx="1628140" cy="1005181"/>
          </a:xfrm>
          <a:prstGeom prst="rect">
            <a:avLst/>
          </a:prstGeom>
        </p:spPr>
      </p:pic>
      <p:pic>
        <p:nvPicPr>
          <p:cNvPr id="37" name="object 7">
            <a:extLst>
              <a:ext uri="{FF2B5EF4-FFF2-40B4-BE49-F238E27FC236}">
                <a16:creationId xmlns:a16="http://schemas.microsoft.com/office/drawing/2014/main" id="{A49768BB-BEF0-4687-84B4-03BA33460CC3}"/>
              </a:ext>
            </a:extLst>
          </p:cNvPr>
          <p:cNvPicPr/>
          <p:nvPr/>
        </p:nvPicPr>
        <p:blipFill rotWithShape="1">
          <a:blip r:embed="rId2" cstate="print"/>
          <a:srcRect l="23187" r="65350" b="68178"/>
          <a:stretch/>
        </p:blipFill>
        <p:spPr>
          <a:xfrm>
            <a:off x="4161833" y="1944494"/>
            <a:ext cx="953371" cy="1302612"/>
          </a:xfrm>
          <a:prstGeom prst="rect">
            <a:avLst/>
          </a:prstGeom>
        </p:spPr>
      </p:pic>
      <p:sp>
        <p:nvSpPr>
          <p:cNvPr id="39" name="object 21">
            <a:extLst>
              <a:ext uri="{FF2B5EF4-FFF2-40B4-BE49-F238E27FC236}">
                <a16:creationId xmlns:a16="http://schemas.microsoft.com/office/drawing/2014/main" id="{127B3901-9FDC-4889-9ECB-19464DE79B2D}"/>
              </a:ext>
            </a:extLst>
          </p:cNvPr>
          <p:cNvSpPr/>
          <p:nvPr/>
        </p:nvSpPr>
        <p:spPr>
          <a:xfrm>
            <a:off x="5658612" y="4831469"/>
            <a:ext cx="402590" cy="477520"/>
          </a:xfrm>
          <a:custGeom>
            <a:avLst/>
            <a:gdLst/>
            <a:ahLst/>
            <a:cxnLst/>
            <a:rect l="l" t="t" r="r" b="b"/>
            <a:pathLst>
              <a:path w="402589" h="477520">
                <a:moveTo>
                  <a:pt x="201168" y="0"/>
                </a:moveTo>
                <a:lnTo>
                  <a:pt x="0" y="201167"/>
                </a:lnTo>
                <a:lnTo>
                  <a:pt x="100584" y="201167"/>
                </a:lnTo>
                <a:lnTo>
                  <a:pt x="100584" y="477011"/>
                </a:lnTo>
                <a:lnTo>
                  <a:pt x="301752" y="477011"/>
                </a:lnTo>
                <a:lnTo>
                  <a:pt x="301752" y="201167"/>
                </a:lnTo>
                <a:lnTo>
                  <a:pt x="402336" y="201167"/>
                </a:lnTo>
                <a:lnTo>
                  <a:pt x="201168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13CDB748-2B32-4717-A20B-D7BCE0266624}"/>
              </a:ext>
            </a:extLst>
          </p:cNvPr>
          <p:cNvGrpSpPr/>
          <p:nvPr/>
        </p:nvGrpSpPr>
        <p:grpSpPr>
          <a:xfrm>
            <a:off x="3128586" y="5680742"/>
            <a:ext cx="1170432" cy="713231"/>
            <a:chOff x="286385" y="2974212"/>
            <a:chExt cx="1170432" cy="713231"/>
          </a:xfrm>
        </p:grpSpPr>
        <p:pic>
          <p:nvPicPr>
            <p:cNvPr id="40" name="object 22">
              <a:extLst>
                <a:ext uri="{FF2B5EF4-FFF2-40B4-BE49-F238E27FC236}">
                  <a16:creationId xmlns:a16="http://schemas.microsoft.com/office/drawing/2014/main" id="{E75C325B-0754-41D8-8371-DB6F818DC9F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385" y="2974212"/>
              <a:ext cx="1170432" cy="713231"/>
            </a:xfrm>
            <a:prstGeom prst="rect">
              <a:avLst/>
            </a:prstGeom>
          </p:spPr>
        </p:pic>
        <p:pic>
          <p:nvPicPr>
            <p:cNvPr id="41" name="object 23">
              <a:extLst>
                <a:ext uri="{FF2B5EF4-FFF2-40B4-BE49-F238E27FC236}">
                  <a16:creationId xmlns:a16="http://schemas.microsoft.com/office/drawing/2014/main" id="{0C6A1FA9-9636-434F-985F-7B5FDCA9D5F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3385" y="2994018"/>
              <a:ext cx="836432" cy="464684"/>
            </a:xfrm>
            <a:prstGeom prst="rect">
              <a:avLst/>
            </a:prstGeom>
          </p:spPr>
        </p:pic>
      </p:grpSp>
      <p:pic>
        <p:nvPicPr>
          <p:cNvPr id="43" name="object 25">
            <a:extLst>
              <a:ext uri="{FF2B5EF4-FFF2-40B4-BE49-F238E27FC236}">
                <a16:creationId xmlns:a16="http://schemas.microsoft.com/office/drawing/2014/main" id="{6F62D150-DDA5-4D12-9DCC-9EA162A9CC8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20912" y="1973258"/>
            <a:ext cx="1546859" cy="1040891"/>
          </a:xfrm>
          <a:prstGeom prst="rect">
            <a:avLst/>
          </a:prstGeom>
        </p:spPr>
      </p:pic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8A80FC8A-9894-4454-A66C-D0CF97E6E9B7}"/>
              </a:ext>
            </a:extLst>
          </p:cNvPr>
          <p:cNvCxnSpPr/>
          <p:nvPr/>
        </p:nvCxnSpPr>
        <p:spPr>
          <a:xfrm>
            <a:off x="4324913" y="5797042"/>
            <a:ext cx="10987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09E32666-908B-4500-AB8C-62EEF10068D5}"/>
              </a:ext>
            </a:extLst>
          </p:cNvPr>
          <p:cNvSpPr txBox="1"/>
          <p:nvPr/>
        </p:nvSpPr>
        <p:spPr>
          <a:xfrm>
            <a:off x="3441514" y="2014217"/>
            <a:ext cx="11145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lang="it-IT" sz="1000" spc="-5" dirty="0">
                <a:latin typeface="Arial" panose="020B0604020202020204" pitchFamily="34" charset="0"/>
                <a:cs typeface="Arial" panose="020B0604020202020204" pitchFamily="34" charset="0"/>
              </a:rPr>
              <a:t>Cellular</a:t>
            </a:r>
            <a:r>
              <a:rPr lang="it-IT"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Mast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30E19E68-85CD-48A0-ACC7-A8F9FC9AA072}"/>
              </a:ext>
            </a:extLst>
          </p:cNvPr>
          <p:cNvSpPr/>
          <p:nvPr/>
        </p:nvSpPr>
        <p:spPr>
          <a:xfrm>
            <a:off x="4956047" y="2130410"/>
            <a:ext cx="632460" cy="579120"/>
          </a:xfrm>
          <a:custGeom>
            <a:avLst/>
            <a:gdLst/>
            <a:ahLst/>
            <a:cxnLst/>
            <a:rect l="l" t="t" r="r" b="b"/>
            <a:pathLst>
              <a:path w="632459" h="579119">
                <a:moveTo>
                  <a:pt x="342900" y="0"/>
                </a:moveTo>
                <a:lnTo>
                  <a:pt x="342900" y="144779"/>
                </a:lnTo>
                <a:lnTo>
                  <a:pt x="0" y="144779"/>
                </a:lnTo>
                <a:lnTo>
                  <a:pt x="0" y="434339"/>
                </a:lnTo>
                <a:lnTo>
                  <a:pt x="342900" y="434339"/>
                </a:lnTo>
                <a:lnTo>
                  <a:pt x="342900" y="579120"/>
                </a:lnTo>
                <a:lnTo>
                  <a:pt x="632459" y="289560"/>
                </a:lnTo>
                <a:lnTo>
                  <a:pt x="3429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F2D2B339-C388-4D48-829C-7606DA4337E9}"/>
              </a:ext>
            </a:extLst>
          </p:cNvPr>
          <p:cNvSpPr txBox="1"/>
          <p:nvPr/>
        </p:nvSpPr>
        <p:spPr>
          <a:xfrm>
            <a:off x="5639180" y="2221752"/>
            <a:ext cx="21066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4. Valve performance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data 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harvested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to Cloud via a Cellular network connection</a:t>
            </a:r>
          </a:p>
        </p:txBody>
      </p:sp>
      <p:sp>
        <p:nvSpPr>
          <p:cNvPr id="57" name="Freccia bidirezionale verticale 56">
            <a:extLst>
              <a:ext uri="{FF2B5EF4-FFF2-40B4-BE49-F238E27FC236}">
                <a16:creationId xmlns:a16="http://schemas.microsoft.com/office/drawing/2014/main" id="{456CABFE-3DAD-4F69-8157-8CF28B144577}"/>
              </a:ext>
            </a:extLst>
          </p:cNvPr>
          <p:cNvSpPr/>
          <p:nvPr/>
        </p:nvSpPr>
        <p:spPr>
          <a:xfrm>
            <a:off x="9473686" y="4756762"/>
            <a:ext cx="632460" cy="770595"/>
          </a:xfrm>
          <a:prstGeom prst="up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C8D38555-879E-448D-835D-74923D654CE5}"/>
              </a:ext>
            </a:extLst>
          </p:cNvPr>
          <p:cNvSpPr txBox="1"/>
          <p:nvPr/>
        </p:nvSpPr>
        <p:spPr>
          <a:xfrm>
            <a:off x="327194" y="1008848"/>
            <a:ext cx="232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Biography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FFF45459-9F40-4C14-8E6D-5391B777D478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7D6C48B0-9AAE-4631-AC62-5158F4EFFD31}"/>
              </a:ext>
            </a:extLst>
          </p:cNvPr>
          <p:cNvSpPr txBox="1"/>
          <p:nvPr/>
        </p:nvSpPr>
        <p:spPr>
          <a:xfrm>
            <a:off x="4229280" y="2001083"/>
            <a:ext cx="7810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Paul Turner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Director</a:t>
            </a:r>
          </a:p>
          <a:p>
            <a:pPr algn="just" defTabSz="457200"/>
            <a:r>
              <a:rPr lang="it-IT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Imtex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controls</a:t>
            </a:r>
          </a:p>
          <a:p>
            <a:pPr algn="just" defTabSz="457200"/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Degree</a:t>
            </a:r>
          </a:p>
          <a:p>
            <a:pPr algn="just" defTabSz="457200"/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is a graduate in engineering (Durham University) and joined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Imtex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1995. Paul is the Engineering Director at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Imtex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particular focus on product development and certification at the Company. During his time at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Imtex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Paul has managed the development of several new products, some with patented technology and gaining approximately 30 third party product certificates. He has a wide knowledge of the applications that the Company’s products are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and enjoys interacting with clients to develop products and solutions to meet the challenges they face.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About us - Imtex Controls">
            <a:extLst>
              <a:ext uri="{FF2B5EF4-FFF2-40B4-BE49-F238E27FC236}">
                <a16:creationId xmlns:a16="http://schemas.microsoft.com/office/drawing/2014/main" id="{91191639-F782-4329-9637-3D1DD0BB6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1" y="2057400"/>
            <a:ext cx="3234109" cy="35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1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809" y="260731"/>
            <a:ext cx="6915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045" cy="100330"/>
          </a:xfrm>
          <a:custGeom>
            <a:avLst/>
            <a:gdLst/>
            <a:ahLst/>
            <a:cxnLst/>
            <a:rect l="l" t="t" r="r" b="b"/>
            <a:pathLst>
              <a:path w="1757045" h="100329">
                <a:moveTo>
                  <a:pt x="1524" y="100202"/>
                </a:moveTo>
                <a:lnTo>
                  <a:pt x="1524" y="0"/>
                </a:lnTo>
              </a:path>
              <a:path w="1757045" h="100329">
                <a:moveTo>
                  <a:pt x="0" y="635"/>
                </a:moveTo>
                <a:lnTo>
                  <a:pt x="1756663" y="0"/>
                </a:lnTo>
              </a:path>
              <a:path w="1757045" h="100329">
                <a:moveTo>
                  <a:pt x="1755139" y="100202"/>
                </a:moveTo>
                <a:lnTo>
                  <a:pt x="1755139" y="0"/>
                </a:lnTo>
              </a:path>
            </a:pathLst>
          </a:custGeom>
          <a:ln w="12700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6503" y="260731"/>
            <a:ext cx="12249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IE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N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O</a:t>
            </a:r>
            <a:r>
              <a:rPr sz="800" b="1" spc="25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spc="10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3" y="408431"/>
            <a:ext cx="719327" cy="7208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83294" y="1843505"/>
            <a:ext cx="2665476" cy="17937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31934" y="3781471"/>
            <a:ext cx="1975103" cy="173431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90202" y="5686045"/>
            <a:ext cx="2258568" cy="75133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00634" y="2636786"/>
            <a:ext cx="7814689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buClr>
                <a:schemeClr val="tx2"/>
              </a:buClr>
              <a:buFont typeface="Arial MT"/>
              <a:buChar char="•"/>
              <a:tabLst>
                <a:tab pos="185420" algn="l"/>
              </a:tabLst>
            </a:pP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Retrofit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without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r>
              <a:rPr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modifications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chemeClr val="tx2"/>
              </a:buClr>
              <a:buFont typeface="Arial MT"/>
              <a:buChar char="•"/>
            </a:pP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indent="-172720">
              <a:lnSpc>
                <a:spcPct val="100000"/>
              </a:lnSpc>
              <a:buClr>
                <a:schemeClr val="tx2"/>
              </a:buClr>
              <a:buFont typeface="Arial MT"/>
              <a:buChar char="•"/>
              <a:tabLst>
                <a:tab pos="185420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scaleable</a:t>
            </a:r>
            <a:r>
              <a:rPr sz="1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automated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chemeClr val="tx2"/>
              </a:buClr>
              <a:buFont typeface="Arial MT"/>
              <a:buChar char="•"/>
            </a:pP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marR="1080135" indent="-172720">
              <a:lnSpc>
                <a:spcPct val="100000"/>
              </a:lnSpc>
              <a:buClr>
                <a:schemeClr val="tx2"/>
              </a:buClr>
              <a:buFont typeface="Arial MT"/>
              <a:buChar char="•"/>
              <a:tabLst>
                <a:tab pos="185420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sz="14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on Functional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only the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gained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PST </a:t>
            </a:r>
            <a:r>
              <a:rPr sz="14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chemeClr val="tx2"/>
              </a:buClr>
              <a:buFont typeface="Arial MT"/>
              <a:buChar char="•"/>
            </a:pP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marR="5080" indent="-172720">
              <a:lnSpc>
                <a:spcPct val="100000"/>
              </a:lnSpc>
              <a:buClr>
                <a:schemeClr val="tx2"/>
              </a:buClr>
              <a:buFont typeface="Arial MT"/>
              <a:buChar char="•"/>
              <a:tabLst>
                <a:tab pos="185420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VDMS End-to-End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Datalogging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valve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affecting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Plant </a:t>
            </a:r>
            <a:r>
              <a:rPr sz="14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45">
              <a:lnSpc>
                <a:spcPct val="100000"/>
              </a:lnSpc>
            </a:pPr>
            <a:r>
              <a:rPr sz="1800" b="1" spc="-2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AFETY</a:t>
            </a:r>
            <a:r>
              <a:rPr sz="18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35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3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b="1" spc="-4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b="1" spc="-6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b="1" spc="-35" dirty="0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sz="1800" b="1" spc="-4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b="1" spc="-5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b="1" spc="-40"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800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b="1" spc="-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b="1" spc="-6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800" b="1" spc="-15" dirty="0">
                <a:latin typeface="Arial" panose="020B0604020202020204" pitchFamily="34" charset="0"/>
                <a:cs typeface="Arial" panose="020B0604020202020204" pitchFamily="34" charset="0"/>
              </a:rPr>
              <a:t>UTI</a:t>
            </a:r>
            <a:r>
              <a:rPr sz="1800" b="1" spc="-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b="1" spc="-1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WITHOU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2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800" b="1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800" b="1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dirty="0"/>
              <a:t>20</a:t>
            </a:r>
          </a:p>
        </p:txBody>
      </p:sp>
      <p:sp>
        <p:nvSpPr>
          <p:cNvPr id="13" name="CasellaDiTesto 18">
            <a:extLst>
              <a:ext uri="{FF2B5EF4-FFF2-40B4-BE49-F238E27FC236}">
                <a16:creationId xmlns:a16="http://schemas.microsoft.com/office/drawing/2014/main" id="{5E2B8130-F3EE-4CF6-B9C2-ECA20A20569E}"/>
              </a:ext>
            </a:extLst>
          </p:cNvPr>
          <p:cNvSpPr txBox="1"/>
          <p:nvPr/>
        </p:nvSpPr>
        <p:spPr>
          <a:xfrm>
            <a:off x="327194" y="1129282"/>
            <a:ext cx="11348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PARTIAL STROKE TESTING AND VALVE DIAGNOSTICS TAKEAWAYS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Connettore diritto 20">
            <a:extLst>
              <a:ext uri="{FF2B5EF4-FFF2-40B4-BE49-F238E27FC236}">
                <a16:creationId xmlns:a16="http://schemas.microsoft.com/office/drawing/2014/main" id="{3BD5BE50-B0DA-410A-B29F-FD46A681B72C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" y="3127248"/>
            <a:ext cx="12190475" cy="28834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7697" y="1881004"/>
            <a:ext cx="8862695" cy="2287905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dirty="0"/>
              <a:t>Q</a:t>
            </a:r>
            <a:r>
              <a:rPr spc="-1005" dirty="0"/>
              <a:t> </a:t>
            </a:r>
            <a:r>
              <a:rPr dirty="0"/>
              <a:t>&amp;</a:t>
            </a:r>
            <a:r>
              <a:rPr spc="-1275" dirty="0"/>
              <a:t> </a:t>
            </a:r>
            <a:r>
              <a:rPr dirty="0"/>
              <a:t>A</a:t>
            </a:r>
            <a:r>
              <a:rPr spc="240" dirty="0"/>
              <a:t> </a:t>
            </a:r>
            <a:r>
              <a:rPr spc="-509" dirty="0"/>
              <a:t>SESS</a:t>
            </a:r>
            <a:r>
              <a:rPr spc="-500" dirty="0"/>
              <a:t>I</a:t>
            </a:r>
            <a:r>
              <a:rPr spc="-505" dirty="0"/>
              <a:t>O</a:t>
            </a:r>
            <a:r>
              <a:rPr dirty="0"/>
              <a:t>N</a:t>
            </a:r>
          </a:p>
          <a:p>
            <a:pPr marL="52069">
              <a:lnSpc>
                <a:spcPct val="100000"/>
              </a:lnSpc>
              <a:spcBef>
                <a:spcPts val="1155"/>
              </a:spcBef>
            </a:pPr>
            <a:r>
              <a:rPr sz="5400" spc="-204" dirty="0">
                <a:solidFill>
                  <a:srgbClr val="FFFFFF"/>
                </a:solidFill>
              </a:rPr>
              <a:t>Th</a:t>
            </a:r>
            <a:r>
              <a:rPr sz="5400" spc="-225" dirty="0">
                <a:solidFill>
                  <a:srgbClr val="FFFFFF"/>
                </a:solidFill>
              </a:rPr>
              <a:t>a</a:t>
            </a:r>
            <a:r>
              <a:rPr sz="5400" spc="-204" dirty="0">
                <a:solidFill>
                  <a:srgbClr val="FFFFFF"/>
                </a:solidFill>
              </a:rPr>
              <a:t>n</a:t>
            </a:r>
            <a:r>
              <a:rPr sz="5400" spc="-5" dirty="0">
                <a:solidFill>
                  <a:srgbClr val="FFFFFF"/>
                </a:solidFill>
              </a:rPr>
              <a:t>k</a:t>
            </a:r>
            <a:r>
              <a:rPr sz="5400" spc="-390" dirty="0">
                <a:solidFill>
                  <a:srgbClr val="FFFFFF"/>
                </a:solidFill>
              </a:rPr>
              <a:t> </a:t>
            </a:r>
            <a:r>
              <a:rPr sz="5400" spc="-225" dirty="0">
                <a:solidFill>
                  <a:srgbClr val="FFFFFF"/>
                </a:solidFill>
              </a:rPr>
              <a:t>y</a:t>
            </a:r>
            <a:r>
              <a:rPr sz="5400" spc="-204" dirty="0">
                <a:solidFill>
                  <a:srgbClr val="FFFFFF"/>
                </a:solidFill>
              </a:rPr>
              <a:t>o</a:t>
            </a:r>
            <a:r>
              <a:rPr sz="5400" dirty="0">
                <a:solidFill>
                  <a:srgbClr val="FFFFFF"/>
                </a:solidFill>
              </a:rPr>
              <a:t>u</a:t>
            </a:r>
            <a:r>
              <a:rPr sz="5400" spc="-400" dirty="0">
                <a:solidFill>
                  <a:srgbClr val="FFFFFF"/>
                </a:solidFill>
              </a:rPr>
              <a:t> </a:t>
            </a:r>
            <a:r>
              <a:rPr sz="5400" spc="-215" dirty="0">
                <a:solidFill>
                  <a:srgbClr val="FFFFFF"/>
                </a:solidFill>
              </a:rPr>
              <a:t>f</a:t>
            </a:r>
            <a:r>
              <a:rPr sz="5400" spc="-204" dirty="0">
                <a:solidFill>
                  <a:srgbClr val="FFFFFF"/>
                </a:solidFill>
              </a:rPr>
              <a:t>o</a:t>
            </a:r>
            <a:r>
              <a:rPr sz="5400" spc="-5" dirty="0">
                <a:solidFill>
                  <a:srgbClr val="FFFFFF"/>
                </a:solidFill>
              </a:rPr>
              <a:t>r</a:t>
            </a:r>
            <a:r>
              <a:rPr sz="5400" spc="-375" dirty="0">
                <a:solidFill>
                  <a:srgbClr val="FFFFFF"/>
                </a:solidFill>
              </a:rPr>
              <a:t> </a:t>
            </a:r>
            <a:r>
              <a:rPr sz="5400" spc="-225" dirty="0">
                <a:solidFill>
                  <a:srgbClr val="FFFFFF"/>
                </a:solidFill>
              </a:rPr>
              <a:t>y</a:t>
            </a:r>
            <a:r>
              <a:rPr sz="5400" spc="-204" dirty="0">
                <a:solidFill>
                  <a:srgbClr val="FFFFFF"/>
                </a:solidFill>
              </a:rPr>
              <a:t>ou</a:t>
            </a:r>
            <a:r>
              <a:rPr sz="5400" spc="-5" dirty="0">
                <a:solidFill>
                  <a:srgbClr val="FFFFFF"/>
                </a:solidFill>
              </a:rPr>
              <a:t>r</a:t>
            </a:r>
            <a:r>
              <a:rPr sz="5400" spc="-400" dirty="0">
                <a:solidFill>
                  <a:srgbClr val="FFFFFF"/>
                </a:solidFill>
              </a:rPr>
              <a:t> </a:t>
            </a:r>
            <a:r>
              <a:rPr sz="5400" spc="-225" dirty="0">
                <a:solidFill>
                  <a:srgbClr val="FFFFFF"/>
                </a:solidFill>
              </a:rPr>
              <a:t>a</a:t>
            </a:r>
            <a:r>
              <a:rPr sz="5400" spc="-220" dirty="0">
                <a:solidFill>
                  <a:srgbClr val="FFFFFF"/>
                </a:solidFill>
              </a:rPr>
              <a:t>tt</a:t>
            </a:r>
            <a:r>
              <a:rPr sz="5400" spc="-225" dirty="0">
                <a:solidFill>
                  <a:srgbClr val="FFFFFF"/>
                </a:solidFill>
              </a:rPr>
              <a:t>e</a:t>
            </a:r>
            <a:r>
              <a:rPr sz="5400" spc="-204" dirty="0">
                <a:solidFill>
                  <a:srgbClr val="FFFFFF"/>
                </a:solidFill>
              </a:rPr>
              <a:t>n</a:t>
            </a:r>
            <a:r>
              <a:rPr sz="5400" spc="-215" dirty="0">
                <a:solidFill>
                  <a:srgbClr val="FFFFFF"/>
                </a:solidFill>
              </a:rPr>
              <a:t>t</a:t>
            </a:r>
            <a:r>
              <a:rPr sz="5400" spc="-204" dirty="0">
                <a:solidFill>
                  <a:srgbClr val="FFFFFF"/>
                </a:solidFill>
              </a:rPr>
              <a:t>ion</a:t>
            </a:r>
            <a:r>
              <a:rPr sz="5400" dirty="0">
                <a:solidFill>
                  <a:srgbClr val="FFFFFF"/>
                </a:solidFill>
              </a:rPr>
              <a:t>!</a:t>
            </a:r>
            <a:endParaRPr sz="5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7766050" y="551433"/>
            <a:ext cx="1769745" cy="366395"/>
            <a:chOff x="7766050" y="551433"/>
            <a:chExt cx="1769745" cy="366395"/>
          </a:xfrm>
        </p:grpSpPr>
        <p:sp>
          <p:nvSpPr>
            <p:cNvPr id="5" name="object 5"/>
            <p:cNvSpPr/>
            <p:nvPr/>
          </p:nvSpPr>
          <p:spPr>
            <a:xfrm>
              <a:off x="7772400" y="557783"/>
              <a:ext cx="1757045" cy="100330"/>
            </a:xfrm>
            <a:custGeom>
              <a:avLst/>
              <a:gdLst/>
              <a:ahLst/>
              <a:cxnLst/>
              <a:rect l="l" t="t" r="r" b="b"/>
              <a:pathLst>
                <a:path w="1757045" h="100329">
                  <a:moveTo>
                    <a:pt x="1524" y="100202"/>
                  </a:moveTo>
                  <a:lnTo>
                    <a:pt x="1524" y="0"/>
                  </a:lnTo>
                </a:path>
                <a:path w="1757045" h="100329">
                  <a:moveTo>
                    <a:pt x="0" y="635"/>
                  </a:moveTo>
                  <a:lnTo>
                    <a:pt x="1756536" y="0"/>
                  </a:lnTo>
                </a:path>
                <a:path w="1757045" h="100329">
                  <a:moveTo>
                    <a:pt x="1756664" y="100202"/>
                  </a:moveTo>
                  <a:lnTo>
                    <a:pt x="1756664" y="0"/>
                  </a:lnTo>
                </a:path>
              </a:pathLst>
            </a:custGeom>
            <a:ln w="12700">
              <a:solidFill>
                <a:srgbClr val="3434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3375" y="676655"/>
              <a:ext cx="725424" cy="2407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4696" y="690371"/>
              <a:ext cx="789431" cy="22707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761858" y="365251"/>
            <a:ext cx="69278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O</a:t>
            </a:r>
            <a:r>
              <a:rPr sz="800" b="1" spc="-15" dirty="0">
                <a:solidFill>
                  <a:srgbClr val="343433"/>
                </a:solidFill>
                <a:latin typeface="Arial"/>
                <a:cs typeface="Arial"/>
              </a:rPr>
              <a:t>R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G</a:t>
            </a:r>
            <a:r>
              <a:rPr sz="800" b="1" spc="-90" dirty="0">
                <a:solidFill>
                  <a:srgbClr val="343433"/>
                </a:solidFill>
                <a:latin typeface="Arial"/>
                <a:cs typeface="Arial"/>
              </a:rPr>
              <a:t>A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N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IZ</a:t>
            </a:r>
            <a:r>
              <a:rPr sz="800" b="1" spc="5" dirty="0">
                <a:solidFill>
                  <a:srgbClr val="343433"/>
                </a:solidFill>
                <a:latin typeface="Arial"/>
                <a:cs typeface="Arial"/>
              </a:rPr>
              <a:t>E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R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8368" y="481583"/>
            <a:ext cx="6219444" cy="879348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0007854" y="551433"/>
            <a:ext cx="1769745" cy="591820"/>
            <a:chOff x="10007854" y="551433"/>
            <a:chExt cx="1769745" cy="591820"/>
          </a:xfrm>
        </p:grpSpPr>
        <p:sp>
          <p:nvSpPr>
            <p:cNvPr id="11" name="object 11"/>
            <p:cNvSpPr/>
            <p:nvPr/>
          </p:nvSpPr>
          <p:spPr>
            <a:xfrm>
              <a:off x="10014204" y="557783"/>
              <a:ext cx="1757045" cy="100330"/>
            </a:xfrm>
            <a:custGeom>
              <a:avLst/>
              <a:gdLst/>
              <a:ahLst/>
              <a:cxnLst/>
              <a:rect l="l" t="t" r="r" b="b"/>
              <a:pathLst>
                <a:path w="1757045" h="100329">
                  <a:moveTo>
                    <a:pt x="1524" y="100202"/>
                  </a:moveTo>
                  <a:lnTo>
                    <a:pt x="1524" y="0"/>
                  </a:lnTo>
                </a:path>
                <a:path w="1757045" h="100329">
                  <a:moveTo>
                    <a:pt x="0" y="635"/>
                  </a:moveTo>
                  <a:lnTo>
                    <a:pt x="1756664" y="0"/>
                  </a:lnTo>
                </a:path>
                <a:path w="1757045" h="100329">
                  <a:moveTo>
                    <a:pt x="1756664" y="100202"/>
                  </a:moveTo>
                  <a:lnTo>
                    <a:pt x="1756664" y="0"/>
                  </a:lnTo>
                </a:path>
              </a:pathLst>
            </a:custGeom>
            <a:ln w="12700">
              <a:solidFill>
                <a:srgbClr val="3434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35412" y="664463"/>
              <a:ext cx="707135" cy="47853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004552" y="365251"/>
            <a:ext cx="122491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IE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N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IFIC</a:t>
            </a:r>
            <a:r>
              <a:rPr sz="800" b="1" spc="-35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CO</a:t>
            </a:r>
            <a:r>
              <a:rPr sz="800" b="1" spc="10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MI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EE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3268" y="5988507"/>
            <a:ext cx="4383532" cy="795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275"/>
              </a:lnSpc>
              <a:spcBef>
                <a:spcPts val="95"/>
              </a:spcBef>
            </a:pPr>
            <a:r>
              <a:rPr sz="2800" b="1" dirty="0">
                <a:solidFill>
                  <a:srgbClr val="1F3862"/>
                </a:solidFill>
                <a:latin typeface="Arial"/>
                <a:cs typeface="Arial"/>
              </a:rPr>
              <a:t>IVS 2022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2795"/>
              </a:lnSpc>
            </a:pPr>
            <a:r>
              <a:rPr sz="2400" dirty="0">
                <a:solidFill>
                  <a:srgbClr val="1F3862"/>
                </a:solidFill>
                <a:latin typeface="Arial MT"/>
                <a:cs typeface="Arial MT"/>
              </a:rPr>
              <a:t>Technical Conference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C8D38555-879E-448D-835D-74923D654CE5}"/>
              </a:ext>
            </a:extLst>
          </p:cNvPr>
          <p:cNvSpPr txBox="1"/>
          <p:nvPr/>
        </p:nvSpPr>
        <p:spPr>
          <a:xfrm>
            <a:off x="327194" y="1008848"/>
            <a:ext cx="232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Biography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FFF45459-9F40-4C14-8E6D-5391B777D478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7D6C48B0-9AAE-4631-AC62-5158F4EFFD31}"/>
              </a:ext>
            </a:extLst>
          </p:cNvPr>
          <p:cNvSpPr txBox="1"/>
          <p:nvPr/>
        </p:nvSpPr>
        <p:spPr>
          <a:xfrm>
            <a:off x="2895601" y="2063496"/>
            <a:ext cx="88767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Andrea Gironi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Manager</a:t>
            </a:r>
          </a:p>
          <a:p>
            <a:pPr algn="just" defTabSz="457200"/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LGM Engineering</a:t>
            </a:r>
          </a:p>
          <a:p>
            <a:pPr algn="just" defTabSz="457200"/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Andrea is graduated in Economics (Bocconi University) and joined LGM ENGINEERING in 2018. Andrea started its working experience into a Italian business angel associations, as marketing support in support of startups. Than, he moved to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Techogym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operating in the marketing and commercial area. From 3 years, Andrea is formally operating as Marketing Manager in LGM Engineering with particular focus on product marketing and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converying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market innovations and politic to help LGM in expanding is business.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Due domande a Andrea Gironi – Marketing Manager di LGM Engineering">
            <a:extLst>
              <a:ext uri="{FF2B5EF4-FFF2-40B4-BE49-F238E27FC236}">
                <a16:creationId xmlns:a16="http://schemas.microsoft.com/office/drawing/2014/main" id="{665D46E6-5C9D-4725-BD12-E53F04AAB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83" y="2057400"/>
            <a:ext cx="1974993" cy="343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8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809" y="260731"/>
            <a:ext cx="6915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045" cy="100330"/>
          </a:xfrm>
          <a:custGeom>
            <a:avLst/>
            <a:gdLst/>
            <a:ahLst/>
            <a:cxnLst/>
            <a:rect l="l" t="t" r="r" b="b"/>
            <a:pathLst>
              <a:path w="1757045" h="100329">
                <a:moveTo>
                  <a:pt x="1524" y="100202"/>
                </a:moveTo>
                <a:lnTo>
                  <a:pt x="1524" y="0"/>
                </a:lnTo>
              </a:path>
              <a:path w="1757045" h="100329">
                <a:moveTo>
                  <a:pt x="0" y="635"/>
                </a:moveTo>
                <a:lnTo>
                  <a:pt x="1756663" y="0"/>
                </a:lnTo>
              </a:path>
              <a:path w="1757045" h="100329">
                <a:moveTo>
                  <a:pt x="1755139" y="100202"/>
                </a:moveTo>
                <a:lnTo>
                  <a:pt x="1755139" y="0"/>
                </a:lnTo>
              </a:path>
            </a:pathLst>
          </a:custGeom>
          <a:ln w="12700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6503" y="260731"/>
            <a:ext cx="12249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IE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N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O</a:t>
            </a:r>
            <a:r>
              <a:rPr sz="800" b="1" spc="25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spc="10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 rotWithShape="1">
          <a:blip r:embed="rId3" cstate="print"/>
          <a:srcRect t="13643"/>
          <a:stretch/>
        </p:blipFill>
        <p:spPr>
          <a:xfrm>
            <a:off x="426719" y="1986434"/>
            <a:ext cx="10637520" cy="412328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44605" y="6601586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CasellaDiTesto 18">
            <a:extLst>
              <a:ext uri="{FF2B5EF4-FFF2-40B4-BE49-F238E27FC236}">
                <a16:creationId xmlns:a16="http://schemas.microsoft.com/office/drawing/2014/main" id="{4F0A1853-9527-4A42-9B25-18AA2A0B11EC}"/>
              </a:ext>
            </a:extLst>
          </p:cNvPr>
          <p:cNvSpPr txBox="1"/>
          <p:nvPr/>
        </p:nvSpPr>
        <p:spPr>
          <a:xfrm>
            <a:off x="327193" y="1008848"/>
            <a:ext cx="1134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WE ARE</a:t>
            </a:r>
          </a:p>
        </p:txBody>
      </p:sp>
      <p:cxnSp>
        <p:nvCxnSpPr>
          <p:cNvPr id="10" name="Connettore diritto 20">
            <a:extLst>
              <a:ext uri="{FF2B5EF4-FFF2-40B4-BE49-F238E27FC236}">
                <a16:creationId xmlns:a16="http://schemas.microsoft.com/office/drawing/2014/main" id="{44BACDEA-1297-4EF5-8903-569870E959A6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809" y="260731"/>
            <a:ext cx="6915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045" cy="100330"/>
          </a:xfrm>
          <a:custGeom>
            <a:avLst/>
            <a:gdLst/>
            <a:ahLst/>
            <a:cxnLst/>
            <a:rect l="l" t="t" r="r" b="b"/>
            <a:pathLst>
              <a:path w="1757045" h="100329">
                <a:moveTo>
                  <a:pt x="1524" y="100202"/>
                </a:moveTo>
                <a:lnTo>
                  <a:pt x="1524" y="0"/>
                </a:lnTo>
              </a:path>
              <a:path w="1757045" h="100329">
                <a:moveTo>
                  <a:pt x="0" y="635"/>
                </a:moveTo>
                <a:lnTo>
                  <a:pt x="1756663" y="0"/>
                </a:lnTo>
              </a:path>
              <a:path w="1757045" h="100329">
                <a:moveTo>
                  <a:pt x="1755139" y="100202"/>
                </a:moveTo>
                <a:lnTo>
                  <a:pt x="1755139" y="0"/>
                </a:lnTo>
              </a:path>
            </a:pathLst>
          </a:custGeom>
          <a:ln w="12700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6503" y="260731"/>
            <a:ext cx="12249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IE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N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O</a:t>
            </a:r>
            <a:r>
              <a:rPr sz="800" b="1" spc="25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spc="10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566" y="1940053"/>
            <a:ext cx="7706868" cy="415594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44605" y="6601586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CasellaDiTesto 18">
            <a:extLst>
              <a:ext uri="{FF2B5EF4-FFF2-40B4-BE49-F238E27FC236}">
                <a16:creationId xmlns:a16="http://schemas.microsoft.com/office/drawing/2014/main" id="{04CADE55-BD68-4204-8C2E-1953AA955BE6}"/>
              </a:ext>
            </a:extLst>
          </p:cNvPr>
          <p:cNvSpPr txBox="1"/>
          <p:nvPr/>
        </p:nvSpPr>
        <p:spPr>
          <a:xfrm>
            <a:off x="327193" y="1008848"/>
            <a:ext cx="1134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LGM ENGINEERING</a:t>
            </a:r>
          </a:p>
        </p:txBody>
      </p:sp>
      <p:cxnSp>
        <p:nvCxnSpPr>
          <p:cNvPr id="10" name="Connettore diritto 20">
            <a:extLst>
              <a:ext uri="{FF2B5EF4-FFF2-40B4-BE49-F238E27FC236}">
                <a16:creationId xmlns:a16="http://schemas.microsoft.com/office/drawing/2014/main" id="{0BAB3E5F-7461-403F-BD87-AFB9146772DB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809" y="260731"/>
            <a:ext cx="6915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045" cy="100330"/>
          </a:xfrm>
          <a:custGeom>
            <a:avLst/>
            <a:gdLst/>
            <a:ahLst/>
            <a:cxnLst/>
            <a:rect l="l" t="t" r="r" b="b"/>
            <a:pathLst>
              <a:path w="1757045" h="100329">
                <a:moveTo>
                  <a:pt x="1524" y="100202"/>
                </a:moveTo>
                <a:lnTo>
                  <a:pt x="1524" y="0"/>
                </a:lnTo>
              </a:path>
              <a:path w="1757045" h="100329">
                <a:moveTo>
                  <a:pt x="0" y="635"/>
                </a:moveTo>
                <a:lnTo>
                  <a:pt x="1756663" y="0"/>
                </a:lnTo>
              </a:path>
              <a:path w="1757045" h="100329">
                <a:moveTo>
                  <a:pt x="1755139" y="100202"/>
                </a:moveTo>
                <a:lnTo>
                  <a:pt x="1755139" y="0"/>
                </a:lnTo>
              </a:path>
            </a:pathLst>
          </a:custGeom>
          <a:ln w="12700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6503" y="260731"/>
            <a:ext cx="12249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IE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N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O</a:t>
            </a:r>
            <a:r>
              <a:rPr sz="800" b="1" spc="25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spc="10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3788" y="2717292"/>
            <a:ext cx="7964423" cy="142341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44605" y="6601586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CasellaDiTesto 18">
            <a:extLst>
              <a:ext uri="{FF2B5EF4-FFF2-40B4-BE49-F238E27FC236}">
                <a16:creationId xmlns:a16="http://schemas.microsoft.com/office/drawing/2014/main" id="{0574B868-F578-4135-90FB-55806943B83A}"/>
              </a:ext>
            </a:extLst>
          </p:cNvPr>
          <p:cNvSpPr txBox="1"/>
          <p:nvPr/>
        </p:nvSpPr>
        <p:spPr>
          <a:xfrm>
            <a:off x="327193" y="1008848"/>
            <a:ext cx="1134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IMTEX CONTROLS</a:t>
            </a:r>
          </a:p>
        </p:txBody>
      </p:sp>
      <p:cxnSp>
        <p:nvCxnSpPr>
          <p:cNvPr id="10" name="Connettore diritto 20">
            <a:extLst>
              <a:ext uri="{FF2B5EF4-FFF2-40B4-BE49-F238E27FC236}">
                <a16:creationId xmlns:a16="http://schemas.microsoft.com/office/drawing/2014/main" id="{D0416BF1-9BB7-4682-ACCD-C7537E4BBA68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809" y="260731"/>
            <a:ext cx="6915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045" cy="100330"/>
          </a:xfrm>
          <a:custGeom>
            <a:avLst/>
            <a:gdLst/>
            <a:ahLst/>
            <a:cxnLst/>
            <a:rect l="l" t="t" r="r" b="b"/>
            <a:pathLst>
              <a:path w="1757045" h="100329">
                <a:moveTo>
                  <a:pt x="1524" y="100202"/>
                </a:moveTo>
                <a:lnTo>
                  <a:pt x="1524" y="0"/>
                </a:lnTo>
              </a:path>
              <a:path w="1757045" h="100329">
                <a:moveTo>
                  <a:pt x="0" y="635"/>
                </a:moveTo>
                <a:lnTo>
                  <a:pt x="1756663" y="0"/>
                </a:lnTo>
              </a:path>
              <a:path w="1757045" h="100329">
                <a:moveTo>
                  <a:pt x="1755139" y="100202"/>
                </a:moveTo>
                <a:lnTo>
                  <a:pt x="1755139" y="0"/>
                </a:lnTo>
              </a:path>
            </a:pathLst>
          </a:custGeom>
          <a:ln w="12700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6503" y="260731"/>
            <a:ext cx="12249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IE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N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O</a:t>
            </a:r>
            <a:r>
              <a:rPr sz="800" b="1" spc="25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spc="10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9552" y="3320966"/>
            <a:ext cx="4572000" cy="203911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36280" y="1684469"/>
            <a:ext cx="1540763" cy="15377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52437" y="1684469"/>
            <a:ext cx="1467612" cy="131826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85088" y="1723626"/>
            <a:ext cx="348996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b="1" spc="-2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400" b="1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spc="-2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1400" b="1" spc="-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3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400" b="1" spc="-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spc="-18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b="1" spc="-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spc="-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sz="1400" b="1" spc="-3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b="1" spc="-3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sz="1400" b="1" spc="-3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b="1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</a:t>
            </a:r>
            <a:r>
              <a:rPr sz="1400" b="1" spc="-14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spc="-3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b="1" spc="-3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Valve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400" spc="-12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20mA</a:t>
            </a:r>
            <a:r>
              <a:rPr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Transmitters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400" spc="-12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spc="-6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7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24600" y="3691927"/>
            <a:ext cx="551713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CAMTORC</a:t>
            </a:r>
            <a:r>
              <a:rPr sz="1400" b="1" spc="-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ACTUATORS</a:t>
            </a:r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Pneumatic,</a:t>
            </a:r>
            <a:r>
              <a:rPr sz="1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Hydraulic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Electro-Hydraulic</a:t>
            </a:r>
            <a:r>
              <a:rPr sz="14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Actuators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Quarter-Turn</a:t>
            </a:r>
            <a:r>
              <a:rPr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Actuators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marR="822960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Steel,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Stainless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Steel,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Aluminium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Epoxy</a:t>
            </a:r>
            <a:r>
              <a:rPr lang="it-IT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Construction*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0328" y="5569915"/>
            <a:ext cx="3237484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3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400" b="1" spc="-14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spc="-3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spc="-3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b="1" spc="-4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6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spc="-3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b="1" spc="-4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spc="-9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b="1" spc="-16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spc="-9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spc="-4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sz="1400" b="1" spc="-6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b="1" spc="-5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400" b="1" spc="-4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b="1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spc="-3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1400" b="1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400" spc="-12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Serv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sz="1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80449" y="4714762"/>
            <a:ext cx="1239600" cy="1732193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444605" y="6601586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CasellaDiTesto 18">
            <a:extLst>
              <a:ext uri="{FF2B5EF4-FFF2-40B4-BE49-F238E27FC236}">
                <a16:creationId xmlns:a16="http://schemas.microsoft.com/office/drawing/2014/main" id="{18660849-E95E-4EFD-83B6-2ACB0154DA35}"/>
              </a:ext>
            </a:extLst>
          </p:cNvPr>
          <p:cNvSpPr txBox="1"/>
          <p:nvPr/>
        </p:nvSpPr>
        <p:spPr>
          <a:xfrm>
            <a:off x="327193" y="1008848"/>
            <a:ext cx="1134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IMTEX VALVE COMMUNICATION &amp; ACTUATORS</a:t>
            </a:r>
          </a:p>
        </p:txBody>
      </p:sp>
      <p:cxnSp>
        <p:nvCxnSpPr>
          <p:cNvPr id="16" name="Connettore diritto 20">
            <a:extLst>
              <a:ext uri="{FF2B5EF4-FFF2-40B4-BE49-F238E27FC236}">
                <a16:creationId xmlns:a16="http://schemas.microsoft.com/office/drawing/2014/main" id="{B6764ABC-FC6B-4EF6-B2E9-A8BD64AE1D54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809" y="260731"/>
            <a:ext cx="6915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045" cy="100330"/>
          </a:xfrm>
          <a:custGeom>
            <a:avLst/>
            <a:gdLst/>
            <a:ahLst/>
            <a:cxnLst/>
            <a:rect l="l" t="t" r="r" b="b"/>
            <a:pathLst>
              <a:path w="1757045" h="100329">
                <a:moveTo>
                  <a:pt x="1524" y="100202"/>
                </a:moveTo>
                <a:lnTo>
                  <a:pt x="1524" y="0"/>
                </a:lnTo>
              </a:path>
              <a:path w="1757045" h="100329">
                <a:moveTo>
                  <a:pt x="0" y="635"/>
                </a:moveTo>
                <a:lnTo>
                  <a:pt x="1756663" y="0"/>
                </a:lnTo>
              </a:path>
              <a:path w="1757045" h="100329">
                <a:moveTo>
                  <a:pt x="1755139" y="100202"/>
                </a:moveTo>
                <a:lnTo>
                  <a:pt x="1755139" y="0"/>
                </a:lnTo>
              </a:path>
            </a:pathLst>
          </a:custGeom>
          <a:ln w="12700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6503" y="260731"/>
            <a:ext cx="12249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IE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N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O</a:t>
            </a:r>
            <a:r>
              <a:rPr sz="800" b="1" spc="25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spc="10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0188" y="1952244"/>
            <a:ext cx="2766059" cy="312877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92379" y="1991748"/>
            <a:ext cx="7075221" cy="2874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Automated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sz="16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Automatic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sz="16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sz="16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Located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Ensure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Potentially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Hazardous</a:t>
            </a:r>
            <a:r>
              <a:rPr sz="16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Inactive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Majority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Maximise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16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'Up'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'Fail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Safe'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Integral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'Safety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Instrumented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System'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(SIS)</a:t>
            </a:r>
            <a:r>
              <a:rPr sz="16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Element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44605" y="6601586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CasellaDiTesto 18">
            <a:extLst>
              <a:ext uri="{FF2B5EF4-FFF2-40B4-BE49-F238E27FC236}">
                <a16:creationId xmlns:a16="http://schemas.microsoft.com/office/drawing/2014/main" id="{2DCA46FD-E301-45EC-A85E-25953F4DB34F}"/>
              </a:ext>
            </a:extLst>
          </p:cNvPr>
          <p:cNvSpPr txBox="1"/>
          <p:nvPr/>
        </p:nvSpPr>
        <p:spPr>
          <a:xfrm>
            <a:off x="327193" y="1008848"/>
            <a:ext cx="1134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OPERATING REQUIREMENTS</a:t>
            </a:r>
          </a:p>
        </p:txBody>
      </p:sp>
      <p:cxnSp>
        <p:nvCxnSpPr>
          <p:cNvPr id="11" name="Connettore diritto 20">
            <a:extLst>
              <a:ext uri="{FF2B5EF4-FFF2-40B4-BE49-F238E27FC236}">
                <a16:creationId xmlns:a16="http://schemas.microsoft.com/office/drawing/2014/main" id="{37C81532-04DE-420B-8151-5E16AD481053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18">
            <a:extLst>
              <a:ext uri="{FF2B5EF4-FFF2-40B4-BE49-F238E27FC236}">
                <a16:creationId xmlns:a16="http://schemas.microsoft.com/office/drawing/2014/main" id="{5217D384-DDAE-4F2E-B3B7-7E2CD25EC0AA}"/>
              </a:ext>
            </a:extLst>
          </p:cNvPr>
          <p:cNvSpPr txBox="1"/>
          <p:nvPr/>
        </p:nvSpPr>
        <p:spPr>
          <a:xfrm>
            <a:off x="327193" y="1008848"/>
            <a:ext cx="1134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SHUT DOWN VALVE – TYPICAL SCHEMATIC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23809" y="260731"/>
            <a:ext cx="6915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045" cy="100330"/>
          </a:xfrm>
          <a:custGeom>
            <a:avLst/>
            <a:gdLst/>
            <a:ahLst/>
            <a:cxnLst/>
            <a:rect l="l" t="t" r="r" b="b"/>
            <a:pathLst>
              <a:path w="1757045" h="100329">
                <a:moveTo>
                  <a:pt x="1524" y="100202"/>
                </a:moveTo>
                <a:lnTo>
                  <a:pt x="1524" y="0"/>
                </a:lnTo>
              </a:path>
              <a:path w="1757045" h="100329">
                <a:moveTo>
                  <a:pt x="0" y="635"/>
                </a:moveTo>
                <a:lnTo>
                  <a:pt x="1756663" y="0"/>
                </a:lnTo>
              </a:path>
              <a:path w="1757045" h="100329">
                <a:moveTo>
                  <a:pt x="1755139" y="100202"/>
                </a:moveTo>
                <a:lnTo>
                  <a:pt x="1755139" y="0"/>
                </a:lnTo>
              </a:path>
            </a:pathLst>
          </a:custGeom>
          <a:ln w="12700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6503" y="260731"/>
            <a:ext cx="12249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IE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N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343433"/>
                </a:solidFill>
                <a:latin typeface="Arial"/>
                <a:cs typeface="Arial"/>
              </a:rPr>
              <a:t>C</a:t>
            </a:r>
            <a:r>
              <a:rPr sz="800" b="1" spc="-5" dirty="0">
                <a:solidFill>
                  <a:srgbClr val="343433"/>
                </a:solidFill>
                <a:latin typeface="Arial"/>
                <a:cs typeface="Arial"/>
              </a:rPr>
              <a:t>O</a:t>
            </a:r>
            <a:r>
              <a:rPr sz="800" b="1" spc="25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spc="10" dirty="0">
                <a:solidFill>
                  <a:srgbClr val="343433"/>
                </a:solidFill>
                <a:latin typeface="Arial"/>
                <a:cs typeface="Arial"/>
              </a:rPr>
              <a:t>M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I</a:t>
            </a:r>
            <a:r>
              <a:rPr sz="800" b="1" spc="-25" dirty="0">
                <a:solidFill>
                  <a:srgbClr val="343433"/>
                </a:solidFill>
                <a:latin typeface="Arial"/>
                <a:cs typeface="Arial"/>
              </a:rPr>
              <a:t>TT</a:t>
            </a: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1659" y="1791902"/>
            <a:ext cx="8908682" cy="461194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35" dirty="0"/>
              <a:t> </a:t>
            </a:r>
            <a:r>
              <a:rPr spc="-15" dirty="0"/>
              <a:t>2022</a:t>
            </a:r>
            <a:r>
              <a:rPr dirty="0"/>
              <a:t> |</a:t>
            </a:r>
            <a:r>
              <a:rPr spc="450" dirty="0"/>
              <a:t> </a:t>
            </a:r>
            <a:r>
              <a:rPr spc="-40" dirty="0"/>
              <a:t>Technical</a:t>
            </a:r>
            <a:r>
              <a:rPr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44605" y="6601586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cxnSp>
        <p:nvCxnSpPr>
          <p:cNvPr id="11" name="Connettore diritto 20">
            <a:extLst>
              <a:ext uri="{FF2B5EF4-FFF2-40B4-BE49-F238E27FC236}">
                <a16:creationId xmlns:a16="http://schemas.microsoft.com/office/drawing/2014/main" id="{82DF8ABD-18EA-4D83-B91D-4BBD9104DD00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1375</Words>
  <Application>Microsoft Office PowerPoint</Application>
  <PresentationFormat>Widescreen</PresentationFormat>
  <Paragraphs>252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Arial MT</vt:lpstr>
      <vt:lpstr>Calibri</vt:lpstr>
      <vt:lpstr>Calibri Light</vt:lpstr>
      <vt:lpstr>Times New Roman</vt:lpstr>
      <vt:lpstr>Office Theme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 &amp; A SESSION 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Veniero Facchetti</cp:lastModifiedBy>
  <cp:revision>8</cp:revision>
  <dcterms:created xsi:type="dcterms:W3CDTF">2022-03-09T17:06:36Z</dcterms:created>
  <dcterms:modified xsi:type="dcterms:W3CDTF">2022-05-10T09:27:54Z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2022-03-09T00:00:00Z</vt:filetime>
  </property>
</Properties>
</file>