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B4BA25-C546-4035-A1AE-AF2F8D7308DF}" v="12" dt="2022-05-16T08:13:48.312"/>
    <p1510:client id="{FCB7D766-E16E-40F9-8A88-1AC8988B58B5}" v="3" dt="2022-05-16T10:32:14.129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chemeClr val="accent5"/>
              </a:solidFill>
              <a:prstDash val="solid"/>
              <a:round/>
            </a:ln>
          </a:left>
          <a:right>
            <a:ln w="12700" cap="flat">
              <a:solidFill>
                <a:schemeClr val="accent5"/>
              </a:solidFill>
              <a:prstDash val="solid"/>
              <a:round/>
            </a:ln>
          </a:right>
          <a:top>
            <a:ln w="12700" cap="flat">
              <a:solidFill>
                <a:schemeClr val="accent5"/>
              </a:solidFill>
              <a:prstDash val="solid"/>
              <a:round/>
            </a:ln>
          </a:top>
          <a:bottom>
            <a:ln w="12700" cap="flat">
              <a:solidFill>
                <a:schemeClr val="accent5"/>
              </a:solidFill>
              <a:prstDash val="solid"/>
              <a:round/>
            </a:ln>
          </a:bottom>
          <a:insideH>
            <a:ln w="12700" cap="flat">
              <a:solidFill>
                <a:schemeClr val="accent5"/>
              </a:solidFill>
              <a:prstDash val="solid"/>
              <a:round/>
            </a:ln>
          </a:insideH>
          <a:insideV>
            <a:ln w="12700" cap="flat">
              <a:solidFill>
                <a:schemeClr val="accent5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chemeClr val="accent5"/>
              </a:solidFill>
              <a:prstDash val="solid"/>
              <a:round/>
            </a:ln>
          </a:left>
          <a:right>
            <a:ln w="12700" cap="flat">
              <a:solidFill>
                <a:schemeClr val="accent5"/>
              </a:solidFill>
              <a:prstDash val="solid"/>
              <a:round/>
            </a:ln>
          </a:right>
          <a:top>
            <a:ln w="12700" cap="flat">
              <a:solidFill>
                <a:schemeClr val="accent5"/>
              </a:solidFill>
              <a:prstDash val="solid"/>
              <a:round/>
            </a:ln>
          </a:top>
          <a:bottom>
            <a:ln w="12700" cap="flat">
              <a:solidFill>
                <a:schemeClr val="accent5"/>
              </a:solidFill>
              <a:prstDash val="solid"/>
              <a:round/>
            </a:ln>
          </a:bottom>
          <a:insideH>
            <a:ln w="12700" cap="flat">
              <a:solidFill>
                <a:schemeClr val="accent5"/>
              </a:solidFill>
              <a:prstDash val="solid"/>
              <a:round/>
            </a:ln>
          </a:insideH>
          <a:insideV>
            <a:ln w="12700" cap="flat">
              <a:solidFill>
                <a:schemeClr val="accent5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chemeClr val="accent5"/>
              </a:solidFill>
              <a:prstDash val="solid"/>
              <a:round/>
            </a:ln>
          </a:left>
          <a:right>
            <a:ln w="12700" cap="flat">
              <a:solidFill>
                <a:schemeClr val="accent5"/>
              </a:solidFill>
              <a:prstDash val="solid"/>
              <a:round/>
            </a:ln>
          </a:right>
          <a:top>
            <a:ln w="25400" cap="flat">
              <a:solidFill>
                <a:schemeClr val="accent5"/>
              </a:solidFill>
              <a:prstDash val="solid"/>
              <a:round/>
            </a:ln>
          </a:top>
          <a:bottom>
            <a:ln w="12700" cap="flat">
              <a:solidFill>
                <a:schemeClr val="accent5"/>
              </a:solidFill>
              <a:prstDash val="solid"/>
              <a:round/>
            </a:ln>
          </a:bottom>
          <a:insideH>
            <a:ln w="12700" cap="flat">
              <a:solidFill>
                <a:schemeClr val="accent5"/>
              </a:solidFill>
              <a:prstDash val="solid"/>
              <a:round/>
            </a:ln>
          </a:insideH>
          <a:insideV>
            <a:ln w="12700" cap="flat">
              <a:solidFill>
                <a:schemeClr val="accent5"/>
              </a:solidFill>
              <a:prstDash val="solid"/>
              <a:round/>
            </a:ln>
          </a:insideV>
        </a:tcBdr>
        <a:fill>
          <a:solidFill>
            <a:srgbClr val="E9EFF7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chemeClr val="accent5"/>
              </a:solidFill>
              <a:prstDash val="solid"/>
              <a:round/>
            </a:ln>
          </a:left>
          <a:right>
            <a:ln w="12700" cap="flat">
              <a:solidFill>
                <a:schemeClr val="accent5"/>
              </a:solidFill>
              <a:prstDash val="solid"/>
              <a:round/>
            </a:ln>
          </a:right>
          <a:top>
            <a:ln w="12700" cap="flat">
              <a:solidFill>
                <a:schemeClr val="accent5"/>
              </a:solidFill>
              <a:prstDash val="solid"/>
              <a:round/>
            </a:ln>
          </a:top>
          <a:bottom>
            <a:ln w="12700" cap="flat">
              <a:solidFill>
                <a:schemeClr val="accent5"/>
              </a:solidFill>
              <a:prstDash val="solid"/>
              <a:round/>
            </a:ln>
          </a:bottom>
          <a:insideH>
            <a:ln w="12700" cap="flat">
              <a:solidFill>
                <a:schemeClr val="accent5"/>
              </a:solidFill>
              <a:prstDash val="solid"/>
              <a:round/>
            </a:ln>
          </a:insideH>
          <a:insideV>
            <a:ln w="12700" cap="flat">
              <a:solidFill>
                <a:schemeClr val="accent5"/>
              </a:solidFill>
              <a:prstDash val="solid"/>
              <a:round/>
            </a:ln>
          </a:insideV>
        </a:tcBdr>
        <a:fill>
          <a:solidFill>
            <a:srgbClr val="E9EFF7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niero Facchetti" userId="f2c6c99af91c4974" providerId="LiveId" clId="{FCB7D766-E16E-40F9-8A88-1AC8988B58B5}"/>
    <pc:docChg chg="modSld">
      <pc:chgData name="Veniero Facchetti" userId="f2c6c99af91c4974" providerId="LiveId" clId="{FCB7D766-E16E-40F9-8A88-1AC8988B58B5}" dt="2022-05-16T10:32:14.129" v="7"/>
      <pc:docMkLst>
        <pc:docMk/>
      </pc:docMkLst>
      <pc:sldChg chg="modSp mod">
        <pc:chgData name="Veniero Facchetti" userId="f2c6c99af91c4974" providerId="LiveId" clId="{FCB7D766-E16E-40F9-8A88-1AC8988B58B5}" dt="2022-05-16T10:31:31.467" v="4" actId="6559"/>
        <pc:sldMkLst>
          <pc:docMk/>
          <pc:sldMk cId="0" sldId="256"/>
        </pc:sldMkLst>
        <pc:spChg chg="mod">
          <ac:chgData name="Veniero Facchetti" userId="f2c6c99af91c4974" providerId="LiveId" clId="{FCB7D766-E16E-40F9-8A88-1AC8988B58B5}" dt="2022-05-16T10:31:31.467" v="4" actId="6559"/>
          <ac:spMkLst>
            <pc:docMk/>
            <pc:sldMk cId="0" sldId="256"/>
            <ac:spMk id="113" creationId="{00000000-0000-0000-0000-000000000000}"/>
          </ac:spMkLst>
        </pc:spChg>
        <pc:spChg chg="mod">
          <ac:chgData name="Veniero Facchetti" userId="f2c6c99af91c4974" providerId="LiveId" clId="{FCB7D766-E16E-40F9-8A88-1AC8988B58B5}" dt="2022-05-16T10:31:25.853" v="3" actId="6549"/>
          <ac:spMkLst>
            <pc:docMk/>
            <pc:sldMk cId="0" sldId="256"/>
            <ac:spMk id="115" creationId="{00000000-0000-0000-0000-000000000000}"/>
          </ac:spMkLst>
        </pc:spChg>
      </pc:sldChg>
      <pc:sldChg chg="addSp modSp">
        <pc:chgData name="Veniero Facchetti" userId="f2c6c99af91c4974" providerId="LiveId" clId="{FCB7D766-E16E-40F9-8A88-1AC8988B58B5}" dt="2022-05-16T10:31:47.233" v="5"/>
        <pc:sldMkLst>
          <pc:docMk/>
          <pc:sldMk cId="0" sldId="259"/>
        </pc:sldMkLst>
        <pc:spChg chg="add mod">
          <ac:chgData name="Veniero Facchetti" userId="f2c6c99af91c4974" providerId="LiveId" clId="{FCB7D766-E16E-40F9-8A88-1AC8988B58B5}" dt="2022-05-16T10:31:47.233" v="5"/>
          <ac:spMkLst>
            <pc:docMk/>
            <pc:sldMk cId="0" sldId="259"/>
            <ac:spMk id="5" creationId="{4F3530AF-E871-9580-4BF3-379466A42891}"/>
          </ac:spMkLst>
        </pc:spChg>
      </pc:sldChg>
      <pc:sldChg chg="addSp modSp">
        <pc:chgData name="Veniero Facchetti" userId="f2c6c99af91c4974" providerId="LiveId" clId="{FCB7D766-E16E-40F9-8A88-1AC8988B58B5}" dt="2022-05-16T10:31:55.687" v="6"/>
        <pc:sldMkLst>
          <pc:docMk/>
          <pc:sldMk cId="0" sldId="264"/>
        </pc:sldMkLst>
        <pc:spChg chg="add mod">
          <ac:chgData name="Veniero Facchetti" userId="f2c6c99af91c4974" providerId="LiveId" clId="{FCB7D766-E16E-40F9-8A88-1AC8988B58B5}" dt="2022-05-16T10:31:55.687" v="6"/>
          <ac:spMkLst>
            <pc:docMk/>
            <pc:sldMk cId="0" sldId="264"/>
            <ac:spMk id="5" creationId="{88B5ACD5-155F-C85A-781F-260C6AFF69E0}"/>
          </ac:spMkLst>
        </pc:spChg>
      </pc:sldChg>
      <pc:sldChg chg="addSp modSp">
        <pc:chgData name="Veniero Facchetti" userId="f2c6c99af91c4974" providerId="LiveId" clId="{FCB7D766-E16E-40F9-8A88-1AC8988B58B5}" dt="2022-05-16T10:32:14.129" v="7"/>
        <pc:sldMkLst>
          <pc:docMk/>
          <pc:sldMk cId="0" sldId="279"/>
        </pc:sldMkLst>
        <pc:spChg chg="add mod">
          <ac:chgData name="Veniero Facchetti" userId="f2c6c99af91c4974" providerId="LiveId" clId="{FCB7D766-E16E-40F9-8A88-1AC8988B58B5}" dt="2022-05-16T10:32:14.129" v="7"/>
          <ac:spMkLst>
            <pc:docMk/>
            <pc:sldMk cId="0" sldId="279"/>
            <ac:spMk id="5" creationId="{7129649B-D6F2-E82B-6ACF-2606B4BD5D57}"/>
          </ac:spMkLst>
        </pc:spChg>
      </pc:sldChg>
    </pc:docChg>
  </pc:docChgLst>
  <pc:docChgLst>
    <pc:chgData name="Alex Giorgini" userId="a33b2df6-cb50-4779-97d6-8f0317064efc" providerId="ADAL" clId="{ADB4BA25-C546-4035-A1AE-AF2F8D7308DF}"/>
    <pc:docChg chg="undo custSel modSld">
      <pc:chgData name="Alex Giorgini" userId="a33b2df6-cb50-4779-97d6-8f0317064efc" providerId="ADAL" clId="{ADB4BA25-C546-4035-A1AE-AF2F8D7308DF}" dt="2022-05-16T09:07:01.206" v="837" actId="255"/>
      <pc:docMkLst>
        <pc:docMk/>
      </pc:docMkLst>
      <pc:sldChg chg="addSp modSp mod">
        <pc:chgData name="Alex Giorgini" userId="a33b2df6-cb50-4779-97d6-8f0317064efc" providerId="ADAL" clId="{ADB4BA25-C546-4035-A1AE-AF2F8D7308DF}" dt="2022-05-16T09:02:29.339" v="784" actId="255"/>
        <pc:sldMkLst>
          <pc:docMk/>
          <pc:sldMk cId="0" sldId="257"/>
        </pc:sldMkLst>
        <pc:spChg chg="mod">
          <ac:chgData name="Alex Giorgini" userId="a33b2df6-cb50-4779-97d6-8f0317064efc" providerId="ADAL" clId="{ADB4BA25-C546-4035-A1AE-AF2F8D7308DF}" dt="2022-05-16T09:02:29.339" v="784" actId="255"/>
          <ac:spMkLst>
            <pc:docMk/>
            <pc:sldMk cId="0" sldId="257"/>
            <ac:spMk id="139" creationId="{00000000-0000-0000-0000-000000000000}"/>
          </ac:spMkLst>
        </pc:spChg>
        <pc:spChg chg="mod">
          <ac:chgData name="Alex Giorgini" userId="a33b2df6-cb50-4779-97d6-8f0317064efc" providerId="ADAL" clId="{ADB4BA25-C546-4035-A1AE-AF2F8D7308DF}" dt="2022-05-16T07:33:13.471" v="634" actId="1076"/>
          <ac:spMkLst>
            <pc:docMk/>
            <pc:sldMk cId="0" sldId="257"/>
            <ac:spMk id="141" creationId="{00000000-0000-0000-0000-000000000000}"/>
          </ac:spMkLst>
        </pc:spChg>
        <pc:picChg chg="add mod">
          <ac:chgData name="Alex Giorgini" userId="a33b2df6-cb50-4779-97d6-8f0317064efc" providerId="ADAL" clId="{ADB4BA25-C546-4035-A1AE-AF2F8D7308DF}" dt="2022-05-16T07:32:33.753" v="561" actId="1076"/>
          <ac:picMkLst>
            <pc:docMk/>
            <pc:sldMk cId="0" sldId="257"/>
            <ac:picMk id="3" creationId="{4C9ED591-C030-6231-7BEB-AA1015732BF6}"/>
          </ac:picMkLst>
        </pc:picChg>
        <pc:picChg chg="mod">
          <ac:chgData name="Alex Giorgini" userId="a33b2df6-cb50-4779-97d6-8f0317064efc" providerId="ADAL" clId="{ADB4BA25-C546-4035-A1AE-AF2F8D7308DF}" dt="2022-05-16T07:33:13.471" v="634" actId="1076"/>
          <ac:picMkLst>
            <pc:docMk/>
            <pc:sldMk cId="0" sldId="257"/>
            <ac:picMk id="135" creationId="{00000000-0000-0000-0000-000000000000}"/>
          </ac:picMkLst>
        </pc:picChg>
      </pc:sldChg>
      <pc:sldChg chg="modSp mod">
        <pc:chgData name="Alex Giorgini" userId="a33b2df6-cb50-4779-97d6-8f0317064efc" providerId="ADAL" clId="{ADB4BA25-C546-4035-A1AE-AF2F8D7308DF}" dt="2022-05-16T07:34:14.469" v="637" actId="12"/>
        <pc:sldMkLst>
          <pc:docMk/>
          <pc:sldMk cId="0" sldId="258"/>
        </pc:sldMkLst>
        <pc:spChg chg="mod">
          <ac:chgData name="Alex Giorgini" userId="a33b2df6-cb50-4779-97d6-8f0317064efc" providerId="ADAL" clId="{ADB4BA25-C546-4035-A1AE-AF2F8D7308DF}" dt="2022-05-16T07:34:14.469" v="637" actId="12"/>
          <ac:spMkLst>
            <pc:docMk/>
            <pc:sldMk cId="0" sldId="258"/>
            <ac:spMk id="148" creationId="{00000000-0000-0000-0000-000000000000}"/>
          </ac:spMkLst>
        </pc:spChg>
      </pc:sldChg>
      <pc:sldChg chg="modSp mod">
        <pc:chgData name="Alex Giorgini" userId="a33b2df6-cb50-4779-97d6-8f0317064efc" providerId="ADAL" clId="{ADB4BA25-C546-4035-A1AE-AF2F8D7308DF}" dt="2022-05-16T07:31:33.007" v="537" actId="1036"/>
        <pc:sldMkLst>
          <pc:docMk/>
          <pc:sldMk cId="0" sldId="259"/>
        </pc:sldMkLst>
        <pc:spChg chg="mod">
          <ac:chgData name="Alex Giorgini" userId="a33b2df6-cb50-4779-97d6-8f0317064efc" providerId="ADAL" clId="{ADB4BA25-C546-4035-A1AE-AF2F8D7308DF}" dt="2022-05-16T07:31:33.007" v="537" actId="1036"/>
          <ac:spMkLst>
            <pc:docMk/>
            <pc:sldMk cId="0" sldId="259"/>
            <ac:spMk id="151" creationId="{00000000-0000-0000-0000-000000000000}"/>
          </ac:spMkLst>
        </pc:spChg>
        <pc:spChg chg="mod">
          <ac:chgData name="Alex Giorgini" userId="a33b2df6-cb50-4779-97d6-8f0317064efc" providerId="ADAL" clId="{ADB4BA25-C546-4035-A1AE-AF2F8D7308DF}" dt="2022-05-16T07:30:24.641" v="521" actId="1582"/>
          <ac:spMkLst>
            <pc:docMk/>
            <pc:sldMk cId="0" sldId="259"/>
            <ac:spMk id="152" creationId="{00000000-0000-0000-0000-000000000000}"/>
          </ac:spMkLst>
        </pc:spChg>
      </pc:sldChg>
      <pc:sldChg chg="addSp delSp modSp mod">
        <pc:chgData name="Alex Giorgini" userId="a33b2df6-cb50-4779-97d6-8f0317064efc" providerId="ADAL" clId="{ADB4BA25-C546-4035-A1AE-AF2F8D7308DF}" dt="2022-05-16T09:03:30.713" v="799" actId="20577"/>
        <pc:sldMkLst>
          <pc:docMk/>
          <pc:sldMk cId="0" sldId="260"/>
        </pc:sldMkLst>
        <pc:spChg chg="mod topLvl">
          <ac:chgData name="Alex Giorgini" userId="a33b2df6-cb50-4779-97d6-8f0317064efc" providerId="ADAL" clId="{ADB4BA25-C546-4035-A1AE-AF2F8D7308DF}" dt="2022-05-16T09:03:30.713" v="799" actId="20577"/>
          <ac:spMkLst>
            <pc:docMk/>
            <pc:sldMk cId="0" sldId="260"/>
            <ac:spMk id="159" creationId="{00000000-0000-0000-0000-000000000000}"/>
          </ac:spMkLst>
        </pc:spChg>
        <pc:grpChg chg="add del mod">
          <ac:chgData name="Alex Giorgini" userId="a33b2df6-cb50-4779-97d6-8f0317064efc" providerId="ADAL" clId="{ADB4BA25-C546-4035-A1AE-AF2F8D7308DF}" dt="2022-05-16T07:49:36.644" v="769" actId="165"/>
          <ac:grpSpMkLst>
            <pc:docMk/>
            <pc:sldMk cId="0" sldId="260"/>
            <ac:grpSpMk id="2" creationId="{BDD4153E-A58F-12D9-F5A0-36637915B707}"/>
          </ac:grpSpMkLst>
        </pc:grpChg>
        <pc:picChg chg="mod topLvl">
          <ac:chgData name="Alex Giorgini" userId="a33b2df6-cb50-4779-97d6-8f0317064efc" providerId="ADAL" clId="{ADB4BA25-C546-4035-A1AE-AF2F8D7308DF}" dt="2022-05-16T08:10:27.830" v="779" actId="1035"/>
          <ac:picMkLst>
            <pc:docMk/>
            <pc:sldMk cId="0" sldId="260"/>
            <ac:picMk id="154" creationId="{00000000-0000-0000-0000-000000000000}"/>
          </ac:picMkLst>
        </pc:picChg>
        <pc:picChg chg="mod topLvl">
          <ac:chgData name="Alex Giorgini" userId="a33b2df6-cb50-4779-97d6-8f0317064efc" providerId="ADAL" clId="{ADB4BA25-C546-4035-A1AE-AF2F8D7308DF}" dt="2022-05-16T09:03:11.291" v="797" actId="1036"/>
          <ac:picMkLst>
            <pc:docMk/>
            <pc:sldMk cId="0" sldId="260"/>
            <ac:picMk id="155" creationId="{00000000-0000-0000-0000-000000000000}"/>
          </ac:picMkLst>
        </pc:picChg>
        <pc:picChg chg="mod">
          <ac:chgData name="Alex Giorgini" userId="a33b2df6-cb50-4779-97d6-8f0317064efc" providerId="ADAL" clId="{ADB4BA25-C546-4035-A1AE-AF2F8D7308DF}" dt="2022-05-16T07:43:51.051" v="701" actId="1037"/>
          <ac:picMkLst>
            <pc:docMk/>
            <pc:sldMk cId="0" sldId="260"/>
            <ac:picMk id="161" creationId="{00000000-0000-0000-0000-000000000000}"/>
          </ac:picMkLst>
        </pc:picChg>
      </pc:sldChg>
      <pc:sldChg chg="modSp mod">
        <pc:chgData name="Alex Giorgini" userId="a33b2df6-cb50-4779-97d6-8f0317064efc" providerId="ADAL" clId="{ADB4BA25-C546-4035-A1AE-AF2F8D7308DF}" dt="2022-05-16T09:03:39.603" v="800" actId="255"/>
        <pc:sldMkLst>
          <pc:docMk/>
          <pc:sldMk cId="0" sldId="261"/>
        </pc:sldMkLst>
        <pc:spChg chg="mod">
          <ac:chgData name="Alex Giorgini" userId="a33b2df6-cb50-4779-97d6-8f0317064efc" providerId="ADAL" clId="{ADB4BA25-C546-4035-A1AE-AF2F8D7308DF}" dt="2022-05-16T09:03:39.603" v="800" actId="255"/>
          <ac:spMkLst>
            <pc:docMk/>
            <pc:sldMk cId="0" sldId="261"/>
            <ac:spMk id="170" creationId="{00000000-0000-0000-0000-000000000000}"/>
          </ac:spMkLst>
        </pc:spChg>
      </pc:sldChg>
      <pc:sldChg chg="modSp mod">
        <pc:chgData name="Alex Giorgini" userId="a33b2df6-cb50-4779-97d6-8f0317064efc" providerId="ADAL" clId="{ADB4BA25-C546-4035-A1AE-AF2F8D7308DF}" dt="2022-05-16T07:20:11.760" v="203" actId="1036"/>
        <pc:sldMkLst>
          <pc:docMk/>
          <pc:sldMk cId="0" sldId="262"/>
        </pc:sldMkLst>
        <pc:spChg chg="mod">
          <ac:chgData name="Alex Giorgini" userId="a33b2df6-cb50-4779-97d6-8f0317064efc" providerId="ADAL" clId="{ADB4BA25-C546-4035-A1AE-AF2F8D7308DF}" dt="2022-05-16T07:20:05.172" v="201" actId="1035"/>
          <ac:spMkLst>
            <pc:docMk/>
            <pc:sldMk cId="0" sldId="262"/>
            <ac:spMk id="190" creationId="{00000000-0000-0000-0000-000000000000}"/>
          </ac:spMkLst>
        </pc:spChg>
        <pc:spChg chg="mod">
          <ac:chgData name="Alex Giorgini" userId="a33b2df6-cb50-4779-97d6-8f0317064efc" providerId="ADAL" clId="{ADB4BA25-C546-4035-A1AE-AF2F8D7308DF}" dt="2022-05-16T07:20:05.172" v="201" actId="1035"/>
          <ac:spMkLst>
            <pc:docMk/>
            <pc:sldMk cId="0" sldId="262"/>
            <ac:spMk id="191" creationId="{00000000-0000-0000-0000-000000000000}"/>
          </ac:spMkLst>
        </pc:spChg>
        <pc:spChg chg="mod">
          <ac:chgData name="Alex Giorgini" userId="a33b2df6-cb50-4779-97d6-8f0317064efc" providerId="ADAL" clId="{ADB4BA25-C546-4035-A1AE-AF2F8D7308DF}" dt="2022-05-16T07:20:05.172" v="201" actId="1035"/>
          <ac:spMkLst>
            <pc:docMk/>
            <pc:sldMk cId="0" sldId="262"/>
            <ac:spMk id="192" creationId="{00000000-0000-0000-0000-000000000000}"/>
          </ac:spMkLst>
        </pc:spChg>
        <pc:spChg chg="mod">
          <ac:chgData name="Alex Giorgini" userId="a33b2df6-cb50-4779-97d6-8f0317064efc" providerId="ADAL" clId="{ADB4BA25-C546-4035-A1AE-AF2F8D7308DF}" dt="2022-05-16T07:20:11.760" v="203" actId="1036"/>
          <ac:spMkLst>
            <pc:docMk/>
            <pc:sldMk cId="0" sldId="262"/>
            <ac:spMk id="193" creationId="{00000000-0000-0000-0000-000000000000}"/>
          </ac:spMkLst>
        </pc:spChg>
        <pc:picChg chg="mod">
          <ac:chgData name="Alex Giorgini" userId="a33b2df6-cb50-4779-97d6-8f0317064efc" providerId="ADAL" clId="{ADB4BA25-C546-4035-A1AE-AF2F8D7308DF}" dt="2022-05-16T07:20:05.172" v="201" actId="1035"/>
          <ac:picMkLst>
            <pc:docMk/>
            <pc:sldMk cId="0" sldId="262"/>
            <ac:picMk id="181" creationId="{00000000-0000-0000-0000-000000000000}"/>
          </ac:picMkLst>
        </pc:picChg>
        <pc:picChg chg="mod">
          <ac:chgData name="Alex Giorgini" userId="a33b2df6-cb50-4779-97d6-8f0317064efc" providerId="ADAL" clId="{ADB4BA25-C546-4035-A1AE-AF2F8D7308DF}" dt="2022-05-16T07:20:05.172" v="201" actId="1035"/>
          <ac:picMkLst>
            <pc:docMk/>
            <pc:sldMk cId="0" sldId="262"/>
            <ac:picMk id="185" creationId="{00000000-0000-0000-0000-000000000000}"/>
          </ac:picMkLst>
        </pc:picChg>
        <pc:picChg chg="mod">
          <ac:chgData name="Alex Giorgini" userId="a33b2df6-cb50-4779-97d6-8f0317064efc" providerId="ADAL" clId="{ADB4BA25-C546-4035-A1AE-AF2F8D7308DF}" dt="2022-05-16T07:20:05.172" v="201" actId="1035"/>
          <ac:picMkLst>
            <pc:docMk/>
            <pc:sldMk cId="0" sldId="262"/>
            <ac:picMk id="186" creationId="{00000000-0000-0000-0000-000000000000}"/>
          </ac:picMkLst>
        </pc:picChg>
        <pc:picChg chg="mod">
          <ac:chgData name="Alex Giorgini" userId="a33b2df6-cb50-4779-97d6-8f0317064efc" providerId="ADAL" clId="{ADB4BA25-C546-4035-A1AE-AF2F8D7308DF}" dt="2022-05-16T07:20:05.172" v="201" actId="1035"/>
          <ac:picMkLst>
            <pc:docMk/>
            <pc:sldMk cId="0" sldId="262"/>
            <ac:picMk id="187" creationId="{00000000-0000-0000-0000-000000000000}"/>
          </ac:picMkLst>
        </pc:picChg>
        <pc:picChg chg="mod">
          <ac:chgData name="Alex Giorgini" userId="a33b2df6-cb50-4779-97d6-8f0317064efc" providerId="ADAL" clId="{ADB4BA25-C546-4035-A1AE-AF2F8D7308DF}" dt="2022-05-16T07:20:05.172" v="201" actId="1035"/>
          <ac:picMkLst>
            <pc:docMk/>
            <pc:sldMk cId="0" sldId="262"/>
            <ac:picMk id="188" creationId="{00000000-0000-0000-0000-000000000000}"/>
          </ac:picMkLst>
        </pc:picChg>
        <pc:picChg chg="mod">
          <ac:chgData name="Alex Giorgini" userId="a33b2df6-cb50-4779-97d6-8f0317064efc" providerId="ADAL" clId="{ADB4BA25-C546-4035-A1AE-AF2F8D7308DF}" dt="2022-05-16T07:20:05.172" v="201" actId="1035"/>
          <ac:picMkLst>
            <pc:docMk/>
            <pc:sldMk cId="0" sldId="262"/>
            <ac:picMk id="189" creationId="{00000000-0000-0000-0000-000000000000}"/>
          </ac:picMkLst>
        </pc:picChg>
        <pc:picChg chg="mod">
          <ac:chgData name="Alex Giorgini" userId="a33b2df6-cb50-4779-97d6-8f0317064efc" providerId="ADAL" clId="{ADB4BA25-C546-4035-A1AE-AF2F8D7308DF}" dt="2022-05-16T07:20:05.172" v="201" actId="1035"/>
          <ac:picMkLst>
            <pc:docMk/>
            <pc:sldMk cId="0" sldId="262"/>
            <ac:picMk id="194" creationId="{00000000-0000-0000-0000-000000000000}"/>
          </ac:picMkLst>
        </pc:picChg>
      </pc:sldChg>
      <pc:sldChg chg="modSp mod">
        <pc:chgData name="Alex Giorgini" userId="a33b2df6-cb50-4779-97d6-8f0317064efc" providerId="ADAL" clId="{ADB4BA25-C546-4035-A1AE-AF2F8D7308DF}" dt="2022-05-16T09:04:13.529" v="810" actId="1038"/>
        <pc:sldMkLst>
          <pc:docMk/>
          <pc:sldMk cId="0" sldId="263"/>
        </pc:sldMkLst>
        <pc:spChg chg="mod">
          <ac:chgData name="Alex Giorgini" userId="a33b2df6-cb50-4779-97d6-8f0317064efc" providerId="ADAL" clId="{ADB4BA25-C546-4035-A1AE-AF2F8D7308DF}" dt="2022-05-16T09:04:13.529" v="810" actId="1038"/>
          <ac:spMkLst>
            <pc:docMk/>
            <pc:sldMk cId="0" sldId="263"/>
            <ac:spMk id="202" creationId="{00000000-0000-0000-0000-000000000000}"/>
          </ac:spMkLst>
        </pc:spChg>
      </pc:sldChg>
      <pc:sldChg chg="modSp mod">
        <pc:chgData name="Alex Giorgini" userId="a33b2df6-cb50-4779-97d6-8f0317064efc" providerId="ADAL" clId="{ADB4BA25-C546-4035-A1AE-AF2F8D7308DF}" dt="2022-05-16T07:31:25.722" v="534" actId="1035"/>
        <pc:sldMkLst>
          <pc:docMk/>
          <pc:sldMk cId="0" sldId="264"/>
        </pc:sldMkLst>
        <pc:spChg chg="mod">
          <ac:chgData name="Alex Giorgini" userId="a33b2df6-cb50-4779-97d6-8f0317064efc" providerId="ADAL" clId="{ADB4BA25-C546-4035-A1AE-AF2F8D7308DF}" dt="2022-05-16T07:31:25.722" v="534" actId="1035"/>
          <ac:spMkLst>
            <pc:docMk/>
            <pc:sldMk cId="0" sldId="264"/>
            <ac:spMk id="215" creationId="{00000000-0000-0000-0000-000000000000}"/>
          </ac:spMkLst>
        </pc:spChg>
        <pc:spChg chg="mod">
          <ac:chgData name="Alex Giorgini" userId="a33b2df6-cb50-4779-97d6-8f0317064efc" providerId="ADAL" clId="{ADB4BA25-C546-4035-A1AE-AF2F8D7308DF}" dt="2022-05-16T07:30:40.668" v="522" actId="108"/>
          <ac:spMkLst>
            <pc:docMk/>
            <pc:sldMk cId="0" sldId="264"/>
            <ac:spMk id="216" creationId="{00000000-0000-0000-0000-000000000000}"/>
          </ac:spMkLst>
        </pc:spChg>
      </pc:sldChg>
      <pc:sldChg chg="modSp mod">
        <pc:chgData name="Alex Giorgini" userId="a33b2df6-cb50-4779-97d6-8f0317064efc" providerId="ADAL" clId="{ADB4BA25-C546-4035-A1AE-AF2F8D7308DF}" dt="2022-05-16T09:04:39.648" v="820" actId="1036"/>
        <pc:sldMkLst>
          <pc:docMk/>
          <pc:sldMk cId="0" sldId="265"/>
        </pc:sldMkLst>
        <pc:spChg chg="mod">
          <ac:chgData name="Alex Giorgini" userId="a33b2df6-cb50-4779-97d6-8f0317064efc" providerId="ADAL" clId="{ADB4BA25-C546-4035-A1AE-AF2F8D7308DF}" dt="2022-05-16T09:04:28.772" v="811" actId="255"/>
          <ac:spMkLst>
            <pc:docMk/>
            <pc:sldMk cId="0" sldId="265"/>
            <ac:spMk id="221" creationId="{00000000-0000-0000-0000-000000000000}"/>
          </ac:spMkLst>
        </pc:spChg>
        <pc:picChg chg="mod">
          <ac:chgData name="Alex Giorgini" userId="a33b2df6-cb50-4779-97d6-8f0317064efc" providerId="ADAL" clId="{ADB4BA25-C546-4035-A1AE-AF2F8D7308DF}" dt="2022-05-16T09:04:39.648" v="820" actId="1036"/>
          <ac:picMkLst>
            <pc:docMk/>
            <pc:sldMk cId="0" sldId="265"/>
            <ac:picMk id="222" creationId="{00000000-0000-0000-0000-000000000000}"/>
          </ac:picMkLst>
        </pc:picChg>
      </pc:sldChg>
      <pc:sldChg chg="modSp mod">
        <pc:chgData name="Alex Giorgini" userId="a33b2df6-cb50-4779-97d6-8f0317064efc" providerId="ADAL" clId="{ADB4BA25-C546-4035-A1AE-AF2F8D7308DF}" dt="2022-05-16T09:04:46.761" v="821" actId="255"/>
        <pc:sldMkLst>
          <pc:docMk/>
          <pc:sldMk cId="0" sldId="266"/>
        </pc:sldMkLst>
        <pc:spChg chg="mod">
          <ac:chgData name="Alex Giorgini" userId="a33b2df6-cb50-4779-97d6-8f0317064efc" providerId="ADAL" clId="{ADB4BA25-C546-4035-A1AE-AF2F8D7308DF}" dt="2022-05-16T09:04:46.761" v="821" actId="255"/>
          <ac:spMkLst>
            <pc:docMk/>
            <pc:sldMk cId="0" sldId="266"/>
            <ac:spMk id="227" creationId="{00000000-0000-0000-0000-000000000000}"/>
          </ac:spMkLst>
        </pc:spChg>
        <pc:spChg chg="mod">
          <ac:chgData name="Alex Giorgini" userId="a33b2df6-cb50-4779-97d6-8f0317064efc" providerId="ADAL" clId="{ADB4BA25-C546-4035-A1AE-AF2F8D7308DF}" dt="2022-05-16T07:18:38.955" v="136" actId="1035"/>
          <ac:spMkLst>
            <pc:docMk/>
            <pc:sldMk cId="0" sldId="266"/>
            <ac:spMk id="229" creationId="{00000000-0000-0000-0000-000000000000}"/>
          </ac:spMkLst>
        </pc:spChg>
        <pc:picChg chg="mod">
          <ac:chgData name="Alex Giorgini" userId="a33b2df6-cb50-4779-97d6-8f0317064efc" providerId="ADAL" clId="{ADB4BA25-C546-4035-A1AE-AF2F8D7308DF}" dt="2022-05-16T07:18:38.955" v="136" actId="1035"/>
          <ac:picMkLst>
            <pc:docMk/>
            <pc:sldMk cId="0" sldId="266"/>
            <ac:picMk id="228" creationId="{00000000-0000-0000-0000-000000000000}"/>
          </ac:picMkLst>
        </pc:picChg>
      </pc:sldChg>
      <pc:sldChg chg="modSp mod">
        <pc:chgData name="Alex Giorgini" userId="a33b2df6-cb50-4779-97d6-8f0317064efc" providerId="ADAL" clId="{ADB4BA25-C546-4035-A1AE-AF2F8D7308DF}" dt="2022-05-16T09:04:56.066" v="822" actId="255"/>
        <pc:sldMkLst>
          <pc:docMk/>
          <pc:sldMk cId="0" sldId="267"/>
        </pc:sldMkLst>
        <pc:spChg chg="mod">
          <ac:chgData name="Alex Giorgini" userId="a33b2df6-cb50-4779-97d6-8f0317064efc" providerId="ADAL" clId="{ADB4BA25-C546-4035-A1AE-AF2F8D7308DF}" dt="2022-05-16T09:04:56.066" v="822" actId="255"/>
          <ac:spMkLst>
            <pc:docMk/>
            <pc:sldMk cId="0" sldId="267"/>
            <ac:spMk id="234" creationId="{00000000-0000-0000-0000-000000000000}"/>
          </ac:spMkLst>
        </pc:spChg>
        <pc:spChg chg="mod">
          <ac:chgData name="Alex Giorgini" userId="a33b2df6-cb50-4779-97d6-8f0317064efc" providerId="ADAL" clId="{ADB4BA25-C546-4035-A1AE-AF2F8D7308DF}" dt="2022-05-16T07:28:46.087" v="384" actId="1035"/>
          <ac:spMkLst>
            <pc:docMk/>
            <pc:sldMk cId="0" sldId="267"/>
            <ac:spMk id="236" creationId="{00000000-0000-0000-0000-000000000000}"/>
          </ac:spMkLst>
        </pc:spChg>
        <pc:picChg chg="mod">
          <ac:chgData name="Alex Giorgini" userId="a33b2df6-cb50-4779-97d6-8f0317064efc" providerId="ADAL" clId="{ADB4BA25-C546-4035-A1AE-AF2F8D7308DF}" dt="2022-05-16T07:28:46.087" v="384" actId="1035"/>
          <ac:picMkLst>
            <pc:docMk/>
            <pc:sldMk cId="0" sldId="267"/>
            <ac:picMk id="235" creationId="{00000000-0000-0000-0000-000000000000}"/>
          </ac:picMkLst>
        </pc:picChg>
      </pc:sldChg>
      <pc:sldChg chg="modSp mod">
        <pc:chgData name="Alex Giorgini" userId="a33b2df6-cb50-4779-97d6-8f0317064efc" providerId="ADAL" clId="{ADB4BA25-C546-4035-A1AE-AF2F8D7308DF}" dt="2022-05-16T09:05:03.071" v="823" actId="255"/>
        <pc:sldMkLst>
          <pc:docMk/>
          <pc:sldMk cId="0" sldId="268"/>
        </pc:sldMkLst>
        <pc:spChg chg="mod">
          <ac:chgData name="Alex Giorgini" userId="a33b2df6-cb50-4779-97d6-8f0317064efc" providerId="ADAL" clId="{ADB4BA25-C546-4035-A1AE-AF2F8D7308DF}" dt="2022-05-16T09:05:03.071" v="823" actId="255"/>
          <ac:spMkLst>
            <pc:docMk/>
            <pc:sldMk cId="0" sldId="268"/>
            <ac:spMk id="244" creationId="{00000000-0000-0000-0000-000000000000}"/>
          </ac:spMkLst>
        </pc:spChg>
      </pc:sldChg>
      <pc:sldChg chg="modSp mod">
        <pc:chgData name="Alex Giorgini" userId="a33b2df6-cb50-4779-97d6-8f0317064efc" providerId="ADAL" clId="{ADB4BA25-C546-4035-A1AE-AF2F8D7308DF}" dt="2022-05-16T09:05:10.994" v="824" actId="255"/>
        <pc:sldMkLst>
          <pc:docMk/>
          <pc:sldMk cId="0" sldId="269"/>
        </pc:sldMkLst>
        <pc:spChg chg="mod">
          <ac:chgData name="Alex Giorgini" userId="a33b2df6-cb50-4779-97d6-8f0317064efc" providerId="ADAL" clId="{ADB4BA25-C546-4035-A1AE-AF2F8D7308DF}" dt="2022-05-16T09:05:10.994" v="824" actId="255"/>
          <ac:spMkLst>
            <pc:docMk/>
            <pc:sldMk cId="0" sldId="269"/>
            <ac:spMk id="256" creationId="{00000000-0000-0000-0000-000000000000}"/>
          </ac:spMkLst>
        </pc:spChg>
      </pc:sldChg>
      <pc:sldChg chg="modSp mod">
        <pc:chgData name="Alex Giorgini" userId="a33b2df6-cb50-4779-97d6-8f0317064efc" providerId="ADAL" clId="{ADB4BA25-C546-4035-A1AE-AF2F8D7308DF}" dt="2022-05-16T09:05:17.760" v="825" actId="255"/>
        <pc:sldMkLst>
          <pc:docMk/>
          <pc:sldMk cId="0" sldId="270"/>
        </pc:sldMkLst>
        <pc:spChg chg="mod">
          <ac:chgData name="Alex Giorgini" userId="a33b2df6-cb50-4779-97d6-8f0317064efc" providerId="ADAL" clId="{ADB4BA25-C546-4035-A1AE-AF2F8D7308DF}" dt="2022-05-16T09:05:17.760" v="825" actId="255"/>
          <ac:spMkLst>
            <pc:docMk/>
            <pc:sldMk cId="0" sldId="270"/>
            <ac:spMk id="267" creationId="{00000000-0000-0000-0000-000000000000}"/>
          </ac:spMkLst>
        </pc:spChg>
        <pc:spChg chg="mod">
          <ac:chgData name="Alex Giorgini" userId="a33b2df6-cb50-4779-97d6-8f0317064efc" providerId="ADAL" clId="{ADB4BA25-C546-4035-A1AE-AF2F8D7308DF}" dt="2022-05-16T07:28:17.763" v="325" actId="1036"/>
          <ac:spMkLst>
            <pc:docMk/>
            <pc:sldMk cId="0" sldId="270"/>
            <ac:spMk id="270" creationId="{00000000-0000-0000-0000-000000000000}"/>
          </ac:spMkLst>
        </pc:spChg>
      </pc:sldChg>
      <pc:sldChg chg="modSp mod">
        <pc:chgData name="Alex Giorgini" userId="a33b2df6-cb50-4779-97d6-8f0317064efc" providerId="ADAL" clId="{ADB4BA25-C546-4035-A1AE-AF2F8D7308DF}" dt="2022-05-16T09:05:25.251" v="826" actId="255"/>
        <pc:sldMkLst>
          <pc:docMk/>
          <pc:sldMk cId="0" sldId="271"/>
        </pc:sldMkLst>
        <pc:spChg chg="mod">
          <ac:chgData name="Alex Giorgini" userId="a33b2df6-cb50-4779-97d6-8f0317064efc" providerId="ADAL" clId="{ADB4BA25-C546-4035-A1AE-AF2F8D7308DF}" dt="2022-05-16T09:05:25.251" v="826" actId="255"/>
          <ac:spMkLst>
            <pc:docMk/>
            <pc:sldMk cId="0" sldId="271"/>
            <ac:spMk id="278" creationId="{00000000-0000-0000-0000-000000000000}"/>
          </ac:spMkLst>
        </pc:spChg>
      </pc:sldChg>
      <pc:sldChg chg="modSp mod">
        <pc:chgData name="Alex Giorgini" userId="a33b2df6-cb50-4779-97d6-8f0317064efc" providerId="ADAL" clId="{ADB4BA25-C546-4035-A1AE-AF2F8D7308DF}" dt="2022-05-16T09:05:33.053" v="827" actId="255"/>
        <pc:sldMkLst>
          <pc:docMk/>
          <pc:sldMk cId="0" sldId="272"/>
        </pc:sldMkLst>
        <pc:spChg chg="mod">
          <ac:chgData name="Alex Giorgini" userId="a33b2df6-cb50-4779-97d6-8f0317064efc" providerId="ADAL" clId="{ADB4BA25-C546-4035-A1AE-AF2F8D7308DF}" dt="2022-05-16T09:05:33.053" v="827" actId="255"/>
          <ac:spMkLst>
            <pc:docMk/>
            <pc:sldMk cId="0" sldId="272"/>
            <ac:spMk id="290" creationId="{00000000-0000-0000-0000-000000000000}"/>
          </ac:spMkLst>
        </pc:spChg>
        <pc:spChg chg="mod">
          <ac:chgData name="Alex Giorgini" userId="a33b2df6-cb50-4779-97d6-8f0317064efc" providerId="ADAL" clId="{ADB4BA25-C546-4035-A1AE-AF2F8D7308DF}" dt="2022-05-16T07:42:04.381" v="695" actId="1036"/>
          <ac:spMkLst>
            <pc:docMk/>
            <pc:sldMk cId="0" sldId="272"/>
            <ac:spMk id="292" creationId="{00000000-0000-0000-0000-000000000000}"/>
          </ac:spMkLst>
        </pc:spChg>
      </pc:sldChg>
      <pc:sldChg chg="modSp mod">
        <pc:chgData name="Alex Giorgini" userId="a33b2df6-cb50-4779-97d6-8f0317064efc" providerId="ADAL" clId="{ADB4BA25-C546-4035-A1AE-AF2F8D7308DF}" dt="2022-05-16T09:05:41.302" v="828" actId="255"/>
        <pc:sldMkLst>
          <pc:docMk/>
          <pc:sldMk cId="0" sldId="273"/>
        </pc:sldMkLst>
        <pc:spChg chg="mod">
          <ac:chgData name="Alex Giorgini" userId="a33b2df6-cb50-4779-97d6-8f0317064efc" providerId="ADAL" clId="{ADB4BA25-C546-4035-A1AE-AF2F8D7308DF}" dt="2022-05-16T09:05:41.302" v="828" actId="255"/>
          <ac:spMkLst>
            <pc:docMk/>
            <pc:sldMk cId="0" sldId="273"/>
            <ac:spMk id="301" creationId="{00000000-0000-0000-0000-000000000000}"/>
          </ac:spMkLst>
        </pc:spChg>
      </pc:sldChg>
      <pc:sldChg chg="modSp mod">
        <pc:chgData name="Alex Giorgini" userId="a33b2df6-cb50-4779-97d6-8f0317064efc" providerId="ADAL" clId="{ADB4BA25-C546-4035-A1AE-AF2F8D7308DF}" dt="2022-05-16T09:05:54.291" v="830" actId="255"/>
        <pc:sldMkLst>
          <pc:docMk/>
          <pc:sldMk cId="0" sldId="274"/>
        </pc:sldMkLst>
        <pc:spChg chg="mod">
          <ac:chgData name="Alex Giorgini" userId="a33b2df6-cb50-4779-97d6-8f0317064efc" providerId="ADAL" clId="{ADB4BA25-C546-4035-A1AE-AF2F8D7308DF}" dt="2022-05-16T09:05:54.291" v="830" actId="255"/>
          <ac:spMkLst>
            <pc:docMk/>
            <pc:sldMk cId="0" sldId="274"/>
            <ac:spMk id="313" creationId="{00000000-0000-0000-0000-000000000000}"/>
          </ac:spMkLst>
        </pc:spChg>
      </pc:sldChg>
      <pc:sldChg chg="modSp mod">
        <pc:chgData name="Alex Giorgini" userId="a33b2df6-cb50-4779-97d6-8f0317064efc" providerId="ADAL" clId="{ADB4BA25-C546-4035-A1AE-AF2F8D7308DF}" dt="2022-05-16T09:06:04.776" v="831" actId="255"/>
        <pc:sldMkLst>
          <pc:docMk/>
          <pc:sldMk cId="0" sldId="275"/>
        </pc:sldMkLst>
        <pc:spChg chg="mod">
          <ac:chgData name="Alex Giorgini" userId="a33b2df6-cb50-4779-97d6-8f0317064efc" providerId="ADAL" clId="{ADB4BA25-C546-4035-A1AE-AF2F8D7308DF}" dt="2022-05-16T09:06:04.776" v="831" actId="255"/>
          <ac:spMkLst>
            <pc:docMk/>
            <pc:sldMk cId="0" sldId="275"/>
            <ac:spMk id="324" creationId="{00000000-0000-0000-0000-000000000000}"/>
          </ac:spMkLst>
        </pc:spChg>
        <pc:spChg chg="mod">
          <ac:chgData name="Alex Giorgini" userId="a33b2df6-cb50-4779-97d6-8f0317064efc" providerId="ADAL" clId="{ADB4BA25-C546-4035-A1AE-AF2F8D7308DF}" dt="2022-05-16T07:44:59.709" v="730" actId="1035"/>
          <ac:spMkLst>
            <pc:docMk/>
            <pc:sldMk cId="0" sldId="275"/>
            <ac:spMk id="327" creationId="{00000000-0000-0000-0000-000000000000}"/>
          </ac:spMkLst>
        </pc:spChg>
        <pc:picChg chg="mod">
          <ac:chgData name="Alex Giorgini" userId="a33b2df6-cb50-4779-97d6-8f0317064efc" providerId="ADAL" clId="{ADB4BA25-C546-4035-A1AE-AF2F8D7308DF}" dt="2022-05-16T07:44:59.709" v="730" actId="1035"/>
          <ac:picMkLst>
            <pc:docMk/>
            <pc:sldMk cId="0" sldId="275"/>
            <ac:picMk id="326" creationId="{00000000-0000-0000-0000-000000000000}"/>
          </ac:picMkLst>
        </pc:picChg>
      </pc:sldChg>
      <pc:sldChg chg="modSp mod">
        <pc:chgData name="Alex Giorgini" userId="a33b2df6-cb50-4779-97d6-8f0317064efc" providerId="ADAL" clId="{ADB4BA25-C546-4035-A1AE-AF2F8D7308DF}" dt="2022-05-16T09:06:24.819" v="832" actId="255"/>
        <pc:sldMkLst>
          <pc:docMk/>
          <pc:sldMk cId="0" sldId="276"/>
        </pc:sldMkLst>
        <pc:spChg chg="mod">
          <ac:chgData name="Alex Giorgini" userId="a33b2df6-cb50-4779-97d6-8f0317064efc" providerId="ADAL" clId="{ADB4BA25-C546-4035-A1AE-AF2F8D7308DF}" dt="2022-05-16T09:06:24.819" v="832" actId="255"/>
          <ac:spMkLst>
            <pc:docMk/>
            <pc:sldMk cId="0" sldId="276"/>
            <ac:spMk id="335" creationId="{00000000-0000-0000-0000-000000000000}"/>
          </ac:spMkLst>
        </pc:spChg>
        <pc:spChg chg="mod">
          <ac:chgData name="Alex Giorgini" userId="a33b2df6-cb50-4779-97d6-8f0317064efc" providerId="ADAL" clId="{ADB4BA25-C546-4035-A1AE-AF2F8D7308DF}" dt="2022-05-16T07:45:34.962" v="744" actId="1035"/>
          <ac:spMkLst>
            <pc:docMk/>
            <pc:sldMk cId="0" sldId="276"/>
            <ac:spMk id="338" creationId="{00000000-0000-0000-0000-000000000000}"/>
          </ac:spMkLst>
        </pc:spChg>
        <pc:picChg chg="mod">
          <ac:chgData name="Alex Giorgini" userId="a33b2df6-cb50-4779-97d6-8f0317064efc" providerId="ADAL" clId="{ADB4BA25-C546-4035-A1AE-AF2F8D7308DF}" dt="2022-05-16T07:45:34.962" v="744" actId="1035"/>
          <ac:picMkLst>
            <pc:docMk/>
            <pc:sldMk cId="0" sldId="276"/>
            <ac:picMk id="337" creationId="{00000000-0000-0000-0000-000000000000}"/>
          </ac:picMkLst>
        </pc:picChg>
      </pc:sldChg>
      <pc:sldChg chg="modSp mod">
        <pc:chgData name="Alex Giorgini" userId="a33b2df6-cb50-4779-97d6-8f0317064efc" providerId="ADAL" clId="{ADB4BA25-C546-4035-A1AE-AF2F8D7308DF}" dt="2022-05-16T09:06:33.225" v="833" actId="255"/>
        <pc:sldMkLst>
          <pc:docMk/>
          <pc:sldMk cId="0" sldId="277"/>
        </pc:sldMkLst>
        <pc:spChg chg="mod">
          <ac:chgData name="Alex Giorgini" userId="a33b2df6-cb50-4779-97d6-8f0317064efc" providerId="ADAL" clId="{ADB4BA25-C546-4035-A1AE-AF2F8D7308DF}" dt="2022-05-16T09:06:33.225" v="833" actId="255"/>
          <ac:spMkLst>
            <pc:docMk/>
            <pc:sldMk cId="0" sldId="277"/>
            <ac:spMk id="346" creationId="{00000000-0000-0000-0000-000000000000}"/>
          </ac:spMkLst>
        </pc:spChg>
        <pc:spChg chg="mod">
          <ac:chgData name="Alex Giorgini" userId="a33b2df6-cb50-4779-97d6-8f0317064efc" providerId="ADAL" clId="{ADB4BA25-C546-4035-A1AE-AF2F8D7308DF}" dt="2022-05-16T07:45:14.380" v="739" actId="1035"/>
          <ac:spMkLst>
            <pc:docMk/>
            <pc:sldMk cId="0" sldId="277"/>
            <ac:spMk id="348" creationId="{00000000-0000-0000-0000-000000000000}"/>
          </ac:spMkLst>
        </pc:spChg>
        <pc:picChg chg="mod">
          <ac:chgData name="Alex Giorgini" userId="a33b2df6-cb50-4779-97d6-8f0317064efc" providerId="ADAL" clId="{ADB4BA25-C546-4035-A1AE-AF2F8D7308DF}" dt="2022-05-16T07:45:14.380" v="739" actId="1035"/>
          <ac:picMkLst>
            <pc:docMk/>
            <pc:sldMk cId="0" sldId="277"/>
            <ac:picMk id="347" creationId="{00000000-0000-0000-0000-000000000000}"/>
          </ac:picMkLst>
        </pc:picChg>
      </pc:sldChg>
      <pc:sldChg chg="modSp mod">
        <pc:chgData name="Alex Giorgini" userId="a33b2df6-cb50-4779-97d6-8f0317064efc" providerId="ADAL" clId="{ADB4BA25-C546-4035-A1AE-AF2F8D7308DF}" dt="2022-05-16T09:06:38.912" v="834" actId="255"/>
        <pc:sldMkLst>
          <pc:docMk/>
          <pc:sldMk cId="0" sldId="278"/>
        </pc:sldMkLst>
        <pc:spChg chg="mod">
          <ac:chgData name="Alex Giorgini" userId="a33b2df6-cb50-4779-97d6-8f0317064efc" providerId="ADAL" clId="{ADB4BA25-C546-4035-A1AE-AF2F8D7308DF}" dt="2022-05-16T09:06:38.912" v="834" actId="255"/>
          <ac:spMkLst>
            <pc:docMk/>
            <pc:sldMk cId="0" sldId="278"/>
            <ac:spMk id="357" creationId="{00000000-0000-0000-0000-000000000000}"/>
          </ac:spMkLst>
        </pc:spChg>
        <pc:spChg chg="mod">
          <ac:chgData name="Alex Giorgini" userId="a33b2df6-cb50-4779-97d6-8f0317064efc" providerId="ADAL" clId="{ADB4BA25-C546-4035-A1AE-AF2F8D7308DF}" dt="2022-05-16T07:29:11.668" v="445" actId="1036"/>
          <ac:spMkLst>
            <pc:docMk/>
            <pc:sldMk cId="0" sldId="278"/>
            <ac:spMk id="359" creationId="{00000000-0000-0000-0000-000000000000}"/>
          </ac:spMkLst>
        </pc:spChg>
        <pc:picChg chg="mod">
          <ac:chgData name="Alex Giorgini" userId="a33b2df6-cb50-4779-97d6-8f0317064efc" providerId="ADAL" clId="{ADB4BA25-C546-4035-A1AE-AF2F8D7308DF}" dt="2022-05-16T07:29:11.668" v="445" actId="1036"/>
          <ac:picMkLst>
            <pc:docMk/>
            <pc:sldMk cId="0" sldId="278"/>
            <ac:picMk id="358" creationId="{00000000-0000-0000-0000-000000000000}"/>
          </ac:picMkLst>
        </pc:picChg>
      </pc:sldChg>
      <pc:sldChg chg="modSp mod">
        <pc:chgData name="Alex Giorgini" userId="a33b2df6-cb50-4779-97d6-8f0317064efc" providerId="ADAL" clId="{ADB4BA25-C546-4035-A1AE-AF2F8D7308DF}" dt="2022-05-16T07:31:12.840" v="530" actId="1036"/>
        <pc:sldMkLst>
          <pc:docMk/>
          <pc:sldMk cId="0" sldId="279"/>
        </pc:sldMkLst>
        <pc:spChg chg="mod">
          <ac:chgData name="Alex Giorgini" userId="a33b2df6-cb50-4779-97d6-8f0317064efc" providerId="ADAL" clId="{ADB4BA25-C546-4035-A1AE-AF2F8D7308DF}" dt="2022-05-16T07:31:12.840" v="530" actId="1036"/>
          <ac:spMkLst>
            <pc:docMk/>
            <pc:sldMk cId="0" sldId="279"/>
            <ac:spMk id="363" creationId="{00000000-0000-0000-0000-000000000000}"/>
          </ac:spMkLst>
        </pc:spChg>
        <pc:spChg chg="mod">
          <ac:chgData name="Alex Giorgini" userId="a33b2df6-cb50-4779-97d6-8f0317064efc" providerId="ADAL" clId="{ADB4BA25-C546-4035-A1AE-AF2F8D7308DF}" dt="2022-05-16T07:30:49.732" v="523" actId="108"/>
          <ac:spMkLst>
            <pc:docMk/>
            <pc:sldMk cId="0" sldId="279"/>
            <ac:spMk id="364" creationId="{00000000-0000-0000-0000-000000000000}"/>
          </ac:spMkLst>
        </pc:spChg>
      </pc:sldChg>
      <pc:sldChg chg="modSp mod">
        <pc:chgData name="Alex Giorgini" userId="a33b2df6-cb50-4779-97d6-8f0317064efc" providerId="ADAL" clId="{ADB4BA25-C546-4035-A1AE-AF2F8D7308DF}" dt="2022-05-16T09:06:47.990" v="835" actId="255"/>
        <pc:sldMkLst>
          <pc:docMk/>
          <pc:sldMk cId="0" sldId="280"/>
        </pc:sldMkLst>
        <pc:spChg chg="mod">
          <ac:chgData name="Alex Giorgini" userId="a33b2df6-cb50-4779-97d6-8f0317064efc" providerId="ADAL" clId="{ADB4BA25-C546-4035-A1AE-AF2F8D7308DF}" dt="2022-05-16T09:06:47.990" v="835" actId="255"/>
          <ac:spMkLst>
            <pc:docMk/>
            <pc:sldMk cId="0" sldId="280"/>
            <ac:spMk id="369" creationId="{00000000-0000-0000-0000-000000000000}"/>
          </ac:spMkLst>
        </pc:spChg>
        <pc:graphicFrameChg chg="mod modGraphic">
          <ac:chgData name="Alex Giorgini" userId="a33b2df6-cb50-4779-97d6-8f0317064efc" providerId="ADAL" clId="{ADB4BA25-C546-4035-A1AE-AF2F8D7308DF}" dt="2022-05-16T08:11:22.233" v="782"/>
          <ac:graphicFrameMkLst>
            <pc:docMk/>
            <pc:sldMk cId="0" sldId="280"/>
            <ac:graphicFrameMk id="370" creationId="{00000000-0000-0000-0000-000000000000}"/>
          </ac:graphicFrameMkLst>
        </pc:graphicFrameChg>
      </pc:sldChg>
      <pc:sldChg chg="modSp mod">
        <pc:chgData name="Alex Giorgini" userId="a33b2df6-cb50-4779-97d6-8f0317064efc" providerId="ADAL" clId="{ADB4BA25-C546-4035-A1AE-AF2F8D7308DF}" dt="2022-05-16T09:06:55.571" v="836" actId="255"/>
        <pc:sldMkLst>
          <pc:docMk/>
          <pc:sldMk cId="0" sldId="281"/>
        </pc:sldMkLst>
        <pc:spChg chg="mod">
          <ac:chgData name="Alex Giorgini" userId="a33b2df6-cb50-4779-97d6-8f0317064efc" providerId="ADAL" clId="{ADB4BA25-C546-4035-A1AE-AF2F8D7308DF}" dt="2022-05-16T09:06:55.571" v="836" actId="255"/>
          <ac:spMkLst>
            <pc:docMk/>
            <pc:sldMk cId="0" sldId="281"/>
            <ac:spMk id="375" creationId="{00000000-0000-0000-0000-000000000000}"/>
          </ac:spMkLst>
        </pc:spChg>
        <pc:picChg chg="mod">
          <ac:chgData name="Alex Giorgini" userId="a33b2df6-cb50-4779-97d6-8f0317064efc" providerId="ADAL" clId="{ADB4BA25-C546-4035-A1AE-AF2F8D7308DF}" dt="2022-05-16T07:27:26.230" v="293" actId="1035"/>
          <ac:picMkLst>
            <pc:docMk/>
            <pc:sldMk cId="0" sldId="281"/>
            <ac:picMk id="376" creationId="{00000000-0000-0000-0000-000000000000}"/>
          </ac:picMkLst>
        </pc:picChg>
      </pc:sldChg>
      <pc:sldChg chg="modSp mod">
        <pc:chgData name="Alex Giorgini" userId="a33b2df6-cb50-4779-97d6-8f0317064efc" providerId="ADAL" clId="{ADB4BA25-C546-4035-A1AE-AF2F8D7308DF}" dt="2022-05-16T09:07:01.206" v="837" actId="255"/>
        <pc:sldMkLst>
          <pc:docMk/>
          <pc:sldMk cId="0" sldId="282"/>
        </pc:sldMkLst>
        <pc:spChg chg="mod">
          <ac:chgData name="Alex Giorgini" userId="a33b2df6-cb50-4779-97d6-8f0317064efc" providerId="ADAL" clId="{ADB4BA25-C546-4035-A1AE-AF2F8D7308DF}" dt="2022-05-16T09:07:01.206" v="837" actId="255"/>
          <ac:spMkLst>
            <pc:docMk/>
            <pc:sldMk cId="0" sldId="282"/>
            <ac:spMk id="381" creationId="{00000000-0000-0000-0000-000000000000}"/>
          </ac:spMkLst>
        </pc:spChg>
        <pc:grpChg chg="mod">
          <ac:chgData name="Alex Giorgini" userId="a33b2df6-cb50-4779-97d6-8f0317064efc" providerId="ADAL" clId="{ADB4BA25-C546-4035-A1AE-AF2F8D7308DF}" dt="2022-05-16T07:27:26.809" v="294" actId="1035"/>
          <ac:grpSpMkLst>
            <pc:docMk/>
            <pc:sldMk cId="0" sldId="282"/>
            <ac:grpSpMk id="384" creationId="{00000000-0000-0000-0000-000000000000}"/>
          </ac:grpSpMkLst>
        </pc:grpChg>
        <pc:grpChg chg="mod">
          <ac:chgData name="Alex Giorgini" userId="a33b2df6-cb50-4779-97d6-8f0317064efc" providerId="ADAL" clId="{ADB4BA25-C546-4035-A1AE-AF2F8D7308DF}" dt="2022-05-16T07:27:26.809" v="294" actId="1035"/>
          <ac:grpSpMkLst>
            <pc:docMk/>
            <pc:sldMk cId="0" sldId="282"/>
            <ac:grpSpMk id="387" creationId="{00000000-0000-0000-0000-000000000000}"/>
          </ac:grpSpMkLst>
        </pc:grpChg>
        <pc:picChg chg="mod">
          <ac:chgData name="Alex Giorgini" userId="a33b2df6-cb50-4779-97d6-8f0317064efc" providerId="ADAL" clId="{ADB4BA25-C546-4035-A1AE-AF2F8D7308DF}" dt="2022-05-16T07:44:22.360" v="707" actId="1038"/>
          <ac:picMkLst>
            <pc:docMk/>
            <pc:sldMk cId="0" sldId="282"/>
            <ac:picMk id="383" creationId="{00000000-0000-0000-0000-000000000000}"/>
          </ac:picMkLst>
        </pc:picChg>
        <pc:picChg chg="mod">
          <ac:chgData name="Alex Giorgini" userId="a33b2df6-cb50-4779-97d6-8f0317064efc" providerId="ADAL" clId="{ADB4BA25-C546-4035-A1AE-AF2F8D7308DF}" dt="2022-05-16T07:44:32.136" v="710" actId="1035"/>
          <ac:picMkLst>
            <pc:docMk/>
            <pc:sldMk cId="0" sldId="282"/>
            <ac:picMk id="386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1" name="Shape 11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Arial"/>
        <a:ea typeface="Arial"/>
        <a:cs typeface="Arial"/>
        <a:sym typeface="Arial"/>
      </a:defRPr>
    </a:lvl1pPr>
    <a:lvl2pPr indent="228600" latinLnBrk="0">
      <a:defRPr sz="1200">
        <a:latin typeface="Arial"/>
        <a:ea typeface="Arial"/>
        <a:cs typeface="Arial"/>
        <a:sym typeface="Arial"/>
      </a:defRPr>
    </a:lvl2pPr>
    <a:lvl3pPr indent="457200" latinLnBrk="0">
      <a:defRPr sz="1200">
        <a:latin typeface="Arial"/>
        <a:ea typeface="Arial"/>
        <a:cs typeface="Arial"/>
        <a:sym typeface="Arial"/>
      </a:defRPr>
    </a:lvl3pPr>
    <a:lvl4pPr indent="685800" latinLnBrk="0">
      <a:defRPr sz="1200">
        <a:latin typeface="Arial"/>
        <a:ea typeface="Arial"/>
        <a:cs typeface="Arial"/>
        <a:sym typeface="Arial"/>
      </a:defRPr>
    </a:lvl4pPr>
    <a:lvl5pPr indent="914400" latinLnBrk="0">
      <a:defRPr sz="1200">
        <a:latin typeface="Arial"/>
        <a:ea typeface="Arial"/>
        <a:cs typeface="Arial"/>
        <a:sym typeface="Arial"/>
      </a:defRPr>
    </a:lvl5pPr>
    <a:lvl6pPr indent="1143000" latinLnBrk="0">
      <a:defRPr sz="1200">
        <a:latin typeface="Arial"/>
        <a:ea typeface="Arial"/>
        <a:cs typeface="Arial"/>
        <a:sym typeface="Arial"/>
      </a:defRPr>
    </a:lvl6pPr>
    <a:lvl7pPr indent="1371600" latinLnBrk="0">
      <a:defRPr sz="1200">
        <a:latin typeface="Arial"/>
        <a:ea typeface="Arial"/>
        <a:cs typeface="Arial"/>
        <a:sym typeface="Arial"/>
      </a:defRPr>
    </a:lvl7pPr>
    <a:lvl8pPr indent="1600200" latinLnBrk="0">
      <a:defRPr sz="1200">
        <a:latin typeface="Arial"/>
        <a:ea typeface="Arial"/>
        <a:cs typeface="Arial"/>
        <a:sym typeface="Arial"/>
      </a:defRPr>
    </a:lvl8pPr>
    <a:lvl9pPr indent="1828800" latinLnBrk="0">
      <a:defRPr sz="1200"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54414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68662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Testo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Titolo Testo</a:t>
            </a:r>
          </a:p>
        </p:txBody>
      </p:sp>
      <p:sp>
        <p:nvSpPr>
          <p:cNvPr id="12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21" name="Corpo livello uno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Testo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Titolo Testo</a:t>
            </a:r>
          </a:p>
        </p:txBody>
      </p:sp>
      <p:sp>
        <p:nvSpPr>
          <p:cNvPr id="30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39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olo Testo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48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5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Immagine 14" descr="Immagine 14"/>
          <p:cNvPicPr>
            <a:picLocks noChangeAspect="1"/>
          </p:cNvPicPr>
          <p:nvPr/>
        </p:nvPicPr>
        <p:blipFill>
          <a:blip r:embed="rId2"/>
          <a:srcRect t="66107" b="27481"/>
          <a:stretch>
            <a:fillRect/>
          </a:stretch>
        </p:blipFill>
        <p:spPr>
          <a:xfrm>
            <a:off x="-2" y="6579703"/>
            <a:ext cx="12192001" cy="278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Immagine 14" descr="Immagine 14"/>
          <p:cNvPicPr>
            <a:picLocks noChangeAspect="1"/>
          </p:cNvPicPr>
          <p:nvPr/>
        </p:nvPicPr>
        <p:blipFill>
          <a:blip r:embed="rId2"/>
          <a:srcRect t="66107" b="27481"/>
          <a:stretch>
            <a:fillRect/>
          </a:stretch>
        </p:blipFill>
        <p:spPr>
          <a:xfrm>
            <a:off x="-2" y="6579703"/>
            <a:ext cx="12192001" cy="278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Grafik 11" descr="Grafi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58087" cy="864000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Textfeld 13"/>
          <p:cNvSpPr txBox="1"/>
          <p:nvPr/>
        </p:nvSpPr>
        <p:spPr>
          <a:xfrm>
            <a:off x="-57552" y="6530932"/>
            <a:ext cx="12184234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IVS 2022 |  Technical Conference</a:t>
            </a:r>
          </a:p>
        </p:txBody>
      </p:sp>
      <p:sp>
        <p:nvSpPr>
          <p:cNvPr id="69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468847" y="6567523"/>
            <a:ext cx="301909" cy="288824"/>
          </a:xfrm>
          <a:prstGeom prst="rect">
            <a:avLst/>
          </a:prstGeom>
        </p:spPr>
        <p:txBody>
          <a:bodyPr anchor="t"/>
          <a:lstStyle>
            <a:lvl1pPr defTabSz="914400"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  <p:grpSp>
        <p:nvGrpSpPr>
          <p:cNvPr id="78" name="Gruppieren 19"/>
          <p:cNvGrpSpPr/>
          <p:nvPr/>
        </p:nvGrpSpPr>
        <p:grpSpPr>
          <a:xfrm>
            <a:off x="7634940" y="279244"/>
            <a:ext cx="1757110" cy="534103"/>
            <a:chOff x="0" y="0"/>
            <a:chExt cx="1757109" cy="534102"/>
          </a:xfrm>
        </p:grpSpPr>
        <p:grpSp>
          <p:nvGrpSpPr>
            <p:cNvPr id="73" name="Gruppo 10"/>
            <p:cNvGrpSpPr/>
            <p:nvPr/>
          </p:nvGrpSpPr>
          <p:grpSpPr>
            <a:xfrm>
              <a:off x="0" y="174898"/>
              <a:ext cx="1757110" cy="100583"/>
              <a:chOff x="0" y="0"/>
              <a:chExt cx="1757109" cy="100582"/>
            </a:xfrm>
          </p:grpSpPr>
          <p:sp>
            <p:nvSpPr>
              <p:cNvPr id="70" name="Connettore 1 10"/>
              <p:cNvSpPr/>
              <p:nvPr/>
            </p:nvSpPr>
            <p:spPr>
              <a:xfrm flipV="1">
                <a:off x="1278" y="0"/>
                <a:ext cx="1" cy="100584"/>
              </a:xfrm>
              <a:prstGeom prst="line">
                <a:avLst/>
              </a:prstGeom>
              <a:noFill/>
              <a:ln w="12700" cap="flat">
                <a:solidFill>
                  <a:srgbClr val="343433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71" name="Connettore 1 11"/>
              <p:cNvSpPr/>
              <p:nvPr/>
            </p:nvSpPr>
            <p:spPr>
              <a:xfrm flipV="1">
                <a:off x="-1" y="0"/>
                <a:ext cx="1757111" cy="656"/>
              </a:xfrm>
              <a:prstGeom prst="line">
                <a:avLst/>
              </a:prstGeom>
              <a:noFill/>
              <a:ln w="12700" cap="flat">
                <a:solidFill>
                  <a:srgbClr val="343433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72" name="Connettore 1 15"/>
              <p:cNvSpPr/>
              <p:nvPr/>
            </p:nvSpPr>
            <p:spPr>
              <a:xfrm flipV="1">
                <a:off x="1756423" y="0"/>
                <a:ext cx="1" cy="100584"/>
              </a:xfrm>
              <a:prstGeom prst="line">
                <a:avLst/>
              </a:prstGeom>
              <a:noFill/>
              <a:ln w="12700" cap="flat">
                <a:solidFill>
                  <a:srgbClr val="343433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74" name="CasellaDiTesto 15"/>
            <p:cNvSpPr txBox="1"/>
            <p:nvPr/>
          </p:nvSpPr>
          <p:spPr>
            <a:xfrm>
              <a:off x="83" y="-1"/>
              <a:ext cx="1598741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800" b="1">
                  <a:solidFill>
                    <a:srgbClr val="343433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ORGANIZERS</a:t>
              </a:r>
            </a:p>
          </p:txBody>
        </p:sp>
        <p:grpSp>
          <p:nvGrpSpPr>
            <p:cNvPr id="77" name="Gruppo 16"/>
            <p:cNvGrpSpPr/>
            <p:nvPr/>
          </p:nvGrpSpPr>
          <p:grpSpPr>
            <a:xfrm>
              <a:off x="81352" y="293701"/>
              <a:ext cx="1594403" cy="240401"/>
              <a:chOff x="0" y="0"/>
              <a:chExt cx="1594402" cy="240400"/>
            </a:xfrm>
          </p:grpSpPr>
          <p:pic>
            <p:nvPicPr>
              <p:cNvPr id="75" name="Immagine 17" descr="Immagine 1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69500" y="-1"/>
                <a:ext cx="724903" cy="2404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6" name="Immagine 18" descr="Immagine 1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" y="13471"/>
                <a:ext cx="789887" cy="2269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82" name="Gruppieren 28"/>
          <p:cNvGrpSpPr/>
          <p:nvPr/>
        </p:nvGrpSpPr>
        <p:grpSpPr>
          <a:xfrm>
            <a:off x="9876711" y="454143"/>
            <a:ext cx="1757110" cy="100584"/>
            <a:chOff x="0" y="0"/>
            <a:chExt cx="1757109" cy="100583"/>
          </a:xfrm>
        </p:grpSpPr>
        <p:sp>
          <p:nvSpPr>
            <p:cNvPr id="79" name="Connettore 1 10"/>
            <p:cNvSpPr/>
            <p:nvPr/>
          </p:nvSpPr>
          <p:spPr>
            <a:xfrm flipV="1">
              <a:off x="1279" y="0"/>
              <a:ext cx="1" cy="100584"/>
            </a:xfrm>
            <a:prstGeom prst="line">
              <a:avLst/>
            </a:prstGeom>
            <a:noFill/>
            <a:ln w="12700" cap="flat">
              <a:solidFill>
                <a:srgbClr val="34343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0" name="Connettore 1 11"/>
            <p:cNvSpPr/>
            <p:nvPr/>
          </p:nvSpPr>
          <p:spPr>
            <a:xfrm flipV="1">
              <a:off x="-1" y="0"/>
              <a:ext cx="1757111" cy="656"/>
            </a:xfrm>
            <a:prstGeom prst="line">
              <a:avLst/>
            </a:prstGeom>
            <a:noFill/>
            <a:ln w="12700" cap="flat">
              <a:solidFill>
                <a:srgbClr val="34343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1" name="Connettore 1 15"/>
            <p:cNvSpPr/>
            <p:nvPr/>
          </p:nvSpPr>
          <p:spPr>
            <a:xfrm flipV="1">
              <a:off x="1756423" y="0"/>
              <a:ext cx="1" cy="100584"/>
            </a:xfrm>
            <a:prstGeom prst="line">
              <a:avLst/>
            </a:prstGeom>
            <a:noFill/>
            <a:ln w="12700" cap="flat">
              <a:solidFill>
                <a:srgbClr val="34343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83" name="CasellaDiTesto 16"/>
          <p:cNvSpPr txBox="1"/>
          <p:nvPr/>
        </p:nvSpPr>
        <p:spPr>
          <a:xfrm>
            <a:off x="9876796" y="279244"/>
            <a:ext cx="159874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800" b="1">
                <a:solidFill>
                  <a:srgbClr val="34343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SCIENTIFIC COMMITTEE</a:t>
            </a:r>
          </a:p>
        </p:txBody>
      </p:sp>
      <p:pic>
        <p:nvPicPr>
          <p:cNvPr id="84" name="Grafik 5" descr="Grafi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5266" y="409060"/>
            <a:ext cx="720001" cy="72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olo Testo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Titolo Testo</a:t>
            </a:r>
          </a:p>
        </p:txBody>
      </p:sp>
      <p:sp>
        <p:nvSpPr>
          <p:cNvPr id="92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3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9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olo Testo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Titolo Testo</a:t>
            </a:r>
          </a:p>
        </p:txBody>
      </p:sp>
      <p:sp>
        <p:nvSpPr>
          <p:cNvPr id="102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3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0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Titolo Testo</a:t>
            </a:r>
          </a:p>
        </p:txBody>
      </p:sp>
      <p:sp>
        <p:nvSpPr>
          <p:cNvPr id="3" name="Corpo livello uno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04292"/>
            <a:ext cx="258624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2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6.png"/><Relationship Id="rId7" Type="http://schemas.openxmlformats.org/officeDocument/2006/relationships/image" Target="../media/image1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itolo 1"/>
          <p:cNvSpPr txBox="1">
            <a:spLocks noGrp="1"/>
          </p:cNvSpPr>
          <p:nvPr>
            <p:ph type="ctrTitle"/>
          </p:nvPr>
        </p:nvSpPr>
        <p:spPr>
          <a:xfrm>
            <a:off x="590698" y="2087890"/>
            <a:ext cx="7874228" cy="1111056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4800" b="1" spc="-500">
                <a:solidFill>
                  <a:srgbClr val="286AA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pc="0" dirty="0"/>
              <a:t>ALEX GIORGINI</a:t>
            </a:r>
          </a:p>
        </p:txBody>
      </p:sp>
      <p:pic>
        <p:nvPicPr>
          <p:cNvPr id="114" name="Immagine 14" descr="Immagine 14"/>
          <p:cNvPicPr>
            <a:picLocks noChangeAspect="1"/>
          </p:cNvPicPr>
          <p:nvPr/>
        </p:nvPicPr>
        <p:blipFill>
          <a:blip r:embed="rId2"/>
          <a:srcRect t="20235" b="27481"/>
          <a:stretch>
            <a:fillRect/>
          </a:stretch>
        </p:blipFill>
        <p:spPr>
          <a:xfrm>
            <a:off x="1239" y="3126528"/>
            <a:ext cx="12192001" cy="2883854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Titolo 1"/>
          <p:cNvSpPr txBox="1"/>
          <p:nvPr/>
        </p:nvSpPr>
        <p:spPr>
          <a:xfrm>
            <a:off x="589418" y="3735544"/>
            <a:ext cx="10800002" cy="1329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/>
          <a:p>
            <a:pPr defTabSz="914400">
              <a:lnSpc>
                <a:spcPct val="90000"/>
              </a:lnSpc>
              <a:defRPr sz="4800" b="1" spc="-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it-IT" dirty="0"/>
              <a:t>M</a:t>
            </a:r>
            <a:r>
              <a:rPr dirty="0" err="1"/>
              <a:t>aterials</a:t>
            </a:r>
            <a:r>
              <a:rPr dirty="0"/>
              <a:t> selection for valves in H</a:t>
            </a:r>
            <a:r>
              <a:rPr baseline="-25000" dirty="0"/>
              <a:t>2</a:t>
            </a:r>
            <a:r>
              <a:rPr dirty="0"/>
              <a:t> environment</a:t>
            </a:r>
          </a:p>
        </p:txBody>
      </p:sp>
      <p:sp>
        <p:nvSpPr>
          <p:cNvPr id="116" name="CasellaDiTesto 2"/>
          <p:cNvSpPr txBox="1"/>
          <p:nvPr/>
        </p:nvSpPr>
        <p:spPr>
          <a:xfrm>
            <a:off x="506200" y="3213693"/>
            <a:ext cx="8454616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Hydrogen Specialist – </a:t>
            </a:r>
            <a:r>
              <a:rPr dirty="0" err="1"/>
              <a:t>Valland</a:t>
            </a:r>
            <a:r>
              <a:rPr dirty="0"/>
              <a:t> </a:t>
            </a:r>
            <a:r>
              <a:rPr dirty="0" err="1"/>
              <a:t>SpA</a:t>
            </a:r>
            <a:endParaRPr dirty="0"/>
          </a:p>
        </p:txBody>
      </p:sp>
      <p:grpSp>
        <p:nvGrpSpPr>
          <p:cNvPr id="125" name="Gruppieren 19"/>
          <p:cNvGrpSpPr/>
          <p:nvPr/>
        </p:nvGrpSpPr>
        <p:grpSpPr>
          <a:xfrm>
            <a:off x="7773003" y="383062"/>
            <a:ext cx="1757110" cy="534103"/>
            <a:chOff x="0" y="0"/>
            <a:chExt cx="1757109" cy="534102"/>
          </a:xfrm>
        </p:grpSpPr>
        <p:grpSp>
          <p:nvGrpSpPr>
            <p:cNvPr id="120" name="Gruppo 9"/>
            <p:cNvGrpSpPr/>
            <p:nvPr/>
          </p:nvGrpSpPr>
          <p:grpSpPr>
            <a:xfrm>
              <a:off x="0" y="174898"/>
              <a:ext cx="1757110" cy="100583"/>
              <a:chOff x="0" y="0"/>
              <a:chExt cx="1757109" cy="100582"/>
            </a:xfrm>
          </p:grpSpPr>
          <p:sp>
            <p:nvSpPr>
              <p:cNvPr id="117" name="Connettore 1 10"/>
              <p:cNvSpPr/>
              <p:nvPr/>
            </p:nvSpPr>
            <p:spPr>
              <a:xfrm flipV="1">
                <a:off x="1278" y="0"/>
                <a:ext cx="1" cy="100584"/>
              </a:xfrm>
              <a:prstGeom prst="line">
                <a:avLst/>
              </a:prstGeom>
              <a:noFill/>
              <a:ln w="12700" cap="flat">
                <a:solidFill>
                  <a:srgbClr val="343433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18" name="Connettore 1 11"/>
              <p:cNvSpPr/>
              <p:nvPr/>
            </p:nvSpPr>
            <p:spPr>
              <a:xfrm flipV="1">
                <a:off x="-1" y="0"/>
                <a:ext cx="1757111" cy="656"/>
              </a:xfrm>
              <a:prstGeom prst="line">
                <a:avLst/>
              </a:prstGeom>
              <a:noFill/>
              <a:ln w="12700" cap="flat">
                <a:solidFill>
                  <a:srgbClr val="343433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19" name="Connettore 1 15"/>
              <p:cNvSpPr/>
              <p:nvPr/>
            </p:nvSpPr>
            <p:spPr>
              <a:xfrm flipV="1">
                <a:off x="1756423" y="0"/>
                <a:ext cx="1" cy="100584"/>
              </a:xfrm>
              <a:prstGeom prst="line">
                <a:avLst/>
              </a:prstGeom>
              <a:noFill/>
              <a:ln w="12700" cap="flat">
                <a:solidFill>
                  <a:srgbClr val="343433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21" name="CasellaDiTesto 16"/>
            <p:cNvSpPr txBox="1"/>
            <p:nvPr/>
          </p:nvSpPr>
          <p:spPr>
            <a:xfrm>
              <a:off x="83" y="-1"/>
              <a:ext cx="1598741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800" b="1">
                  <a:solidFill>
                    <a:srgbClr val="343433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ORGANIZERS</a:t>
              </a:r>
            </a:p>
          </p:txBody>
        </p:sp>
        <p:grpSp>
          <p:nvGrpSpPr>
            <p:cNvPr id="124" name="Gruppo 4"/>
            <p:cNvGrpSpPr/>
            <p:nvPr/>
          </p:nvGrpSpPr>
          <p:grpSpPr>
            <a:xfrm>
              <a:off x="81352" y="293701"/>
              <a:ext cx="1594403" cy="240401"/>
              <a:chOff x="0" y="0"/>
              <a:chExt cx="1594402" cy="240400"/>
            </a:xfrm>
          </p:grpSpPr>
          <p:pic>
            <p:nvPicPr>
              <p:cNvPr id="122" name="Immagine 17" descr="Immagine 1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9500" y="-1"/>
                <a:ext cx="724903" cy="2404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3" name="Immagine 18" descr="Immagine 1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" y="13471"/>
                <a:ext cx="789887" cy="2269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126" name="Grafik 8" descr="Grafi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45" y="40835"/>
            <a:ext cx="7559042" cy="140208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0" name="Gruppieren 28"/>
          <p:cNvGrpSpPr/>
          <p:nvPr/>
        </p:nvGrpSpPr>
        <p:grpSpPr>
          <a:xfrm>
            <a:off x="10014774" y="557961"/>
            <a:ext cx="1757110" cy="100584"/>
            <a:chOff x="0" y="0"/>
            <a:chExt cx="1757109" cy="100583"/>
          </a:xfrm>
        </p:grpSpPr>
        <p:sp>
          <p:nvSpPr>
            <p:cNvPr id="127" name="Connettore 1 10"/>
            <p:cNvSpPr/>
            <p:nvPr/>
          </p:nvSpPr>
          <p:spPr>
            <a:xfrm flipV="1">
              <a:off x="1279" y="0"/>
              <a:ext cx="1" cy="100584"/>
            </a:xfrm>
            <a:prstGeom prst="line">
              <a:avLst/>
            </a:prstGeom>
            <a:noFill/>
            <a:ln w="12700" cap="flat">
              <a:solidFill>
                <a:srgbClr val="34343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8" name="Connettore 1 11"/>
            <p:cNvSpPr/>
            <p:nvPr/>
          </p:nvSpPr>
          <p:spPr>
            <a:xfrm flipV="1">
              <a:off x="-1" y="0"/>
              <a:ext cx="1757111" cy="656"/>
            </a:xfrm>
            <a:prstGeom prst="line">
              <a:avLst/>
            </a:prstGeom>
            <a:noFill/>
            <a:ln w="12700" cap="flat">
              <a:solidFill>
                <a:srgbClr val="34343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9" name="Connettore 1 15"/>
            <p:cNvSpPr/>
            <p:nvPr/>
          </p:nvSpPr>
          <p:spPr>
            <a:xfrm flipV="1">
              <a:off x="1756423" y="0"/>
              <a:ext cx="1" cy="100584"/>
            </a:xfrm>
            <a:prstGeom prst="line">
              <a:avLst/>
            </a:prstGeom>
            <a:noFill/>
            <a:ln w="12700" cap="flat">
              <a:solidFill>
                <a:srgbClr val="34343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31" name="CasellaDiTesto 16"/>
          <p:cNvSpPr txBox="1"/>
          <p:nvPr/>
        </p:nvSpPr>
        <p:spPr>
          <a:xfrm>
            <a:off x="10014859" y="383063"/>
            <a:ext cx="159874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800" b="1">
                <a:solidFill>
                  <a:srgbClr val="34343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SCIENTIFIC COMMITTEE</a:t>
            </a:r>
          </a:p>
        </p:txBody>
      </p:sp>
      <p:pic>
        <p:nvPicPr>
          <p:cNvPr id="132" name="Grafik 5" descr="Grafi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3329" y="512879"/>
            <a:ext cx="720001" cy="72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Titolo 1"/>
          <p:cNvSpPr txBox="1"/>
          <p:nvPr/>
        </p:nvSpPr>
        <p:spPr>
          <a:xfrm>
            <a:off x="506199" y="6081218"/>
            <a:ext cx="8657257" cy="712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/>
          <a:p>
            <a:pPr defTabSz="914400">
              <a:lnSpc>
                <a:spcPct val="90000"/>
              </a:lnSpc>
              <a:defRPr sz="2800" b="1" spc="-60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IVS 2022</a:t>
            </a:r>
            <a:endParaRPr sz="6000" spc="-128"/>
          </a:p>
          <a:p>
            <a:pPr defTabSz="914400">
              <a:lnSpc>
                <a:spcPct val="90000"/>
              </a:lnSpc>
              <a:defRPr sz="2400" spc="-60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Technical Conference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Foliennummernplatzhalter 1"/>
          <p:cNvSpPr txBox="1">
            <a:spLocks noGrp="1"/>
          </p:cNvSpPr>
          <p:nvPr>
            <p:ph type="sldNum" sz="quarter" idx="2"/>
          </p:nvPr>
        </p:nvSpPr>
        <p:spPr>
          <a:xfrm>
            <a:off x="11468847" y="6567523"/>
            <a:ext cx="301909" cy="28882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219" name="CasellaDiTesto 18"/>
          <p:cNvSpPr txBox="1"/>
          <p:nvPr/>
        </p:nvSpPr>
        <p:spPr>
          <a:xfrm>
            <a:off x="327194" y="1008848"/>
            <a:ext cx="7967720" cy="486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Hydrogen degradation mechanisms in metals</a:t>
            </a:r>
          </a:p>
        </p:txBody>
      </p:sp>
      <p:sp>
        <p:nvSpPr>
          <p:cNvPr id="220" name="Connettore diritto 20"/>
          <p:cNvSpPr/>
          <p:nvPr/>
        </p:nvSpPr>
        <p:spPr>
          <a:xfrm>
            <a:off x="425631" y="1608268"/>
            <a:ext cx="11250432" cy="1"/>
          </a:xfrm>
          <a:prstGeom prst="line">
            <a:avLst/>
          </a:prstGeom>
          <a:ln w="38100">
            <a:solidFill>
              <a:srgbClr val="1B70B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1" name="CasellaDiTesto 25"/>
          <p:cNvSpPr txBox="1"/>
          <p:nvPr/>
        </p:nvSpPr>
        <p:spPr>
          <a:xfrm>
            <a:off x="425630" y="1929771"/>
            <a:ext cx="11250432" cy="224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 sz="1600" i="1">
                <a:solidFill>
                  <a:srgbClr val="2A363F"/>
                </a:solidFill>
                <a:latin typeface="+mn-lt"/>
                <a:ea typeface="+mn-ea"/>
                <a:cs typeface="+mn-cs"/>
                <a:sym typeface="Roboto Black"/>
              </a:defRPr>
            </a:pPr>
            <a:r>
              <a:rPr dirty="0"/>
              <a:t>Hydrogen Embrittlement (HE) or hydrogen embrittlement cracking</a:t>
            </a:r>
          </a:p>
          <a:p>
            <a:pPr marL="160421" indent="-160421" algn="just">
              <a:lnSpc>
                <a:spcPct val="150000"/>
              </a:lnSpc>
              <a:buSzPct val="100000"/>
              <a:buChar char="•"/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sz="1600" dirty="0"/>
              <a:t>HE occurs at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any operating conditions</a:t>
            </a:r>
            <a:r>
              <a:rPr sz="1600" dirty="0"/>
              <a:t>, worsening at high hydrogen pressure</a:t>
            </a:r>
          </a:p>
          <a:p>
            <a:pPr marL="863600" lvl="1" indent="-406400" algn="just">
              <a:lnSpc>
                <a:spcPct val="150000"/>
              </a:lnSpc>
              <a:buSzPct val="100000"/>
              <a:buAutoNum type="arabicPeriod"/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H2 dissociation</a:t>
            </a:r>
            <a:r>
              <a:rPr sz="1600" dirty="0"/>
              <a:t> (i.e., atomic form) and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adsorption</a:t>
            </a:r>
          </a:p>
          <a:p>
            <a:pPr marL="863600" lvl="1" indent="-406400" algn="just">
              <a:lnSpc>
                <a:spcPct val="150000"/>
              </a:lnSpc>
              <a:buSzPct val="100000"/>
              <a:buAutoNum type="arabicPeriod"/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Diffusion</a:t>
            </a:r>
            <a:r>
              <a:rPr sz="1600" dirty="0"/>
              <a:t>, reverse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transformation</a:t>
            </a:r>
            <a:r>
              <a:rPr sz="1600" dirty="0"/>
              <a:t> (atomic -&gt; molecular form) and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accumulation</a:t>
            </a:r>
          </a:p>
          <a:p>
            <a:pPr marL="863600" lvl="1" indent="-406400" algn="just">
              <a:lnSpc>
                <a:spcPct val="150000"/>
              </a:lnSpc>
              <a:buSzPct val="100000"/>
              <a:buAutoNum type="arabicPeriod"/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Blistering</a:t>
            </a:r>
            <a:r>
              <a:rPr sz="1600" dirty="0"/>
              <a:t> and/or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crack initiation</a:t>
            </a:r>
          </a:p>
          <a:p>
            <a:pPr marL="160421" indent="-160421" algn="just">
              <a:lnSpc>
                <a:spcPct val="150000"/>
              </a:lnSpc>
              <a:buSzPct val="100000"/>
              <a:buChar char="•"/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sz="1600" dirty="0"/>
              <a:t>HE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depends on </a:t>
            </a:r>
            <a:r>
              <a:rPr sz="1600" dirty="0"/>
              <a:t>the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microstructure</a:t>
            </a:r>
            <a:r>
              <a:rPr sz="1600" dirty="0"/>
              <a:t> of metals and on their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mechanical behavior</a:t>
            </a:r>
          </a:p>
        </p:txBody>
      </p:sp>
      <p:pic>
        <p:nvPicPr>
          <p:cNvPr id="222" name="Immagine 16" descr="Immagin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958" y="4377743"/>
            <a:ext cx="5040238" cy="19223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Foliennummernplatzhalter 1"/>
          <p:cNvSpPr txBox="1">
            <a:spLocks noGrp="1"/>
          </p:cNvSpPr>
          <p:nvPr>
            <p:ph type="sldNum" sz="quarter" idx="2"/>
          </p:nvPr>
        </p:nvSpPr>
        <p:spPr>
          <a:xfrm>
            <a:off x="11478657" y="6567523"/>
            <a:ext cx="292099" cy="28882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225" name="CasellaDiTesto 18"/>
          <p:cNvSpPr txBox="1"/>
          <p:nvPr/>
        </p:nvSpPr>
        <p:spPr>
          <a:xfrm>
            <a:off x="327194" y="1008848"/>
            <a:ext cx="7967720" cy="486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Hydrogen degradation mechanisms in metals</a:t>
            </a:r>
          </a:p>
        </p:txBody>
      </p:sp>
      <p:sp>
        <p:nvSpPr>
          <p:cNvPr id="226" name="Connettore diritto 20"/>
          <p:cNvSpPr/>
          <p:nvPr/>
        </p:nvSpPr>
        <p:spPr>
          <a:xfrm>
            <a:off x="425631" y="1608268"/>
            <a:ext cx="11250432" cy="1"/>
          </a:xfrm>
          <a:prstGeom prst="line">
            <a:avLst/>
          </a:prstGeom>
          <a:ln w="38100">
            <a:solidFill>
              <a:srgbClr val="1B70B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7" name="CasellaDiTesto 25"/>
          <p:cNvSpPr txBox="1"/>
          <p:nvPr/>
        </p:nvSpPr>
        <p:spPr>
          <a:xfrm>
            <a:off x="425630" y="1931585"/>
            <a:ext cx="11250432" cy="224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 sz="1600" i="1">
                <a:solidFill>
                  <a:srgbClr val="2A363F"/>
                </a:solidFill>
                <a:latin typeface="+mn-lt"/>
                <a:ea typeface="+mn-ea"/>
                <a:cs typeface="+mn-cs"/>
                <a:sym typeface="Roboto Black"/>
              </a:defRPr>
            </a:pPr>
            <a:r>
              <a:rPr dirty="0"/>
              <a:t>Hydrogen Embrittlement (HE) or hydrogen embrittlement cracking</a:t>
            </a:r>
          </a:p>
          <a:p>
            <a:pPr marL="160421" indent="-160421" algn="just">
              <a:lnSpc>
                <a:spcPct val="150000"/>
              </a:lnSpc>
              <a:buSzPct val="100000"/>
              <a:buChar char="•"/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sz="1600" dirty="0"/>
              <a:t>HE occurs at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any operating conditions</a:t>
            </a:r>
            <a:r>
              <a:rPr sz="1600" dirty="0"/>
              <a:t>, worsening at high hydrogen pressure</a:t>
            </a:r>
          </a:p>
          <a:p>
            <a:pPr marL="863600" lvl="1" indent="-406400" algn="just">
              <a:lnSpc>
                <a:spcPct val="150000"/>
              </a:lnSpc>
              <a:buSzPct val="100000"/>
              <a:buAutoNum type="arabicPeriod"/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H2 dissociation</a:t>
            </a:r>
            <a:r>
              <a:rPr sz="1600" dirty="0"/>
              <a:t> (i.e., atomic form) and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adsorption</a:t>
            </a:r>
          </a:p>
          <a:p>
            <a:pPr marL="863600" lvl="1" indent="-406400" algn="just">
              <a:lnSpc>
                <a:spcPct val="150000"/>
              </a:lnSpc>
              <a:buSzPct val="100000"/>
              <a:buAutoNum type="arabicPeriod"/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Diffusion</a:t>
            </a:r>
            <a:r>
              <a:rPr sz="1600" dirty="0"/>
              <a:t>, reverse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transformation</a:t>
            </a:r>
            <a:r>
              <a:rPr sz="1600" dirty="0"/>
              <a:t> (atomic -&gt; molecular form) and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accumulation</a:t>
            </a:r>
          </a:p>
          <a:p>
            <a:pPr marL="863600" lvl="1" indent="-406400" algn="just">
              <a:lnSpc>
                <a:spcPct val="150000"/>
              </a:lnSpc>
              <a:buSzPct val="100000"/>
              <a:buAutoNum type="arabicPeriod"/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Blistering</a:t>
            </a:r>
            <a:r>
              <a:rPr sz="1600" dirty="0"/>
              <a:t> and/or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crack initiation</a:t>
            </a:r>
          </a:p>
          <a:p>
            <a:pPr marL="160421" indent="-160421" algn="just">
              <a:lnSpc>
                <a:spcPct val="150000"/>
              </a:lnSpc>
              <a:buSzPct val="100000"/>
              <a:buChar char="•"/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sz="1600" dirty="0"/>
              <a:t>HE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depends on </a:t>
            </a:r>
            <a:r>
              <a:rPr sz="1600" dirty="0"/>
              <a:t>the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microstructure</a:t>
            </a:r>
            <a:r>
              <a:rPr sz="1600" dirty="0"/>
              <a:t> of metals and on their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mechanical behavior</a:t>
            </a:r>
          </a:p>
        </p:txBody>
      </p:sp>
      <p:pic>
        <p:nvPicPr>
          <p:cNvPr id="228" name="Immagine 6" descr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260" y="4342750"/>
            <a:ext cx="7200001" cy="1708632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CasellaDiTesto 7"/>
          <p:cNvSpPr txBox="1"/>
          <p:nvPr/>
        </p:nvSpPr>
        <p:spPr>
          <a:xfrm>
            <a:off x="4042645" y="6171978"/>
            <a:ext cx="3589232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>
              <a:defRPr sz="900">
                <a:solidFill>
                  <a:srgbClr val="2A363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[M. Koyama et al., ACTA MATERIALIA, 2013]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Foliennummernplatzhalter 1"/>
          <p:cNvSpPr txBox="1">
            <a:spLocks noGrp="1"/>
          </p:cNvSpPr>
          <p:nvPr>
            <p:ph type="sldNum" sz="quarter" idx="2"/>
          </p:nvPr>
        </p:nvSpPr>
        <p:spPr>
          <a:xfrm>
            <a:off x="11468847" y="6567523"/>
            <a:ext cx="301909" cy="28882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232" name="CasellaDiTesto 18"/>
          <p:cNvSpPr txBox="1"/>
          <p:nvPr/>
        </p:nvSpPr>
        <p:spPr>
          <a:xfrm>
            <a:off x="327194" y="1008848"/>
            <a:ext cx="7967720" cy="486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Hydrogen degradation mechanisms in metals</a:t>
            </a:r>
          </a:p>
        </p:txBody>
      </p:sp>
      <p:sp>
        <p:nvSpPr>
          <p:cNvPr id="233" name="Connettore diritto 20"/>
          <p:cNvSpPr/>
          <p:nvPr/>
        </p:nvSpPr>
        <p:spPr>
          <a:xfrm>
            <a:off x="425631" y="1608268"/>
            <a:ext cx="11250432" cy="1"/>
          </a:xfrm>
          <a:prstGeom prst="line">
            <a:avLst/>
          </a:prstGeom>
          <a:ln w="38100">
            <a:solidFill>
              <a:srgbClr val="1B70B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4" name="CasellaDiTesto 25"/>
          <p:cNvSpPr txBox="1"/>
          <p:nvPr/>
        </p:nvSpPr>
        <p:spPr>
          <a:xfrm>
            <a:off x="425630" y="1929771"/>
            <a:ext cx="11250432" cy="1510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 sz="1600" i="1">
                <a:solidFill>
                  <a:srgbClr val="2A363F"/>
                </a:solidFill>
                <a:latin typeface="+mn-lt"/>
                <a:ea typeface="+mn-ea"/>
                <a:cs typeface="+mn-cs"/>
                <a:sym typeface="Roboto Black"/>
              </a:defRPr>
            </a:pPr>
            <a:r>
              <a:rPr dirty="0"/>
              <a:t>High Temperature Hydrogen Attack (HTHA)</a:t>
            </a:r>
          </a:p>
          <a:p>
            <a:pPr marL="160421" indent="-160421" algn="just">
              <a:lnSpc>
                <a:spcPct val="150000"/>
              </a:lnSpc>
              <a:buSzPct val="100000"/>
              <a:buChar char="•"/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HA</a:t>
            </a:r>
            <a:r>
              <a:rPr sz="1600" dirty="0"/>
              <a:t> occurs mainly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at high temperatures (above 200 °C)</a:t>
            </a:r>
          </a:p>
          <a:p>
            <a:pPr marL="160421" indent="-160421" algn="just">
              <a:lnSpc>
                <a:spcPct val="150000"/>
              </a:lnSpc>
              <a:buSzPct val="100000"/>
              <a:buChar char="•"/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sz="1600" dirty="0"/>
              <a:t>Atomic hydrogen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chemically reacts</a:t>
            </a:r>
            <a:r>
              <a:rPr sz="1600" dirty="0"/>
              <a:t> with elements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inside the metal matrix</a:t>
            </a:r>
          </a:p>
          <a:p>
            <a:pPr marL="160421" indent="-160421" algn="just">
              <a:lnSpc>
                <a:spcPct val="150000"/>
              </a:lnSpc>
              <a:buSzPct val="100000"/>
              <a:buChar char="•"/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Gas</a:t>
            </a:r>
            <a:r>
              <a:rPr sz="1600" dirty="0"/>
              <a:t> (CH4),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Water</a:t>
            </a:r>
            <a:r>
              <a:rPr sz="1600" dirty="0"/>
              <a:t> (H2O) or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brittle phases</a:t>
            </a:r>
            <a:r>
              <a:rPr sz="1600" dirty="0"/>
              <a:t> (hydrides) are produced</a:t>
            </a:r>
          </a:p>
        </p:txBody>
      </p:sp>
      <p:pic>
        <p:nvPicPr>
          <p:cNvPr id="235" name="Immagine 6" descr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6827" y="3651272"/>
            <a:ext cx="4320001" cy="2673274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CasellaDiTesto 7"/>
          <p:cNvSpPr txBox="1"/>
          <p:nvPr/>
        </p:nvSpPr>
        <p:spPr>
          <a:xfrm>
            <a:off x="1147161" y="4937575"/>
            <a:ext cx="3397855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/>
          <a:p>
            <a:pPr algn="r">
              <a:defRPr sz="900">
                <a:solidFill>
                  <a:srgbClr val="2A363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dirty="0"/>
              <a:t>[“High Temperature Hydrogen Attack (HTHA) of Welds”, 2019]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" name="Gruppo"/>
          <p:cNvGrpSpPr/>
          <p:nvPr/>
        </p:nvGrpSpPr>
        <p:grpSpPr>
          <a:xfrm>
            <a:off x="10261157" y="1945623"/>
            <a:ext cx="1399083" cy="1047543"/>
            <a:chOff x="0" y="0"/>
            <a:chExt cx="1399081" cy="1047541"/>
          </a:xfrm>
        </p:grpSpPr>
        <p:pic>
          <p:nvPicPr>
            <p:cNvPr id="238" name="Immagine" descr="Immagin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30017" cy="2290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9" name="Immagine" descr="Immagin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7" y="51164"/>
              <a:ext cx="1394565" cy="9963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41" name="Foliennummernplatzhalter 1"/>
          <p:cNvSpPr txBox="1">
            <a:spLocks noGrp="1"/>
          </p:cNvSpPr>
          <p:nvPr>
            <p:ph type="sldNum" sz="quarter" idx="2"/>
          </p:nvPr>
        </p:nvSpPr>
        <p:spPr>
          <a:xfrm>
            <a:off x="11468847" y="6567523"/>
            <a:ext cx="301909" cy="28882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242" name="CasellaDiTesto 18"/>
          <p:cNvSpPr txBox="1"/>
          <p:nvPr/>
        </p:nvSpPr>
        <p:spPr>
          <a:xfrm>
            <a:off x="327194" y="1008848"/>
            <a:ext cx="7967720" cy="486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Hydrogen in carbon and low-alloyed steels</a:t>
            </a:r>
          </a:p>
        </p:txBody>
      </p:sp>
      <p:sp>
        <p:nvSpPr>
          <p:cNvPr id="243" name="Connettore diritto 20"/>
          <p:cNvSpPr/>
          <p:nvPr/>
        </p:nvSpPr>
        <p:spPr>
          <a:xfrm>
            <a:off x="425631" y="1608268"/>
            <a:ext cx="11250432" cy="1"/>
          </a:xfrm>
          <a:prstGeom prst="line">
            <a:avLst/>
          </a:prstGeom>
          <a:ln w="38100">
            <a:solidFill>
              <a:srgbClr val="1B70B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4" name="CasellaDiTesto 25"/>
          <p:cNvSpPr txBox="1"/>
          <p:nvPr/>
        </p:nvSpPr>
        <p:spPr>
          <a:xfrm>
            <a:off x="425630" y="1897114"/>
            <a:ext cx="9304814" cy="1510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 sz="1600" i="1">
                <a:solidFill>
                  <a:srgbClr val="2A363F"/>
                </a:solidFill>
                <a:latin typeface="+mn-lt"/>
                <a:ea typeface="+mn-ea"/>
                <a:cs typeface="+mn-cs"/>
                <a:sym typeface="Roboto Black"/>
              </a:defRPr>
            </a:pPr>
            <a:r>
              <a:rPr dirty="0"/>
              <a:t>Poor compatibility of carbon and low-alloyed steels in H</a:t>
            </a:r>
            <a:r>
              <a:rPr baseline="-29749" dirty="0"/>
              <a:t>2</a:t>
            </a:r>
            <a:r>
              <a:rPr dirty="0"/>
              <a:t> environment</a:t>
            </a:r>
          </a:p>
          <a:p>
            <a:pPr marL="140368" indent="-140368" algn="just">
              <a:lnSpc>
                <a:spcPct val="150000"/>
              </a:lnSpc>
              <a:buSzPct val="100000"/>
              <a:buChar char="•"/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Decrease in tensile ductility</a:t>
            </a:r>
            <a:r>
              <a:rPr sz="1600" dirty="0"/>
              <a:t> particularly in the presence of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stress concentration</a:t>
            </a:r>
          </a:p>
          <a:p>
            <a:pPr marL="140368" indent="-140368" algn="just">
              <a:lnSpc>
                <a:spcPct val="150000"/>
              </a:lnSpc>
              <a:buSzPct val="100000"/>
              <a:buChar char="•"/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Reduction in fracture toughness</a:t>
            </a:r>
            <a:r>
              <a:rPr sz="1600" dirty="0"/>
              <a:t> and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cracks propagation resistance</a:t>
            </a:r>
          </a:p>
          <a:p>
            <a:pPr marL="140368" indent="-140368" algn="just">
              <a:lnSpc>
                <a:spcPct val="150000"/>
              </a:lnSpc>
              <a:buSzPct val="100000"/>
              <a:buChar char="•"/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sz="1600" dirty="0"/>
              <a:t>Utilization in H2 environment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shall be limited</a:t>
            </a:r>
            <a:r>
              <a:rPr sz="1600" dirty="0"/>
              <a:t> to very specific applications</a:t>
            </a:r>
          </a:p>
        </p:txBody>
      </p:sp>
      <p:pic>
        <p:nvPicPr>
          <p:cNvPr id="245" name="Immagine 8" descr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2897" y="3708570"/>
            <a:ext cx="3600001" cy="25057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Immagine 9" descr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0166" y="3745088"/>
            <a:ext cx="3600001" cy="2432751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CasellaDiTesto 10"/>
          <p:cNvSpPr txBox="1"/>
          <p:nvPr/>
        </p:nvSpPr>
        <p:spPr>
          <a:xfrm>
            <a:off x="3725802" y="6357226"/>
            <a:ext cx="4569112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/>
          <a:p>
            <a:pPr algn="just">
              <a:defRPr sz="900">
                <a:solidFill>
                  <a:srgbClr val="2A363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[“Technical reference for hydrogen compatibility of materials”, 2012]</a:t>
            </a:r>
          </a:p>
        </p:txBody>
      </p:sp>
      <p:pic>
        <p:nvPicPr>
          <p:cNvPr id="248" name="Immagine 11" descr="Immagin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02957" y="2147676"/>
            <a:ext cx="720001" cy="72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ruppo"/>
          <p:cNvGrpSpPr/>
          <p:nvPr/>
        </p:nvGrpSpPr>
        <p:grpSpPr>
          <a:xfrm>
            <a:off x="10261157" y="1945623"/>
            <a:ext cx="1399083" cy="1047543"/>
            <a:chOff x="0" y="0"/>
            <a:chExt cx="1399081" cy="1047541"/>
          </a:xfrm>
        </p:grpSpPr>
        <p:pic>
          <p:nvPicPr>
            <p:cNvPr id="250" name="Immagine" descr="Immagin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30017" cy="2290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1" name="Immagine" descr="Immagin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7" y="51164"/>
              <a:ext cx="1394565" cy="9963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3" name="Foliennummernplatzhalter 1"/>
          <p:cNvSpPr txBox="1">
            <a:spLocks noGrp="1"/>
          </p:cNvSpPr>
          <p:nvPr>
            <p:ph type="sldNum" sz="quarter" idx="2"/>
          </p:nvPr>
        </p:nvSpPr>
        <p:spPr>
          <a:xfrm>
            <a:off x="11468847" y="6567523"/>
            <a:ext cx="301909" cy="28882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254" name="CasellaDiTesto 18"/>
          <p:cNvSpPr txBox="1"/>
          <p:nvPr/>
        </p:nvSpPr>
        <p:spPr>
          <a:xfrm>
            <a:off x="327194" y="1008848"/>
            <a:ext cx="7967720" cy="486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Hydrogen in ferritic and martensitic steels</a:t>
            </a:r>
          </a:p>
        </p:txBody>
      </p:sp>
      <p:sp>
        <p:nvSpPr>
          <p:cNvPr id="255" name="Connettore diritto 20"/>
          <p:cNvSpPr/>
          <p:nvPr/>
        </p:nvSpPr>
        <p:spPr>
          <a:xfrm>
            <a:off x="425631" y="1608268"/>
            <a:ext cx="11250432" cy="1"/>
          </a:xfrm>
          <a:prstGeom prst="line">
            <a:avLst/>
          </a:prstGeom>
          <a:ln w="38100">
            <a:solidFill>
              <a:srgbClr val="1B70B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56" name="CasellaDiTesto 25"/>
          <p:cNvSpPr txBox="1"/>
          <p:nvPr/>
        </p:nvSpPr>
        <p:spPr>
          <a:xfrm>
            <a:off x="425630" y="1897114"/>
            <a:ext cx="8798633" cy="1510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 sz="1600" i="1">
                <a:solidFill>
                  <a:srgbClr val="2A363F"/>
                </a:solidFill>
                <a:latin typeface="+mn-lt"/>
                <a:ea typeface="+mn-ea"/>
                <a:cs typeface="+mn-cs"/>
                <a:sym typeface="Roboto Black"/>
              </a:defRPr>
            </a:pPr>
            <a:r>
              <a:rPr dirty="0"/>
              <a:t>Poor compatibility of ferritic/martensitic steels in H2 environment</a:t>
            </a:r>
          </a:p>
          <a:p>
            <a:pPr marL="140368" indent="-140368" algn="just">
              <a:lnSpc>
                <a:spcPct val="150000"/>
              </a:lnSpc>
              <a:buSzPct val="100000"/>
              <a:buChar char="•"/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Significant reduction in ductility</a:t>
            </a:r>
            <a:r>
              <a:rPr sz="1600" dirty="0"/>
              <a:t> (i.e., elongation and reduction of area) and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stress-to-rupture</a:t>
            </a:r>
          </a:p>
          <a:p>
            <a:pPr marL="140368" indent="-140368" algn="just">
              <a:lnSpc>
                <a:spcPct val="150000"/>
              </a:lnSpc>
              <a:buSzPct val="100000"/>
              <a:buChar char="•"/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Martensitic steels worse than ferritic</a:t>
            </a:r>
            <a:r>
              <a:rPr sz="1600" dirty="0"/>
              <a:t> because of the high strength</a:t>
            </a:r>
          </a:p>
          <a:p>
            <a:pPr marL="140368" indent="-140368" algn="just">
              <a:lnSpc>
                <a:spcPct val="150000"/>
              </a:lnSpc>
              <a:buSzPct val="100000"/>
              <a:buChar char="•"/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Solution-annealed</a:t>
            </a:r>
            <a:r>
              <a:rPr sz="1600" dirty="0"/>
              <a:t> materials present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less issues</a:t>
            </a:r>
            <a:r>
              <a:rPr sz="1600" dirty="0"/>
              <a:t> compared to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precipitation hardened</a:t>
            </a:r>
          </a:p>
        </p:txBody>
      </p:sp>
      <p:pic>
        <p:nvPicPr>
          <p:cNvPr id="257" name="Immagine 11" descr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2956" y="2147676"/>
            <a:ext cx="720001" cy="72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Immagine 12" descr="Immagin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8665" y="3768457"/>
            <a:ext cx="5760000" cy="2219400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CasellaDiTesto 13"/>
          <p:cNvSpPr txBox="1"/>
          <p:nvPr/>
        </p:nvSpPr>
        <p:spPr>
          <a:xfrm>
            <a:off x="4084049" y="6220290"/>
            <a:ext cx="3589232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>
              <a:defRPr sz="900">
                <a:solidFill>
                  <a:srgbClr val="2A363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[M. Djukic et al., ENGINEERING FRACTURE MECHANICS, 2019]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" name="Gruppo"/>
          <p:cNvGrpSpPr/>
          <p:nvPr/>
        </p:nvGrpSpPr>
        <p:grpSpPr>
          <a:xfrm>
            <a:off x="10261157" y="1945623"/>
            <a:ext cx="1399083" cy="1047543"/>
            <a:chOff x="0" y="0"/>
            <a:chExt cx="1399081" cy="1047541"/>
          </a:xfrm>
        </p:grpSpPr>
        <p:pic>
          <p:nvPicPr>
            <p:cNvPr id="261" name="Immagine" descr="Immagin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30017" cy="2290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2" name="Immagine" descr="Immagin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7" y="51164"/>
              <a:ext cx="1394565" cy="9963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4" name="Foliennummernplatzhalter 1"/>
          <p:cNvSpPr txBox="1">
            <a:spLocks noGrp="1"/>
          </p:cNvSpPr>
          <p:nvPr>
            <p:ph type="sldNum" sz="quarter" idx="2"/>
          </p:nvPr>
        </p:nvSpPr>
        <p:spPr>
          <a:xfrm>
            <a:off x="11468847" y="6567523"/>
            <a:ext cx="301909" cy="28882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265" name="CasellaDiTesto 18"/>
          <p:cNvSpPr txBox="1"/>
          <p:nvPr/>
        </p:nvSpPr>
        <p:spPr>
          <a:xfrm>
            <a:off x="327193" y="1008848"/>
            <a:ext cx="8762377" cy="486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Hydrogen in austenitic and super-austenitic steels</a:t>
            </a:r>
          </a:p>
        </p:txBody>
      </p:sp>
      <p:sp>
        <p:nvSpPr>
          <p:cNvPr id="266" name="Connettore diritto 20"/>
          <p:cNvSpPr/>
          <p:nvPr/>
        </p:nvSpPr>
        <p:spPr>
          <a:xfrm>
            <a:off x="425631" y="1608268"/>
            <a:ext cx="11250432" cy="1"/>
          </a:xfrm>
          <a:prstGeom prst="line">
            <a:avLst/>
          </a:prstGeom>
          <a:ln w="38100">
            <a:solidFill>
              <a:srgbClr val="1B70B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67" name="CasellaDiTesto 25"/>
          <p:cNvSpPr txBox="1"/>
          <p:nvPr/>
        </p:nvSpPr>
        <p:spPr>
          <a:xfrm>
            <a:off x="425630" y="1897114"/>
            <a:ext cx="9089867" cy="1510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 sz="1600" i="1">
                <a:solidFill>
                  <a:srgbClr val="2A363F"/>
                </a:solidFill>
                <a:latin typeface="+mn-lt"/>
                <a:ea typeface="+mn-ea"/>
                <a:cs typeface="+mn-cs"/>
                <a:sym typeface="Roboto Black"/>
              </a:defRPr>
            </a:pPr>
            <a:r>
              <a:rPr dirty="0"/>
              <a:t>Good compatibility of austenitic steels in H2 </a:t>
            </a:r>
            <a:r>
              <a:rPr dirty="0" err="1"/>
              <a:t>environmen</a:t>
            </a:r>
            <a:r>
              <a:rPr lang="it-IT" dirty="0"/>
              <a:t>t</a:t>
            </a:r>
          </a:p>
          <a:p>
            <a:pPr marL="140368" indent="-140368" algn="just">
              <a:lnSpc>
                <a:spcPct val="150000"/>
              </a:lnSpc>
              <a:buSzPct val="100000"/>
              <a:buChar char="•"/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Austenitic steels</a:t>
            </a:r>
            <a:r>
              <a:rPr sz="1600" dirty="0"/>
              <a:t> (e.g., 316, 321 and 347) presents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high resistance to HE</a:t>
            </a:r>
            <a:r>
              <a:rPr sz="1600" dirty="0"/>
              <a:t> and/or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HA</a:t>
            </a:r>
          </a:p>
          <a:p>
            <a:pPr marL="140368" indent="-140368" algn="just">
              <a:lnSpc>
                <a:spcPct val="150000"/>
              </a:lnSpc>
              <a:buSzPct val="100000"/>
              <a:buChar char="•"/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316(L)</a:t>
            </a:r>
            <a:r>
              <a:rPr sz="1600" dirty="0"/>
              <a:t> seems the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best candidate</a:t>
            </a:r>
            <a:r>
              <a:rPr sz="1600" dirty="0"/>
              <a:t> because of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Ni%</a:t>
            </a:r>
            <a:r>
              <a:rPr sz="1600" dirty="0"/>
              <a:t> and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Mo% contents</a:t>
            </a:r>
          </a:p>
          <a:p>
            <a:pPr marL="140368" indent="-140368" algn="just">
              <a:lnSpc>
                <a:spcPct val="150000"/>
              </a:lnSpc>
              <a:buSzPct val="100000"/>
              <a:buChar char="•"/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Limited</a:t>
            </a:r>
            <a:r>
              <a:rPr sz="1600" dirty="0"/>
              <a:t> promising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studies</a:t>
            </a:r>
            <a:r>
              <a:rPr sz="1600" dirty="0"/>
              <a:t> about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super-austenitic steels</a:t>
            </a:r>
            <a:r>
              <a:rPr sz="1600" dirty="0"/>
              <a:t> (6Mo or F44)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in H2</a:t>
            </a:r>
            <a:r>
              <a:rPr sz="1600" dirty="0"/>
              <a:t> yet</a:t>
            </a:r>
          </a:p>
        </p:txBody>
      </p:sp>
      <p:pic>
        <p:nvPicPr>
          <p:cNvPr id="268" name="Immagine 7" descr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2956" y="2147676"/>
            <a:ext cx="720001" cy="72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3096" y="3775571"/>
            <a:ext cx="4500002" cy="2672494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CasellaDiTesto 9"/>
          <p:cNvSpPr txBox="1"/>
          <p:nvPr/>
        </p:nvSpPr>
        <p:spPr>
          <a:xfrm>
            <a:off x="1393997" y="5012649"/>
            <a:ext cx="3541847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/>
          <a:p>
            <a:pPr algn="r">
              <a:defRPr sz="900">
                <a:solidFill>
                  <a:srgbClr val="2A363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[“Technical reference for hydrogen compatibility of materials”, 2012]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ruppo"/>
          <p:cNvGrpSpPr/>
          <p:nvPr/>
        </p:nvGrpSpPr>
        <p:grpSpPr>
          <a:xfrm>
            <a:off x="10261157" y="1945623"/>
            <a:ext cx="1399083" cy="1047543"/>
            <a:chOff x="0" y="0"/>
            <a:chExt cx="1399081" cy="1047541"/>
          </a:xfrm>
        </p:grpSpPr>
        <p:pic>
          <p:nvPicPr>
            <p:cNvPr id="272" name="Immagine" descr="Immagin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30017" cy="2290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Immagine" descr="Immagin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7" y="51164"/>
              <a:ext cx="1394565" cy="9963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5" name="Foliennummernplatzhalter 1"/>
          <p:cNvSpPr txBox="1">
            <a:spLocks noGrp="1"/>
          </p:cNvSpPr>
          <p:nvPr>
            <p:ph type="sldNum" sz="quarter" idx="2"/>
          </p:nvPr>
        </p:nvSpPr>
        <p:spPr>
          <a:xfrm>
            <a:off x="11468847" y="6567523"/>
            <a:ext cx="301909" cy="28882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276" name="CasellaDiTesto 18"/>
          <p:cNvSpPr txBox="1"/>
          <p:nvPr/>
        </p:nvSpPr>
        <p:spPr>
          <a:xfrm>
            <a:off x="327193" y="1008848"/>
            <a:ext cx="8762377" cy="486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Hydrogen in austenitic and super-austenitic steels</a:t>
            </a:r>
          </a:p>
        </p:txBody>
      </p:sp>
      <p:sp>
        <p:nvSpPr>
          <p:cNvPr id="277" name="Connettore diritto 20"/>
          <p:cNvSpPr/>
          <p:nvPr/>
        </p:nvSpPr>
        <p:spPr>
          <a:xfrm>
            <a:off x="425631" y="1608268"/>
            <a:ext cx="11250432" cy="1"/>
          </a:xfrm>
          <a:prstGeom prst="line">
            <a:avLst/>
          </a:prstGeom>
          <a:ln w="38100">
            <a:solidFill>
              <a:srgbClr val="1B70B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8" name="CasellaDiTesto 25"/>
          <p:cNvSpPr txBox="1"/>
          <p:nvPr/>
        </p:nvSpPr>
        <p:spPr>
          <a:xfrm>
            <a:off x="425630" y="1897114"/>
            <a:ext cx="9000913" cy="1510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 sz="1600" i="1">
                <a:solidFill>
                  <a:srgbClr val="2A363F"/>
                </a:solidFill>
                <a:latin typeface="+mn-lt"/>
                <a:ea typeface="+mn-ea"/>
                <a:cs typeface="+mn-cs"/>
                <a:sym typeface="Roboto Black"/>
              </a:defRPr>
            </a:pPr>
            <a:r>
              <a:rPr dirty="0"/>
              <a:t>Good compatibility of austenitic steels in H2 environment</a:t>
            </a:r>
          </a:p>
          <a:p>
            <a:pPr marL="140368" indent="-140368" algn="just">
              <a:lnSpc>
                <a:spcPct val="150000"/>
              </a:lnSpc>
              <a:buSzPct val="100000"/>
              <a:buChar char="•"/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Austenitic steels</a:t>
            </a:r>
            <a:r>
              <a:rPr sz="1600" dirty="0"/>
              <a:t> (e.g., 316, 321 and 347) presents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high resistance to HE</a:t>
            </a:r>
            <a:r>
              <a:rPr sz="1600" dirty="0"/>
              <a:t> and/or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HA</a:t>
            </a:r>
          </a:p>
          <a:p>
            <a:pPr marL="140368" indent="-140368" algn="just">
              <a:lnSpc>
                <a:spcPct val="150000"/>
              </a:lnSpc>
              <a:buSzPct val="100000"/>
              <a:buChar char="•"/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316(L)</a:t>
            </a:r>
            <a:r>
              <a:rPr sz="1600" dirty="0"/>
              <a:t> seems the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best candidate</a:t>
            </a:r>
            <a:r>
              <a:rPr sz="1600" dirty="0"/>
              <a:t> because of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Ni%</a:t>
            </a:r>
            <a:r>
              <a:rPr sz="1600" dirty="0"/>
              <a:t> and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Mo% contents</a:t>
            </a:r>
          </a:p>
          <a:p>
            <a:pPr marL="140368" indent="-140368" algn="just">
              <a:lnSpc>
                <a:spcPct val="150000"/>
              </a:lnSpc>
              <a:buSzPct val="100000"/>
              <a:buChar char="•"/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Limited</a:t>
            </a:r>
            <a:r>
              <a:rPr sz="1600" dirty="0"/>
              <a:t> promising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studies</a:t>
            </a:r>
            <a:r>
              <a:rPr sz="1600" dirty="0"/>
              <a:t> about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super-austenitic steels</a:t>
            </a:r>
            <a:r>
              <a:rPr sz="1600" dirty="0"/>
              <a:t> (6Mo or F44)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in H2</a:t>
            </a:r>
            <a:r>
              <a:rPr sz="1600" dirty="0"/>
              <a:t> yet</a:t>
            </a:r>
          </a:p>
        </p:txBody>
      </p:sp>
      <p:pic>
        <p:nvPicPr>
          <p:cNvPr id="279" name="Immagine 7" descr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0697" y="2147494"/>
            <a:ext cx="720001" cy="72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CasellaDiTesto 10"/>
          <p:cNvSpPr txBox="1"/>
          <p:nvPr/>
        </p:nvSpPr>
        <p:spPr>
          <a:xfrm>
            <a:off x="4406770" y="6278693"/>
            <a:ext cx="3835687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>
              <a:defRPr sz="900">
                <a:solidFill>
                  <a:srgbClr val="2A363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[“Hydrogen Environment Embrittlement of Steels and Alloys”, 2007]</a:t>
            </a:r>
          </a:p>
        </p:txBody>
      </p:sp>
      <p:pic>
        <p:nvPicPr>
          <p:cNvPr id="281" name="Immagine 11" descr="Immagin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2859" y="3683337"/>
            <a:ext cx="3600001" cy="2499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Immagine 12" descr="Immagin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4730" y="3690578"/>
            <a:ext cx="3600001" cy="24928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ruppo"/>
          <p:cNvGrpSpPr/>
          <p:nvPr/>
        </p:nvGrpSpPr>
        <p:grpSpPr>
          <a:xfrm>
            <a:off x="10261157" y="1945623"/>
            <a:ext cx="1399083" cy="1047543"/>
            <a:chOff x="0" y="0"/>
            <a:chExt cx="1399081" cy="1047541"/>
          </a:xfrm>
        </p:grpSpPr>
        <p:pic>
          <p:nvPicPr>
            <p:cNvPr id="284" name="Immagine" descr="Immagin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30017" cy="2290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5" name="Immagine" descr="Immagin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7" y="51164"/>
              <a:ext cx="1394565" cy="9963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87" name="Foliennummernplatzhalter 1"/>
          <p:cNvSpPr txBox="1">
            <a:spLocks noGrp="1"/>
          </p:cNvSpPr>
          <p:nvPr>
            <p:ph type="sldNum" sz="quarter" idx="2"/>
          </p:nvPr>
        </p:nvSpPr>
        <p:spPr>
          <a:xfrm>
            <a:off x="11468847" y="6567523"/>
            <a:ext cx="301909" cy="28882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288" name="CasellaDiTesto 18"/>
          <p:cNvSpPr txBox="1"/>
          <p:nvPr/>
        </p:nvSpPr>
        <p:spPr>
          <a:xfrm>
            <a:off x="327193" y="1008848"/>
            <a:ext cx="8762377" cy="486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Hydrogen in duplex and super-duplex steels</a:t>
            </a:r>
          </a:p>
        </p:txBody>
      </p:sp>
      <p:sp>
        <p:nvSpPr>
          <p:cNvPr id="289" name="Connettore diritto 20"/>
          <p:cNvSpPr/>
          <p:nvPr/>
        </p:nvSpPr>
        <p:spPr>
          <a:xfrm>
            <a:off x="425631" y="1608268"/>
            <a:ext cx="11250432" cy="1"/>
          </a:xfrm>
          <a:prstGeom prst="line">
            <a:avLst/>
          </a:prstGeom>
          <a:ln w="38100">
            <a:solidFill>
              <a:srgbClr val="1B70B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CasellaDiTesto 25"/>
          <p:cNvSpPr txBox="1"/>
          <p:nvPr/>
        </p:nvSpPr>
        <p:spPr>
          <a:xfrm>
            <a:off x="425630" y="1897114"/>
            <a:ext cx="11250432" cy="1510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 sz="1600" i="1">
                <a:solidFill>
                  <a:srgbClr val="2A363F"/>
                </a:solidFill>
                <a:latin typeface="+mn-lt"/>
                <a:ea typeface="+mn-ea"/>
                <a:cs typeface="+mn-cs"/>
                <a:sym typeface="Roboto Black"/>
              </a:defRPr>
            </a:pPr>
            <a:r>
              <a:rPr dirty="0"/>
              <a:t>Limited compatibility of duplex steels in H2 environment</a:t>
            </a:r>
          </a:p>
          <a:p>
            <a:pPr marL="140368" indent="-140368" algn="just">
              <a:lnSpc>
                <a:spcPct val="150000"/>
              </a:lnSpc>
              <a:buSzPct val="100000"/>
              <a:buChar char="•"/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Mixed response</a:t>
            </a:r>
            <a:r>
              <a:rPr sz="1600" dirty="0"/>
              <a:t> between ferritic (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CONs</a:t>
            </a:r>
            <a:r>
              <a:rPr sz="1600" dirty="0"/>
              <a:t>) and austenitic (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PROs</a:t>
            </a:r>
            <a:r>
              <a:rPr sz="1600" dirty="0"/>
              <a:t>) features</a:t>
            </a:r>
          </a:p>
          <a:p>
            <a:pPr marL="140368" indent="-140368" algn="just">
              <a:lnSpc>
                <a:spcPct val="150000"/>
              </a:lnSpc>
              <a:buSzPct val="100000"/>
              <a:buChar char="•"/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sz="1600" dirty="0"/>
              <a:t>H2 compatibility increases with austenite-stabilizing elements content</a:t>
            </a:r>
          </a:p>
          <a:p>
            <a:pPr marL="140368" indent="-140368" algn="just">
              <a:lnSpc>
                <a:spcPct val="150000"/>
              </a:lnSpc>
              <a:buSzPct val="100000"/>
              <a:buChar char="•"/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sz="1600" dirty="0"/>
              <a:t>Duplex steels are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less prone to recovery </a:t>
            </a:r>
            <a:r>
              <a:rPr sz="1600" dirty="0"/>
              <a:t>because of the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complex micro-structure</a:t>
            </a:r>
          </a:p>
        </p:txBody>
      </p:sp>
      <p:pic>
        <p:nvPicPr>
          <p:cNvPr id="291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2312" y="3790174"/>
            <a:ext cx="4140001" cy="2586042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CasellaDiTesto 9"/>
          <p:cNvSpPr txBox="1"/>
          <p:nvPr/>
        </p:nvSpPr>
        <p:spPr>
          <a:xfrm>
            <a:off x="1354744" y="4928943"/>
            <a:ext cx="3696679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/>
          <a:p>
            <a:pPr algn="r">
              <a:defRPr sz="900">
                <a:solidFill>
                  <a:srgbClr val="2A363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dirty="0"/>
              <a:t>[“Technical reference for hydrogen compatibility of materials”, 2012]</a:t>
            </a:r>
          </a:p>
        </p:txBody>
      </p:sp>
      <p:pic>
        <p:nvPicPr>
          <p:cNvPr id="293" name="Immagine 13" descr="Immagin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4500" y="2146300"/>
            <a:ext cx="720000" cy="7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" name="Gruppo"/>
          <p:cNvGrpSpPr/>
          <p:nvPr/>
        </p:nvGrpSpPr>
        <p:grpSpPr>
          <a:xfrm>
            <a:off x="10261157" y="1945623"/>
            <a:ext cx="1399083" cy="1047543"/>
            <a:chOff x="0" y="0"/>
            <a:chExt cx="1399081" cy="1047541"/>
          </a:xfrm>
        </p:grpSpPr>
        <p:pic>
          <p:nvPicPr>
            <p:cNvPr id="295" name="Immagine" descr="Immagin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30017" cy="2290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6" name="Immagine" descr="Immagin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7" y="51164"/>
              <a:ext cx="1394565" cy="9963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8" name="Foliennummernplatzhalter 1"/>
          <p:cNvSpPr txBox="1">
            <a:spLocks noGrp="1"/>
          </p:cNvSpPr>
          <p:nvPr>
            <p:ph type="sldNum" sz="quarter" idx="2"/>
          </p:nvPr>
        </p:nvSpPr>
        <p:spPr>
          <a:xfrm>
            <a:off x="11468847" y="6567523"/>
            <a:ext cx="301909" cy="28882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sp>
        <p:nvSpPr>
          <p:cNvPr id="299" name="CasellaDiTesto 18"/>
          <p:cNvSpPr txBox="1"/>
          <p:nvPr/>
        </p:nvSpPr>
        <p:spPr>
          <a:xfrm>
            <a:off x="327193" y="1008848"/>
            <a:ext cx="8762377" cy="486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Ni-based alloys (Inconel and Hastelloy)</a:t>
            </a:r>
          </a:p>
        </p:txBody>
      </p:sp>
      <p:sp>
        <p:nvSpPr>
          <p:cNvPr id="300" name="Connettore diritto 20"/>
          <p:cNvSpPr/>
          <p:nvPr/>
        </p:nvSpPr>
        <p:spPr>
          <a:xfrm>
            <a:off x="425631" y="1608268"/>
            <a:ext cx="11250432" cy="1"/>
          </a:xfrm>
          <a:prstGeom prst="line">
            <a:avLst/>
          </a:prstGeom>
          <a:ln w="38100">
            <a:solidFill>
              <a:srgbClr val="1B70B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01" name="CasellaDiTesto 25"/>
          <p:cNvSpPr txBox="1"/>
          <p:nvPr/>
        </p:nvSpPr>
        <p:spPr>
          <a:xfrm>
            <a:off x="425630" y="1897114"/>
            <a:ext cx="11250432" cy="1510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 sz="1600" i="1">
                <a:solidFill>
                  <a:srgbClr val="2A363F"/>
                </a:solidFill>
                <a:latin typeface="+mn-lt"/>
                <a:ea typeface="+mn-ea"/>
                <a:cs typeface="+mn-cs"/>
                <a:sym typeface="Roboto Black"/>
              </a:defRPr>
            </a:pPr>
            <a:r>
              <a:rPr dirty="0"/>
              <a:t>Extremely poor compatibility of Ni-based alloys in H</a:t>
            </a:r>
            <a:r>
              <a:rPr baseline="-29749" dirty="0"/>
              <a:t>2</a:t>
            </a:r>
            <a:r>
              <a:rPr dirty="0"/>
              <a:t> environment</a:t>
            </a:r>
          </a:p>
          <a:p>
            <a:pPr marL="140368" indent="-140368" algn="just">
              <a:lnSpc>
                <a:spcPct val="150000"/>
              </a:lnSpc>
              <a:buSzPct val="100000"/>
              <a:buChar char="•"/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Dramatic reduction in ductility</a:t>
            </a:r>
            <a:r>
              <a:rPr sz="1600" dirty="0"/>
              <a:t> and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strength</a:t>
            </a:r>
            <a:r>
              <a:rPr sz="1600" dirty="0"/>
              <a:t> at any temperature level</a:t>
            </a:r>
          </a:p>
          <a:p>
            <a:pPr marL="140368" indent="-140368" algn="just">
              <a:lnSpc>
                <a:spcPct val="150000"/>
              </a:lnSpc>
              <a:buSzPct val="100000"/>
              <a:buChar char="•"/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Lesser degradation</a:t>
            </a:r>
            <a:r>
              <a:rPr sz="1600" dirty="0"/>
              <a:t> in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solution-annealed materials</a:t>
            </a:r>
            <a:r>
              <a:rPr sz="1600" dirty="0"/>
              <a:t> (e.g., Inconel 625) </a:t>
            </a:r>
          </a:p>
          <a:p>
            <a:pPr marL="140368" indent="-140368" algn="just">
              <a:lnSpc>
                <a:spcPct val="150000"/>
              </a:lnSpc>
              <a:buSzPct val="100000"/>
              <a:buChar char="•"/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Unacceptable response</a:t>
            </a:r>
            <a:r>
              <a:rPr sz="1600" dirty="0"/>
              <a:t> in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precipitation-hardened alloys</a:t>
            </a:r>
            <a:r>
              <a:rPr sz="1600" dirty="0"/>
              <a:t> (e.g., Inconel 718 or 725)</a:t>
            </a:r>
          </a:p>
        </p:txBody>
      </p:sp>
      <p:pic>
        <p:nvPicPr>
          <p:cNvPr id="302" name="Immagine 7" descr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4500" y="2146300"/>
            <a:ext cx="720000" cy="72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Immagine 11" descr="Immagin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5004" y="3944746"/>
            <a:ext cx="2880001" cy="20872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Immagine 12" descr="Immagin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7602" y="3911320"/>
            <a:ext cx="2880001" cy="2173516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CasellaDiTesto 14"/>
          <p:cNvSpPr txBox="1"/>
          <p:nvPr/>
        </p:nvSpPr>
        <p:spPr>
          <a:xfrm>
            <a:off x="4042759" y="6210582"/>
            <a:ext cx="3835687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>
              <a:defRPr sz="900">
                <a:solidFill>
                  <a:srgbClr val="2A363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[“Hydrogen Environment Embrittlement of Steels and Alloys”, 2007]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ruppo"/>
          <p:cNvGrpSpPr/>
          <p:nvPr/>
        </p:nvGrpSpPr>
        <p:grpSpPr>
          <a:xfrm>
            <a:off x="10261157" y="1945623"/>
            <a:ext cx="1399083" cy="1047543"/>
            <a:chOff x="0" y="0"/>
            <a:chExt cx="1399081" cy="1047541"/>
          </a:xfrm>
        </p:grpSpPr>
        <p:pic>
          <p:nvPicPr>
            <p:cNvPr id="307" name="Immagine" descr="Immagin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30017" cy="2290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8" name="Immagine" descr="Immagin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7" y="51164"/>
              <a:ext cx="1394565" cy="9963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10" name="Foliennummernplatzhalter 1"/>
          <p:cNvSpPr txBox="1">
            <a:spLocks noGrp="1"/>
          </p:cNvSpPr>
          <p:nvPr>
            <p:ph type="sldNum" sz="quarter" idx="2"/>
          </p:nvPr>
        </p:nvSpPr>
        <p:spPr>
          <a:xfrm>
            <a:off x="11468847" y="6567523"/>
            <a:ext cx="301909" cy="28882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sp>
        <p:nvSpPr>
          <p:cNvPr id="311" name="CasellaDiTesto 18"/>
          <p:cNvSpPr txBox="1"/>
          <p:nvPr/>
        </p:nvSpPr>
        <p:spPr>
          <a:xfrm>
            <a:off x="327193" y="1008848"/>
            <a:ext cx="8762377" cy="486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Ni-based alloys (Inconel and Hastelloy)</a:t>
            </a:r>
          </a:p>
        </p:txBody>
      </p:sp>
      <p:sp>
        <p:nvSpPr>
          <p:cNvPr id="312" name="Connettore diritto 20"/>
          <p:cNvSpPr/>
          <p:nvPr/>
        </p:nvSpPr>
        <p:spPr>
          <a:xfrm>
            <a:off x="425631" y="1608268"/>
            <a:ext cx="11250432" cy="1"/>
          </a:xfrm>
          <a:prstGeom prst="line">
            <a:avLst/>
          </a:prstGeom>
          <a:ln w="38100">
            <a:solidFill>
              <a:srgbClr val="1B70B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13" name="CasellaDiTesto 25"/>
          <p:cNvSpPr txBox="1"/>
          <p:nvPr/>
        </p:nvSpPr>
        <p:spPr>
          <a:xfrm>
            <a:off x="425630" y="1897114"/>
            <a:ext cx="11250432" cy="1510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 sz="1600" i="1">
                <a:solidFill>
                  <a:srgbClr val="2A363F"/>
                </a:solidFill>
                <a:latin typeface="+mn-lt"/>
                <a:ea typeface="+mn-ea"/>
                <a:cs typeface="+mn-cs"/>
                <a:sym typeface="Roboto Black"/>
              </a:defRPr>
            </a:pPr>
            <a:r>
              <a:rPr dirty="0"/>
              <a:t>Extremely poor compatibility of Ni-based alloys in H</a:t>
            </a:r>
            <a:r>
              <a:rPr baseline="-29749" dirty="0"/>
              <a:t>2</a:t>
            </a:r>
            <a:r>
              <a:rPr dirty="0"/>
              <a:t> </a:t>
            </a:r>
            <a:r>
              <a:rPr dirty="0" err="1"/>
              <a:t>environmen</a:t>
            </a:r>
            <a:r>
              <a:rPr lang="it-IT" dirty="0"/>
              <a:t>t</a:t>
            </a:r>
          </a:p>
          <a:p>
            <a:pPr marL="140368" indent="-140368" algn="just">
              <a:lnSpc>
                <a:spcPct val="150000"/>
              </a:lnSpc>
              <a:buSzPct val="100000"/>
              <a:buChar char="•"/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Dramatic reduction in ductility</a:t>
            </a:r>
            <a:r>
              <a:rPr sz="1600" dirty="0"/>
              <a:t> and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strength</a:t>
            </a:r>
            <a:r>
              <a:rPr sz="1600" dirty="0"/>
              <a:t> at any temperature level</a:t>
            </a:r>
          </a:p>
          <a:p>
            <a:pPr marL="140368" indent="-140368" algn="just">
              <a:lnSpc>
                <a:spcPct val="150000"/>
              </a:lnSpc>
              <a:buSzPct val="100000"/>
              <a:buChar char="•"/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Lesser degradation</a:t>
            </a:r>
            <a:r>
              <a:rPr sz="1600" dirty="0"/>
              <a:t> in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solution-annealed materials</a:t>
            </a:r>
            <a:r>
              <a:rPr sz="1600" dirty="0"/>
              <a:t> (e.g., Inconel 625) </a:t>
            </a:r>
          </a:p>
          <a:p>
            <a:pPr marL="140368" indent="-140368" algn="just">
              <a:lnSpc>
                <a:spcPct val="150000"/>
              </a:lnSpc>
              <a:buSzPct val="100000"/>
              <a:buChar char="•"/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Unacceptable response</a:t>
            </a:r>
            <a:r>
              <a:rPr sz="1600" dirty="0"/>
              <a:t> in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precipitation-hardened alloys</a:t>
            </a:r>
            <a:r>
              <a:rPr sz="1600" dirty="0"/>
              <a:t> (e.g., Inconel 718 or 725)</a:t>
            </a:r>
          </a:p>
        </p:txBody>
      </p:sp>
      <p:pic>
        <p:nvPicPr>
          <p:cNvPr id="314" name="Immagine 7" descr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4500" y="2146300"/>
            <a:ext cx="720000" cy="72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Immagine 8" descr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5445" y="3759760"/>
            <a:ext cx="6120002" cy="2346368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CasellaDiTesto 9"/>
          <p:cNvSpPr txBox="1"/>
          <p:nvPr/>
        </p:nvSpPr>
        <p:spPr>
          <a:xfrm>
            <a:off x="4826087" y="6263385"/>
            <a:ext cx="2666826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ctr" defTabSz="412750">
              <a:lnSpc>
                <a:spcPct val="120000"/>
              </a:lnSpc>
              <a:spcBef>
                <a:spcPts val="500"/>
              </a:spcBef>
              <a:defRPr sz="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[H. Luo et al., SCIENTIFIC REPORTS, 2017]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1844" y="3556362"/>
            <a:ext cx="4469027" cy="391632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Foliennummernplatzhalter 1"/>
          <p:cNvSpPr txBox="1">
            <a:spLocks noGrp="1"/>
          </p:cNvSpPr>
          <p:nvPr>
            <p:ph type="sldNum" sz="quarter" idx="2"/>
          </p:nvPr>
        </p:nvSpPr>
        <p:spPr>
          <a:xfrm>
            <a:off x="11567731" y="6567523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137" name="CasellaDiTesto 18"/>
          <p:cNvSpPr txBox="1"/>
          <p:nvPr/>
        </p:nvSpPr>
        <p:spPr>
          <a:xfrm>
            <a:off x="327194" y="1008848"/>
            <a:ext cx="2320757" cy="486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Biography</a:t>
            </a:r>
          </a:p>
        </p:txBody>
      </p:sp>
      <p:sp>
        <p:nvSpPr>
          <p:cNvPr id="138" name="Connettore diritto 20"/>
          <p:cNvSpPr/>
          <p:nvPr/>
        </p:nvSpPr>
        <p:spPr>
          <a:xfrm>
            <a:off x="425631" y="1608268"/>
            <a:ext cx="11250432" cy="1"/>
          </a:xfrm>
          <a:prstGeom prst="line">
            <a:avLst/>
          </a:prstGeom>
          <a:ln w="38100">
            <a:solidFill>
              <a:srgbClr val="1B70B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9" name="CasellaDiTesto 25"/>
          <p:cNvSpPr txBox="1"/>
          <p:nvPr/>
        </p:nvSpPr>
        <p:spPr>
          <a:xfrm>
            <a:off x="3869104" y="2052212"/>
            <a:ext cx="7827506" cy="1159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160421" indent="-160421" algn="just">
              <a:lnSpc>
                <a:spcPct val="150000"/>
              </a:lnSpc>
              <a:buSzPct val="100000"/>
              <a:buChar char="•"/>
              <a:defRPr sz="16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sz="1600" dirty="0"/>
              <a:t>M.Sc. in </a:t>
            </a:r>
            <a:r>
              <a:rPr sz="1600" dirty="0">
                <a:latin typeface="Roboto Bold"/>
              </a:rPr>
              <a:t>Energy Engineering </a:t>
            </a:r>
            <a:r>
              <a:rPr sz="1600" dirty="0"/>
              <a:t>at </a:t>
            </a:r>
            <a:r>
              <a:rPr sz="1600" dirty="0" err="1"/>
              <a:t>Politecnico</a:t>
            </a:r>
            <a:r>
              <a:rPr sz="1600" dirty="0"/>
              <a:t> di Milano</a:t>
            </a:r>
          </a:p>
          <a:p>
            <a:pPr marL="160421" indent="-160421" algn="just">
              <a:lnSpc>
                <a:spcPct val="150000"/>
              </a:lnSpc>
              <a:buSzPct val="100000"/>
              <a:buChar char="•"/>
              <a:defRPr sz="16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sz="1600" dirty="0">
                <a:latin typeface="Roboto Bold"/>
              </a:rPr>
              <a:t>Hydrogen Specialist </a:t>
            </a:r>
            <a:r>
              <a:rPr sz="1600" dirty="0"/>
              <a:t>– R&amp;D Department at </a:t>
            </a:r>
            <a:r>
              <a:rPr sz="1600" dirty="0" err="1"/>
              <a:t>Valland</a:t>
            </a:r>
            <a:r>
              <a:rPr sz="1600" dirty="0"/>
              <a:t> </a:t>
            </a:r>
            <a:r>
              <a:rPr sz="1600" dirty="0" err="1"/>
              <a:t>Sp</a:t>
            </a:r>
            <a:r>
              <a:rPr lang="it-IT" sz="1600" dirty="0"/>
              <a:t>A</a:t>
            </a:r>
            <a:endParaRPr sz="1600" dirty="0"/>
          </a:p>
          <a:p>
            <a:pPr marL="160421" indent="-160421" algn="just">
              <a:lnSpc>
                <a:spcPct val="150000"/>
              </a:lnSpc>
              <a:buSzPct val="100000"/>
              <a:buChar char="•"/>
              <a:defRPr sz="16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sz="1600" dirty="0"/>
              <a:t>Expertise in </a:t>
            </a:r>
            <a:r>
              <a:rPr sz="1600" dirty="0">
                <a:latin typeface="Roboto Bold"/>
              </a:rPr>
              <a:t>material science </a:t>
            </a:r>
            <a:r>
              <a:rPr sz="1600" dirty="0"/>
              <a:t>for </a:t>
            </a:r>
            <a:r>
              <a:rPr sz="1600" dirty="0">
                <a:latin typeface="Roboto Bold"/>
              </a:rPr>
              <a:t>energy applications  </a:t>
            </a:r>
          </a:p>
        </p:txBody>
      </p:sp>
      <p:pic>
        <p:nvPicPr>
          <p:cNvPr id="140" name="8C58722A-06DF-42B8-ABE8-DBA0CC50B118" descr="8C58722A-06DF-42B8-ABE8-DBA0CC50B1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9366" y="4289299"/>
            <a:ext cx="3952535" cy="1980604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CasellaDiTesto 25"/>
          <p:cNvSpPr txBox="1"/>
          <p:nvPr/>
        </p:nvSpPr>
        <p:spPr>
          <a:xfrm>
            <a:off x="5609699" y="3552809"/>
            <a:ext cx="5580064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80000"/>
              </a:lnSpc>
              <a:defRPr sz="1600" i="1">
                <a:solidFill>
                  <a:srgbClr val="2A363F"/>
                </a:solidFill>
                <a:latin typeface="+mn-lt"/>
                <a:ea typeface="+mn-ea"/>
                <a:cs typeface="+mn-cs"/>
                <a:sym typeface="Roboto Black"/>
              </a:defRPr>
            </a:lvl1pPr>
          </a:lstStyle>
          <a:p>
            <a:r>
              <a:rPr dirty="0"/>
              <a:t>Come visit us and join the hydrogen revolution!  </a:t>
            </a:r>
          </a:p>
        </p:txBody>
      </p:sp>
      <p:pic>
        <p:nvPicPr>
          <p:cNvPr id="142" name="Picture Placeholder 52" descr="Picture Placeholder 52"/>
          <p:cNvPicPr>
            <a:picLocks noChangeAspect="1"/>
          </p:cNvPicPr>
          <p:nvPr/>
        </p:nvPicPr>
        <p:blipFill>
          <a:blip r:embed="rId4"/>
          <a:srcRect l="7526" t="9175" r="12706" b="93"/>
          <a:stretch>
            <a:fillRect/>
          </a:stretch>
        </p:blipFill>
        <p:spPr>
          <a:xfrm>
            <a:off x="438150" y="1939353"/>
            <a:ext cx="2801985" cy="42494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Immagine" descr="Immagin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438150" y="1939353"/>
            <a:ext cx="203024" cy="1148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magine 2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4C9ED591-C030-6231-7BEB-AA1015732B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731" y="4950129"/>
            <a:ext cx="3168000" cy="65894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ruppo"/>
          <p:cNvGrpSpPr/>
          <p:nvPr/>
        </p:nvGrpSpPr>
        <p:grpSpPr>
          <a:xfrm>
            <a:off x="10261157" y="1945623"/>
            <a:ext cx="1399083" cy="1047543"/>
            <a:chOff x="0" y="0"/>
            <a:chExt cx="1399081" cy="1047541"/>
          </a:xfrm>
        </p:grpSpPr>
        <p:pic>
          <p:nvPicPr>
            <p:cNvPr id="318" name="Immagine" descr="Immagin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30017" cy="2290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9" name="Immagine" descr="Immagin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7" y="51164"/>
              <a:ext cx="1394565" cy="9963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21" name="Foliennummernplatzhalter 1"/>
          <p:cNvSpPr txBox="1">
            <a:spLocks noGrp="1"/>
          </p:cNvSpPr>
          <p:nvPr>
            <p:ph type="sldNum" sz="quarter" idx="2"/>
          </p:nvPr>
        </p:nvSpPr>
        <p:spPr>
          <a:xfrm>
            <a:off x="11468847" y="6567523"/>
            <a:ext cx="301909" cy="28882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sp>
        <p:nvSpPr>
          <p:cNvPr id="322" name="CasellaDiTesto 18"/>
          <p:cNvSpPr txBox="1"/>
          <p:nvPr/>
        </p:nvSpPr>
        <p:spPr>
          <a:xfrm>
            <a:off x="327193" y="1008848"/>
            <a:ext cx="8762377" cy="486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Ni-based alloys (Inconel and Hastelloy)</a:t>
            </a:r>
          </a:p>
        </p:txBody>
      </p:sp>
      <p:sp>
        <p:nvSpPr>
          <p:cNvPr id="323" name="Connettore diritto 20"/>
          <p:cNvSpPr/>
          <p:nvPr/>
        </p:nvSpPr>
        <p:spPr>
          <a:xfrm>
            <a:off x="425631" y="1608268"/>
            <a:ext cx="11250432" cy="1"/>
          </a:xfrm>
          <a:prstGeom prst="line">
            <a:avLst/>
          </a:prstGeom>
          <a:ln w="38100">
            <a:solidFill>
              <a:srgbClr val="1B70B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24" name="CasellaDiTesto 25"/>
          <p:cNvSpPr txBox="1"/>
          <p:nvPr/>
        </p:nvSpPr>
        <p:spPr>
          <a:xfrm>
            <a:off x="425630" y="1897114"/>
            <a:ext cx="9963085" cy="1510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 sz="1600" i="1">
                <a:solidFill>
                  <a:srgbClr val="2A363F"/>
                </a:solidFill>
                <a:latin typeface="+mn-lt"/>
                <a:ea typeface="+mn-ea"/>
                <a:cs typeface="+mn-cs"/>
                <a:sym typeface="Roboto Black"/>
              </a:defRPr>
            </a:pPr>
            <a:r>
              <a:rPr dirty="0"/>
              <a:t>Extremely poor compatibility of Ni-based alloys in H</a:t>
            </a:r>
            <a:r>
              <a:rPr baseline="-29749" dirty="0"/>
              <a:t>2</a:t>
            </a:r>
            <a:r>
              <a:rPr dirty="0"/>
              <a:t> environment</a:t>
            </a:r>
          </a:p>
          <a:p>
            <a:pPr marL="140368" indent="-140368" algn="just">
              <a:lnSpc>
                <a:spcPct val="150000"/>
              </a:lnSpc>
              <a:buSzPct val="100000"/>
              <a:buChar char="•"/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Dramatic reduction in ductility</a:t>
            </a:r>
            <a:r>
              <a:rPr sz="1600" dirty="0"/>
              <a:t> and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strength</a:t>
            </a:r>
            <a:r>
              <a:rPr sz="1600" dirty="0"/>
              <a:t> at any temperature level</a:t>
            </a:r>
          </a:p>
          <a:p>
            <a:pPr marL="140368" indent="-140368" algn="just">
              <a:lnSpc>
                <a:spcPct val="150000"/>
              </a:lnSpc>
              <a:buSzPct val="100000"/>
              <a:buChar char="•"/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Lesser degradation</a:t>
            </a:r>
            <a:r>
              <a:rPr sz="1600" dirty="0"/>
              <a:t> in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solution-annealed materials</a:t>
            </a:r>
            <a:r>
              <a:rPr sz="1600" dirty="0"/>
              <a:t> (e.g., Inconel 625) </a:t>
            </a:r>
          </a:p>
          <a:p>
            <a:pPr marL="140368" indent="-140368" algn="just">
              <a:lnSpc>
                <a:spcPct val="150000"/>
              </a:lnSpc>
              <a:buSzPct val="100000"/>
              <a:buChar char="•"/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Unacceptable response</a:t>
            </a:r>
            <a:r>
              <a:rPr sz="1600" dirty="0"/>
              <a:t> in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precipitation-hardened alloys</a:t>
            </a:r>
            <a:r>
              <a:rPr sz="1600" dirty="0"/>
              <a:t> (e.g., Inconel 718 or 725)</a:t>
            </a:r>
          </a:p>
        </p:txBody>
      </p:sp>
      <p:pic>
        <p:nvPicPr>
          <p:cNvPr id="325" name="Immagine 7" descr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4500" y="2146300"/>
            <a:ext cx="720000" cy="72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Immagine 6" descr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7835" y="3755292"/>
            <a:ext cx="3276002" cy="2583992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CasellaDiTesto 33"/>
          <p:cNvSpPr txBox="1"/>
          <p:nvPr/>
        </p:nvSpPr>
        <p:spPr>
          <a:xfrm>
            <a:off x="2013563" y="4890340"/>
            <a:ext cx="3710135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/>
          <a:p>
            <a:pPr algn="r">
              <a:defRPr sz="900">
                <a:solidFill>
                  <a:srgbClr val="2A363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dirty="0"/>
              <a:t>[“Hydrogen Environment Embrittlement of Steels and Alloys”, 2007]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" name="Gruppo"/>
          <p:cNvGrpSpPr/>
          <p:nvPr/>
        </p:nvGrpSpPr>
        <p:grpSpPr>
          <a:xfrm>
            <a:off x="10261157" y="1945623"/>
            <a:ext cx="1399083" cy="1047543"/>
            <a:chOff x="0" y="0"/>
            <a:chExt cx="1399081" cy="1047541"/>
          </a:xfrm>
        </p:grpSpPr>
        <p:pic>
          <p:nvPicPr>
            <p:cNvPr id="329" name="Immagine" descr="Immagin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30017" cy="2290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0" name="Immagine" descr="Immagin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7" y="51164"/>
              <a:ext cx="1394565" cy="9963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32" name="Foliennummernplatzhalter 1"/>
          <p:cNvSpPr txBox="1">
            <a:spLocks noGrp="1"/>
          </p:cNvSpPr>
          <p:nvPr>
            <p:ph type="sldNum" sz="quarter" idx="2"/>
          </p:nvPr>
        </p:nvSpPr>
        <p:spPr>
          <a:xfrm>
            <a:off x="11468847" y="6567523"/>
            <a:ext cx="301909" cy="28882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sp>
        <p:nvSpPr>
          <p:cNvPr id="333" name="CasellaDiTesto 18"/>
          <p:cNvSpPr txBox="1"/>
          <p:nvPr/>
        </p:nvSpPr>
        <p:spPr>
          <a:xfrm>
            <a:off x="327193" y="1008848"/>
            <a:ext cx="8762377" cy="486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Other alloys (Al- and Cu-based materials)</a:t>
            </a:r>
          </a:p>
        </p:txBody>
      </p:sp>
      <p:sp>
        <p:nvSpPr>
          <p:cNvPr id="334" name="Connettore diritto 20"/>
          <p:cNvSpPr/>
          <p:nvPr/>
        </p:nvSpPr>
        <p:spPr>
          <a:xfrm>
            <a:off x="425631" y="1608268"/>
            <a:ext cx="11250432" cy="1"/>
          </a:xfrm>
          <a:prstGeom prst="line">
            <a:avLst/>
          </a:prstGeom>
          <a:ln w="38100">
            <a:solidFill>
              <a:srgbClr val="1B70B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35" name="CasellaDiTesto 25"/>
          <p:cNvSpPr txBox="1"/>
          <p:nvPr/>
        </p:nvSpPr>
        <p:spPr>
          <a:xfrm>
            <a:off x="425630" y="1897114"/>
            <a:ext cx="11250432" cy="1510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 sz="1600" i="1">
                <a:solidFill>
                  <a:srgbClr val="2A363F"/>
                </a:solidFill>
                <a:latin typeface="+mn-lt"/>
                <a:ea typeface="+mn-ea"/>
                <a:cs typeface="+mn-cs"/>
                <a:sym typeface="Roboto Black"/>
              </a:defRPr>
            </a:pPr>
            <a:r>
              <a:rPr dirty="0"/>
              <a:t>Limited compatibility of Al- and Cu-based alloys in H2 environment</a:t>
            </a:r>
          </a:p>
          <a:p>
            <a:pPr marL="140368" indent="-140368" algn="just">
              <a:lnSpc>
                <a:spcPct val="150000"/>
              </a:lnSpc>
              <a:buSzPct val="100000"/>
              <a:buChar char="•"/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Al-</a:t>
            </a:r>
            <a:r>
              <a:rPr sz="1600" dirty="0"/>
              <a:t> and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Cu-alloys</a:t>
            </a:r>
            <a:r>
              <a:rPr sz="1600" dirty="0"/>
              <a:t> are employed outside from the O&amp;G</a:t>
            </a:r>
          </a:p>
          <a:p>
            <a:pPr marL="140368" indent="-140368" algn="just">
              <a:lnSpc>
                <a:spcPct val="150000"/>
              </a:lnSpc>
              <a:buSzPct val="100000"/>
              <a:buChar char="•"/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sz="1600" dirty="0"/>
              <a:t>These alloys present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good resistance </a:t>
            </a:r>
            <a:r>
              <a:rPr sz="1600" dirty="0"/>
              <a:t>versus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pure H2 </a:t>
            </a:r>
            <a:r>
              <a:rPr sz="1600" dirty="0"/>
              <a:t>(no hydrogen embrittlement)</a:t>
            </a:r>
          </a:p>
          <a:p>
            <a:pPr marL="140368" indent="-140368" algn="just">
              <a:lnSpc>
                <a:spcPct val="150000"/>
              </a:lnSpc>
              <a:buSzPct val="100000"/>
              <a:buChar char="•"/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High sensitivity to contamination</a:t>
            </a:r>
            <a:r>
              <a:rPr sz="1600" dirty="0"/>
              <a:t> (degradation in presence of oxygen/water)</a:t>
            </a:r>
          </a:p>
        </p:txBody>
      </p:sp>
      <p:pic>
        <p:nvPicPr>
          <p:cNvPr id="336" name="Immagine 7" descr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4500" y="2146300"/>
            <a:ext cx="720000" cy="72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Immagine 8" descr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0965" y="3628409"/>
            <a:ext cx="3060001" cy="2688509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CasellaDiTesto 9"/>
          <p:cNvSpPr txBox="1"/>
          <p:nvPr/>
        </p:nvSpPr>
        <p:spPr>
          <a:xfrm>
            <a:off x="1940398" y="4962923"/>
            <a:ext cx="3823789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/>
          <a:p>
            <a:pPr algn="r">
              <a:defRPr sz="900">
                <a:solidFill>
                  <a:srgbClr val="2A363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dirty="0"/>
              <a:t>[“Hydrogen Embrittlement and Stress Corrosion Cracking”, 1984]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" name="Gruppo"/>
          <p:cNvGrpSpPr/>
          <p:nvPr/>
        </p:nvGrpSpPr>
        <p:grpSpPr>
          <a:xfrm>
            <a:off x="10261157" y="1945623"/>
            <a:ext cx="1399083" cy="1047543"/>
            <a:chOff x="0" y="0"/>
            <a:chExt cx="1399081" cy="1047541"/>
          </a:xfrm>
        </p:grpSpPr>
        <p:pic>
          <p:nvPicPr>
            <p:cNvPr id="340" name="Immagine" descr="Immagin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30017" cy="2290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1" name="Immagine" descr="Immagin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7" y="51164"/>
              <a:ext cx="1394565" cy="9963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43" name="Foliennummernplatzhalter 1"/>
          <p:cNvSpPr txBox="1">
            <a:spLocks noGrp="1"/>
          </p:cNvSpPr>
          <p:nvPr>
            <p:ph type="sldNum" sz="quarter" idx="2"/>
          </p:nvPr>
        </p:nvSpPr>
        <p:spPr>
          <a:xfrm>
            <a:off x="11468847" y="6567523"/>
            <a:ext cx="301909" cy="28882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sp>
        <p:nvSpPr>
          <p:cNvPr id="344" name="CasellaDiTesto 18"/>
          <p:cNvSpPr txBox="1"/>
          <p:nvPr/>
        </p:nvSpPr>
        <p:spPr>
          <a:xfrm>
            <a:off x="327193" y="1008848"/>
            <a:ext cx="8762377" cy="553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 b="1">
                <a:latin typeface="Arial"/>
                <a:ea typeface="Arial"/>
                <a:cs typeface="Arial"/>
                <a:sym typeface="Arial"/>
              </a:defRPr>
            </a:pPr>
            <a:r>
              <a:t>H</a:t>
            </a:r>
            <a:r>
              <a:rPr baseline="-25000"/>
              <a:t>2</a:t>
            </a:r>
            <a:r>
              <a:t> in polymeric elastomers</a:t>
            </a:r>
          </a:p>
        </p:txBody>
      </p:sp>
      <p:sp>
        <p:nvSpPr>
          <p:cNvPr id="345" name="Connettore diritto 20"/>
          <p:cNvSpPr/>
          <p:nvPr/>
        </p:nvSpPr>
        <p:spPr>
          <a:xfrm>
            <a:off x="425631" y="1608268"/>
            <a:ext cx="11250432" cy="1"/>
          </a:xfrm>
          <a:prstGeom prst="line">
            <a:avLst/>
          </a:prstGeom>
          <a:ln w="38100">
            <a:solidFill>
              <a:srgbClr val="1B70B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46" name="CasellaDiTesto 25"/>
          <p:cNvSpPr txBox="1"/>
          <p:nvPr/>
        </p:nvSpPr>
        <p:spPr>
          <a:xfrm>
            <a:off x="425630" y="1897114"/>
            <a:ext cx="9728184" cy="1510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 sz="1600" i="1">
                <a:solidFill>
                  <a:srgbClr val="2A363F"/>
                </a:solidFill>
                <a:latin typeface="+mn-lt"/>
                <a:ea typeface="+mn-ea"/>
                <a:cs typeface="+mn-cs"/>
                <a:sym typeface="Roboto Black"/>
              </a:defRPr>
            </a:pPr>
            <a:r>
              <a:rPr dirty="0"/>
              <a:t>Critical compatibility of elastomers in H2 </a:t>
            </a:r>
            <a:r>
              <a:rPr dirty="0" err="1"/>
              <a:t>environmen</a:t>
            </a:r>
            <a:r>
              <a:rPr lang="it-IT" dirty="0"/>
              <a:t>t</a:t>
            </a:r>
          </a:p>
          <a:p>
            <a:pPr marL="140368" indent="-140368" algn="just">
              <a:lnSpc>
                <a:spcPct val="150000"/>
              </a:lnSpc>
              <a:buSzPct val="100000"/>
              <a:buChar char="•"/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sz="1600" dirty="0"/>
              <a:t>Elastomers have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high degree of “free volume” </a:t>
            </a:r>
            <a:r>
              <a:rPr sz="1600" dirty="0"/>
              <a:t>in their micro-structure</a:t>
            </a:r>
          </a:p>
          <a:p>
            <a:pPr marL="140368" indent="-140368" algn="just">
              <a:lnSpc>
                <a:spcPct val="150000"/>
              </a:lnSpc>
              <a:buSzPct val="100000"/>
              <a:buChar char="•"/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H2 uptake</a:t>
            </a:r>
            <a:r>
              <a:rPr sz="1600" dirty="0"/>
              <a:t> can be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detrimental for elasticity</a:t>
            </a:r>
            <a:r>
              <a:rPr sz="1600" dirty="0"/>
              <a:t> and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deformability</a:t>
            </a:r>
            <a:r>
              <a:rPr sz="1600" dirty="0"/>
              <a:t> in elastomers</a:t>
            </a:r>
          </a:p>
          <a:p>
            <a:pPr marL="140368" indent="-140368" algn="just">
              <a:lnSpc>
                <a:spcPct val="150000"/>
              </a:lnSpc>
              <a:buSzPct val="100000"/>
              <a:buChar char="•"/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Highly dense elastomers (HNBR, Viton, etc.)</a:t>
            </a:r>
            <a:r>
              <a:rPr sz="1600" dirty="0"/>
              <a:t> shall be preferred to avoid RGD</a:t>
            </a:r>
          </a:p>
        </p:txBody>
      </p:sp>
      <p:pic>
        <p:nvPicPr>
          <p:cNvPr id="347" name="Immagine 10" descr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3000" y="3779613"/>
            <a:ext cx="7920001" cy="2311008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CasellaDiTesto 11"/>
          <p:cNvSpPr txBox="1"/>
          <p:nvPr/>
        </p:nvSpPr>
        <p:spPr>
          <a:xfrm>
            <a:off x="4565999" y="6192268"/>
            <a:ext cx="3060002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900">
                <a:solidFill>
                  <a:srgbClr val="2A363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[Courtesy of Sandia National Laboratories, 2017]</a:t>
            </a:r>
          </a:p>
        </p:txBody>
      </p:sp>
      <p:pic>
        <p:nvPicPr>
          <p:cNvPr id="349" name="Immagine 12" descr="Immagin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4500" y="2146300"/>
            <a:ext cx="720000" cy="7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Gruppo"/>
          <p:cNvGrpSpPr/>
          <p:nvPr/>
        </p:nvGrpSpPr>
        <p:grpSpPr>
          <a:xfrm>
            <a:off x="10261157" y="1945623"/>
            <a:ext cx="1399083" cy="1047543"/>
            <a:chOff x="0" y="0"/>
            <a:chExt cx="1399081" cy="1047541"/>
          </a:xfrm>
        </p:grpSpPr>
        <p:pic>
          <p:nvPicPr>
            <p:cNvPr id="351" name="Immagine" descr="Immagin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30017" cy="2290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2" name="Immagine" descr="Immagin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7" y="51164"/>
              <a:ext cx="1394565" cy="9963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54" name="Foliennummernplatzhalter 1"/>
          <p:cNvSpPr txBox="1">
            <a:spLocks noGrp="1"/>
          </p:cNvSpPr>
          <p:nvPr>
            <p:ph type="sldNum" sz="quarter" idx="2"/>
          </p:nvPr>
        </p:nvSpPr>
        <p:spPr>
          <a:xfrm>
            <a:off x="11468847" y="6567523"/>
            <a:ext cx="301909" cy="28882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sp>
        <p:nvSpPr>
          <p:cNvPr id="355" name="CasellaDiTesto 18"/>
          <p:cNvSpPr txBox="1"/>
          <p:nvPr/>
        </p:nvSpPr>
        <p:spPr>
          <a:xfrm>
            <a:off x="327193" y="1008848"/>
            <a:ext cx="8762377" cy="553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 b="1">
                <a:latin typeface="Arial"/>
                <a:ea typeface="Arial"/>
                <a:cs typeface="Arial"/>
                <a:sym typeface="Arial"/>
              </a:defRPr>
            </a:pPr>
            <a:r>
              <a:t>H</a:t>
            </a:r>
            <a:r>
              <a:rPr baseline="-25000"/>
              <a:t>2</a:t>
            </a:r>
            <a:r>
              <a:t> in polymeric thermo-plastics</a:t>
            </a:r>
          </a:p>
        </p:txBody>
      </p:sp>
      <p:sp>
        <p:nvSpPr>
          <p:cNvPr id="356" name="Connettore diritto 20"/>
          <p:cNvSpPr/>
          <p:nvPr/>
        </p:nvSpPr>
        <p:spPr>
          <a:xfrm>
            <a:off x="425631" y="1608268"/>
            <a:ext cx="11250432" cy="1"/>
          </a:xfrm>
          <a:prstGeom prst="line">
            <a:avLst/>
          </a:prstGeom>
          <a:ln w="38100">
            <a:solidFill>
              <a:srgbClr val="1B70B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57" name="CasellaDiTesto 25"/>
          <p:cNvSpPr txBox="1"/>
          <p:nvPr/>
        </p:nvSpPr>
        <p:spPr>
          <a:xfrm>
            <a:off x="425630" y="1897114"/>
            <a:ext cx="9826481" cy="1510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 sz="1600" i="1">
                <a:solidFill>
                  <a:srgbClr val="2A363F"/>
                </a:solidFill>
                <a:latin typeface="+mn-lt"/>
                <a:ea typeface="+mn-ea"/>
                <a:cs typeface="+mn-cs"/>
                <a:sym typeface="Roboto Black"/>
              </a:defRPr>
            </a:pPr>
            <a:r>
              <a:rPr dirty="0"/>
              <a:t>Good compatibility of thermo-plastics in H</a:t>
            </a:r>
            <a:r>
              <a:rPr baseline="-29749" dirty="0"/>
              <a:t>2</a:t>
            </a:r>
            <a:r>
              <a:rPr dirty="0"/>
              <a:t> environment</a:t>
            </a:r>
          </a:p>
          <a:p>
            <a:pPr marL="140368" indent="-140368" algn="just">
              <a:lnSpc>
                <a:spcPct val="150000"/>
              </a:lnSpc>
              <a:buSzPct val="100000"/>
              <a:buChar char="•"/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sz="1600" dirty="0"/>
              <a:t>Thermo-plastics present a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denser</a:t>
            </a:r>
            <a:r>
              <a:rPr sz="1600" dirty="0"/>
              <a:t> and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more rigid structure </a:t>
            </a:r>
            <a:r>
              <a:rPr sz="1600" dirty="0"/>
              <a:t>compared to elastomers</a:t>
            </a:r>
          </a:p>
          <a:p>
            <a:pPr marL="140368" indent="-140368" algn="just">
              <a:lnSpc>
                <a:spcPct val="150000"/>
              </a:lnSpc>
              <a:buSzPct val="100000"/>
              <a:buChar char="•"/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Inferior hydrogen uptake</a:t>
            </a:r>
            <a:r>
              <a:rPr sz="1600" dirty="0"/>
              <a:t> and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limited gas swelling</a:t>
            </a:r>
          </a:p>
          <a:p>
            <a:pPr marL="140368" indent="-140368" algn="just">
              <a:lnSpc>
                <a:spcPct val="150000"/>
              </a:lnSpc>
              <a:buSzPct val="100000"/>
              <a:buChar char="•"/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PTFE-</a:t>
            </a:r>
            <a:r>
              <a:rPr sz="1600" dirty="0"/>
              <a:t> and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PEEK-based</a:t>
            </a:r>
            <a:r>
              <a:rPr sz="1600" dirty="0"/>
              <a:t> polymers are extensively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used for H</a:t>
            </a:r>
            <a:r>
              <a:rPr sz="1600" baseline="-30428" dirty="0">
                <a:latin typeface="Roboto Bold"/>
                <a:ea typeface="Roboto Bold"/>
                <a:cs typeface="Roboto Bold"/>
                <a:sym typeface="Roboto Bold"/>
              </a:rPr>
              <a:t>2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 applications</a:t>
            </a:r>
          </a:p>
        </p:txBody>
      </p:sp>
      <p:pic>
        <p:nvPicPr>
          <p:cNvPr id="358" name="Immagine 10" descr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0846" y="3697032"/>
            <a:ext cx="3780001" cy="2588265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CasellaDiTesto 11"/>
          <p:cNvSpPr txBox="1"/>
          <p:nvPr/>
        </p:nvSpPr>
        <p:spPr>
          <a:xfrm>
            <a:off x="2628422" y="5034042"/>
            <a:ext cx="3060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r" defTabSz="412750">
              <a:lnSpc>
                <a:spcPct val="120000"/>
              </a:lnSpc>
              <a:spcBef>
                <a:spcPts val="500"/>
              </a:spcBef>
              <a:defRPr sz="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[Courtesy of Sandia National Laboratories, 2017]</a:t>
            </a:r>
          </a:p>
        </p:txBody>
      </p:sp>
      <p:pic>
        <p:nvPicPr>
          <p:cNvPr id="360" name="Immagine 12" descr="Immagin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4500" y="2146300"/>
            <a:ext cx="720000" cy="7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Foliennummernplatzhalter 1"/>
          <p:cNvSpPr txBox="1">
            <a:spLocks noGrp="1"/>
          </p:cNvSpPr>
          <p:nvPr>
            <p:ph type="sldNum" sz="quarter" idx="2"/>
          </p:nvPr>
        </p:nvSpPr>
        <p:spPr>
          <a:xfrm>
            <a:off x="11468847" y="6567523"/>
            <a:ext cx="301909" cy="28882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sp>
        <p:nvSpPr>
          <p:cNvPr id="363" name="After Sales Service"/>
          <p:cNvSpPr txBox="1"/>
          <p:nvPr/>
        </p:nvSpPr>
        <p:spPr>
          <a:xfrm>
            <a:off x="7173054" y="2274405"/>
            <a:ext cx="3258146" cy="1816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lnSpc>
                <a:spcPct val="80000"/>
              </a:lnSpc>
              <a:defRPr sz="2800" i="1">
                <a:solidFill>
                  <a:srgbClr val="2A363F"/>
                </a:solidFill>
                <a:latin typeface="+mn-lt"/>
                <a:ea typeface="+mn-ea"/>
                <a:cs typeface="+mn-cs"/>
                <a:sym typeface="Roboto Black"/>
              </a:defRPr>
            </a:pPr>
            <a:r>
              <a:rPr dirty="0"/>
              <a:t>Innovative solutions</a:t>
            </a:r>
            <a:endParaRPr sz="6000" dirty="0">
              <a:solidFill>
                <a:srgbClr val="212121"/>
              </a:solidFill>
            </a:endParaRPr>
          </a:p>
          <a:p>
            <a:pPr>
              <a:lnSpc>
                <a:spcPct val="80000"/>
              </a:lnSpc>
              <a:defRPr sz="2800" i="1">
                <a:solidFill>
                  <a:srgbClr val="2A363F"/>
                </a:solidFill>
                <a:latin typeface="+mn-lt"/>
                <a:ea typeface="+mn-ea"/>
                <a:cs typeface="+mn-cs"/>
                <a:sym typeface="Roboto Black"/>
              </a:defRPr>
            </a:pPr>
            <a:r>
              <a:rPr dirty="0"/>
              <a:t>for H</a:t>
            </a:r>
            <a:r>
              <a:rPr baseline="-27714" dirty="0"/>
              <a:t>2</a:t>
            </a:r>
            <a:r>
              <a:rPr dirty="0"/>
              <a:t> applications</a:t>
            </a:r>
            <a:endParaRPr sz="6000" dirty="0">
              <a:solidFill>
                <a:srgbClr val="212121"/>
              </a:solidFill>
            </a:endParaRPr>
          </a:p>
        </p:txBody>
      </p:sp>
      <p:sp>
        <p:nvSpPr>
          <p:cNvPr id="364" name="Connettore diritto 20"/>
          <p:cNvSpPr/>
          <p:nvPr/>
        </p:nvSpPr>
        <p:spPr>
          <a:xfrm>
            <a:off x="7016989" y="3590817"/>
            <a:ext cx="328979" cy="1"/>
          </a:xfrm>
          <a:prstGeom prst="line">
            <a:avLst/>
          </a:prstGeom>
          <a:ln w="57150">
            <a:solidFill>
              <a:srgbClr val="1B70B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" name="Connettore diritto 20">
            <a:extLst>
              <a:ext uri="{FF2B5EF4-FFF2-40B4-BE49-F238E27FC236}">
                <a16:creationId xmlns:a16="http://schemas.microsoft.com/office/drawing/2014/main" id="{7129649B-D6F2-E82B-6ACF-2606B4BD5D57}"/>
              </a:ext>
            </a:extLst>
          </p:cNvPr>
          <p:cNvSpPr/>
          <p:nvPr/>
        </p:nvSpPr>
        <p:spPr>
          <a:xfrm>
            <a:off x="425631" y="1608268"/>
            <a:ext cx="11250432" cy="1"/>
          </a:xfrm>
          <a:prstGeom prst="line">
            <a:avLst/>
          </a:prstGeom>
          <a:ln w="38100">
            <a:solidFill>
              <a:srgbClr val="1B70B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Foliennummernplatzhalter 1"/>
          <p:cNvSpPr txBox="1">
            <a:spLocks noGrp="1"/>
          </p:cNvSpPr>
          <p:nvPr>
            <p:ph type="sldNum" sz="quarter" idx="2"/>
          </p:nvPr>
        </p:nvSpPr>
        <p:spPr>
          <a:xfrm>
            <a:off x="11468847" y="6567523"/>
            <a:ext cx="301909" cy="28882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  <p:sp>
        <p:nvSpPr>
          <p:cNvPr id="367" name="CasellaDiTesto 18"/>
          <p:cNvSpPr txBox="1"/>
          <p:nvPr/>
        </p:nvSpPr>
        <p:spPr>
          <a:xfrm>
            <a:off x="327194" y="1008848"/>
            <a:ext cx="7967720" cy="553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 b="1">
                <a:latin typeface="Arial"/>
                <a:ea typeface="Arial"/>
                <a:cs typeface="Arial"/>
                <a:sym typeface="Arial"/>
              </a:defRPr>
            </a:pPr>
            <a:r>
              <a:t>3D printing: an enabling technology for H</a:t>
            </a:r>
            <a:r>
              <a:rPr baseline="-25000"/>
              <a:t>2</a:t>
            </a:r>
          </a:p>
        </p:txBody>
      </p:sp>
      <p:sp>
        <p:nvSpPr>
          <p:cNvPr id="368" name="Connettore diritto 20"/>
          <p:cNvSpPr/>
          <p:nvPr/>
        </p:nvSpPr>
        <p:spPr>
          <a:xfrm>
            <a:off x="425631" y="1608268"/>
            <a:ext cx="11250432" cy="1"/>
          </a:xfrm>
          <a:prstGeom prst="line">
            <a:avLst/>
          </a:prstGeom>
          <a:ln w="38100">
            <a:solidFill>
              <a:srgbClr val="1B70B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69" name="CasellaDiTesto 25"/>
          <p:cNvSpPr txBox="1"/>
          <p:nvPr/>
        </p:nvSpPr>
        <p:spPr>
          <a:xfrm>
            <a:off x="425630" y="1929771"/>
            <a:ext cx="11250432" cy="1510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 sz="1600" i="1">
                <a:solidFill>
                  <a:srgbClr val="2A363F"/>
                </a:solidFill>
                <a:latin typeface="+mn-lt"/>
                <a:ea typeface="+mn-ea"/>
                <a:cs typeface="+mn-cs"/>
                <a:sym typeface="Roboto Black"/>
              </a:defRPr>
            </a:pPr>
            <a:r>
              <a:rPr dirty="0"/>
              <a:t>Superior compatibility of 3D printed 316L steel in H2 environment</a:t>
            </a:r>
          </a:p>
          <a:p>
            <a:pPr marL="140368" indent="-140368" algn="just">
              <a:lnSpc>
                <a:spcPct val="150000"/>
              </a:lnSpc>
              <a:buSzPct val="100000"/>
              <a:buChar char="•"/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sz="1600" dirty="0"/>
              <a:t>316L by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Selective Laser Melting (SLM) </a:t>
            </a:r>
            <a:r>
              <a:rPr sz="1600" dirty="0"/>
              <a:t>presents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superior mechanical properties </a:t>
            </a:r>
          </a:p>
          <a:p>
            <a:pPr marL="140368" indent="-140368" algn="just">
              <a:lnSpc>
                <a:spcPct val="150000"/>
              </a:lnSpc>
              <a:buSzPct val="100000"/>
              <a:buChar char="•"/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The peculiar micro-structure</a:t>
            </a:r>
            <a:r>
              <a:rPr sz="1600" dirty="0"/>
              <a:t> of 3D printed 316L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enhances its H2 resistance</a:t>
            </a:r>
          </a:p>
          <a:p>
            <a:pPr marL="140368" indent="-140368" algn="just">
              <a:lnSpc>
                <a:spcPct val="150000"/>
              </a:lnSpc>
              <a:buSzPct val="100000"/>
              <a:buChar char="•"/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An enabling material</a:t>
            </a:r>
            <a:r>
              <a:rPr sz="1600" dirty="0"/>
              <a:t> for the entire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hydrogen value chain</a:t>
            </a:r>
            <a:r>
              <a:rPr sz="1600" dirty="0"/>
              <a:t>, from valves to electrochemical devices</a:t>
            </a:r>
          </a:p>
        </p:txBody>
      </p:sp>
      <p:graphicFrame>
        <p:nvGraphicFramePr>
          <p:cNvPr id="370" name="Tabella 6"/>
          <p:cNvGraphicFramePr/>
          <p:nvPr>
            <p:extLst>
              <p:ext uri="{D42A27DB-BD31-4B8C-83A1-F6EECF244321}">
                <p14:modId xmlns:p14="http://schemas.microsoft.com/office/powerpoint/2010/main" val="1306933950"/>
              </p:ext>
            </p:extLst>
          </p:nvPr>
        </p:nvGraphicFramePr>
        <p:xfrm>
          <a:off x="555659" y="3712636"/>
          <a:ext cx="10990374" cy="238973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2010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06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06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06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273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6882">
                <a:tc>
                  <a:txBody>
                    <a:bodyPr/>
                    <a:lstStyle/>
                    <a:p>
                      <a:pPr indent="101600" algn="just">
                        <a:lnSpc>
                          <a:spcPct val="130000"/>
                        </a:lnSpc>
                        <a:defRPr sz="1800"/>
                      </a:pPr>
                      <a:r>
                        <a:rPr sz="1300" dirty="0">
                          <a:solidFill>
                            <a:srgbClr val="2A363F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​</a:t>
                      </a:r>
                    </a:p>
                  </a:txBody>
                  <a:tcPr marL="29240" marR="29240" marT="29240" marB="29240" anchor="ctr" horzOverflow="overflow">
                    <a:lnL w="0">
                      <a:miter lim="4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>
                      <a:miter lim="4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01600" algn="ctr">
                        <a:lnSpc>
                          <a:spcPct val="130000"/>
                        </a:lnSpc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Roboto Bold"/>
                          <a:ea typeface="Roboto Bold"/>
                          <a:cs typeface="Roboto Bold"/>
                          <a:sym typeface="Roboto Bold"/>
                        </a:rPr>
                        <a:t>ASTM A182 316L​</a:t>
                      </a:r>
                    </a:p>
                  </a:txBody>
                  <a:tcPr marL="29240" marR="29240" marT="29240" marB="2924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363F"/>
                    </a:solidFill>
                  </a:tcPr>
                </a:tc>
                <a:tc>
                  <a:txBody>
                    <a:bodyPr/>
                    <a:lstStyle/>
                    <a:p>
                      <a:pPr indent="101600" algn="ctr">
                        <a:lnSpc>
                          <a:spcPct val="130000"/>
                        </a:lnSpc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Roboto Bold"/>
                          <a:ea typeface="Roboto Bold"/>
                          <a:cs typeface="Roboto Bold"/>
                          <a:sym typeface="Roboto Bold"/>
                        </a:rPr>
                        <a:t>ASTM A182 F55​</a:t>
                      </a:r>
                    </a:p>
                  </a:txBody>
                  <a:tcPr marL="29240" marR="29240" marT="29240" marB="2924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363F"/>
                    </a:solidFill>
                  </a:tcPr>
                </a:tc>
                <a:tc>
                  <a:txBody>
                    <a:bodyPr/>
                    <a:lstStyle/>
                    <a:p>
                      <a:pPr indent="101600" algn="ctr">
                        <a:lnSpc>
                          <a:spcPct val="130000"/>
                        </a:lnSpc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Roboto Bold"/>
                          <a:ea typeface="Roboto Bold"/>
                          <a:cs typeface="Roboto Bold"/>
                          <a:sym typeface="Roboto Bold"/>
                        </a:rPr>
                        <a:t>AM 316L MDS​</a:t>
                      </a:r>
                    </a:p>
                  </a:txBody>
                  <a:tcPr marL="29240" marR="29240" marT="29240" marB="2924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363F"/>
                    </a:solidFill>
                  </a:tcPr>
                </a:tc>
                <a:tc>
                  <a:txBody>
                    <a:bodyPr/>
                    <a:lstStyle/>
                    <a:p>
                      <a:pPr indent="101600" algn="ctr">
                        <a:lnSpc>
                          <a:spcPct val="130000"/>
                        </a:lnSpc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Roboto Bold"/>
                          <a:ea typeface="Roboto Bold"/>
                          <a:cs typeface="Roboto Bold"/>
                          <a:sym typeface="Roboto Bold"/>
                        </a:rPr>
                        <a:t>Tested in </a:t>
                      </a:r>
                      <a:r>
                        <a:rPr sz="1300" dirty="0" err="1">
                          <a:solidFill>
                            <a:srgbClr val="FFFFFF"/>
                          </a:solidFill>
                          <a:latin typeface="Roboto Bold"/>
                          <a:ea typeface="Roboto Bold"/>
                          <a:cs typeface="Roboto Bold"/>
                          <a:sym typeface="Roboto Bold"/>
                        </a:rPr>
                        <a:t>Valland</a:t>
                      </a:r>
                      <a:endParaRPr sz="1300" dirty="0">
                        <a:solidFill>
                          <a:srgbClr val="FFFFFF"/>
                        </a:solidFill>
                        <a:latin typeface="Roboto Bold"/>
                        <a:ea typeface="Roboto Bold"/>
                        <a:cs typeface="Roboto Bold"/>
                        <a:sym typeface="Roboto Bold"/>
                      </a:endParaRPr>
                    </a:p>
                  </a:txBody>
                  <a:tcPr marL="29240" marR="29240" marT="29240" marB="29240" anchor="ctr" horzOverflow="overflow">
                    <a:lnL w="12700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36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882">
                <a:tc>
                  <a:txBody>
                    <a:bodyPr/>
                    <a:lstStyle/>
                    <a:p>
                      <a:pPr indent="101600" algn="just">
                        <a:lnSpc>
                          <a:spcPct val="130000"/>
                        </a:lnSpc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Roboto Bold"/>
                          <a:ea typeface="Roboto Bold"/>
                          <a:cs typeface="Roboto Bold"/>
                          <a:sym typeface="Roboto Bold"/>
                        </a:rPr>
                        <a:t>Yield Strength [MPa]​</a:t>
                      </a:r>
                    </a:p>
                  </a:txBody>
                  <a:tcPr marL="29240" marR="29240" marT="29240" marB="2924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2A363F"/>
                    </a:solidFill>
                  </a:tcPr>
                </a:tc>
                <a:tc>
                  <a:txBody>
                    <a:bodyPr/>
                    <a:lstStyle/>
                    <a:p>
                      <a:pPr indent="101600" algn="ctr">
                        <a:lnSpc>
                          <a:spcPct val="130000"/>
                        </a:lnSpc>
                        <a:defRPr sz="1800"/>
                      </a:pPr>
                      <a:r>
                        <a:rPr sz="1300" dirty="0">
                          <a:solidFill>
                            <a:srgbClr val="2A363F"/>
                          </a:solidFill>
                          <a:latin typeface="Roboto Regular"/>
                          <a:ea typeface="Roboto Regular"/>
                          <a:cs typeface="Roboto Regular"/>
                          <a:sym typeface="Roboto Regular"/>
                        </a:rPr>
                        <a:t>≥ 170​</a:t>
                      </a:r>
                    </a:p>
                  </a:txBody>
                  <a:tcPr marL="29240" marR="29240" marT="29240" marB="2924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2A363F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2A363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01600" algn="ctr">
                        <a:lnSpc>
                          <a:spcPct val="130000"/>
                        </a:lnSpc>
                        <a:defRPr sz="1800"/>
                      </a:pPr>
                      <a:r>
                        <a:rPr sz="1300" dirty="0">
                          <a:solidFill>
                            <a:srgbClr val="2A363F"/>
                          </a:solidFill>
                          <a:latin typeface="Roboto Regular"/>
                          <a:ea typeface="Roboto Regular"/>
                          <a:cs typeface="Roboto Regular"/>
                          <a:sym typeface="Roboto Regular"/>
                        </a:rPr>
                        <a:t>≥ 550​</a:t>
                      </a:r>
                    </a:p>
                  </a:txBody>
                  <a:tcPr marL="29240" marR="29240" marT="29240" marB="29240" anchor="ctr" horzOverflow="overflow">
                    <a:lnL w="12700">
                      <a:solidFill>
                        <a:srgbClr val="2A363F"/>
                      </a:solidFill>
                    </a:lnL>
                    <a:lnR w="12700">
                      <a:solidFill>
                        <a:srgbClr val="2A363F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2A363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01600" algn="ctr">
                        <a:lnSpc>
                          <a:spcPct val="130000"/>
                        </a:lnSpc>
                        <a:defRPr sz="1800"/>
                      </a:pPr>
                      <a:r>
                        <a:rPr sz="1300" dirty="0">
                          <a:solidFill>
                            <a:srgbClr val="2A363F"/>
                          </a:solidFill>
                          <a:latin typeface="Roboto Regular"/>
                          <a:ea typeface="Roboto Regular"/>
                          <a:cs typeface="Roboto Regular"/>
                          <a:sym typeface="Roboto Regular"/>
                        </a:rPr>
                        <a:t>500 ± 30​</a:t>
                      </a:r>
                    </a:p>
                  </a:txBody>
                  <a:tcPr marL="29240" marR="29240" marT="29240" marB="29240" anchor="ctr" horzOverflow="overflow">
                    <a:lnL w="12700">
                      <a:solidFill>
                        <a:srgbClr val="2A363F"/>
                      </a:solidFill>
                    </a:lnL>
                    <a:lnR w="12700">
                      <a:solidFill>
                        <a:srgbClr val="2A363F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2A363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01600" algn="ctr">
                        <a:lnSpc>
                          <a:spcPct val="130000"/>
                        </a:lnSpc>
                        <a:defRPr sz="1800"/>
                      </a:pPr>
                      <a:r>
                        <a:rPr sz="1300" dirty="0">
                          <a:solidFill>
                            <a:srgbClr val="2A363F"/>
                          </a:solidFill>
                          <a:latin typeface="Roboto Regular"/>
                          <a:ea typeface="Roboto Regular"/>
                          <a:cs typeface="Roboto Regular"/>
                          <a:sym typeface="Roboto Regular"/>
                        </a:rPr>
                        <a:t>508 ± 33​</a:t>
                      </a:r>
                    </a:p>
                  </a:txBody>
                  <a:tcPr marL="29240" marR="29240" marT="29240" marB="29240" anchor="ctr" horzOverflow="overflow">
                    <a:lnL w="12700">
                      <a:solidFill>
                        <a:srgbClr val="2A363F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2A363F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6882">
                <a:tc>
                  <a:txBody>
                    <a:bodyPr/>
                    <a:lstStyle/>
                    <a:p>
                      <a:pPr indent="101600" algn="just">
                        <a:lnSpc>
                          <a:spcPct val="130000"/>
                        </a:lnSpc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latin typeface="Roboto Bold"/>
                          <a:ea typeface="Roboto Bold"/>
                          <a:cs typeface="Roboto Bold"/>
                          <a:sym typeface="Roboto Bold"/>
                        </a:rPr>
                        <a:t>Ultimate Strength [MPa]​</a:t>
                      </a:r>
                    </a:p>
                  </a:txBody>
                  <a:tcPr marL="29240" marR="29240" marT="29240" marB="2924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2A363F"/>
                    </a:solidFill>
                  </a:tcPr>
                </a:tc>
                <a:tc>
                  <a:txBody>
                    <a:bodyPr/>
                    <a:lstStyle/>
                    <a:p>
                      <a:pPr indent="101600" algn="ctr">
                        <a:lnSpc>
                          <a:spcPct val="130000"/>
                        </a:lnSpc>
                        <a:defRPr sz="1800"/>
                      </a:pPr>
                      <a:r>
                        <a:rPr sz="1300">
                          <a:solidFill>
                            <a:srgbClr val="2A363F"/>
                          </a:solidFill>
                          <a:latin typeface="Roboto Regular"/>
                          <a:ea typeface="Roboto Regular"/>
                          <a:cs typeface="Roboto Regular"/>
                          <a:sym typeface="Roboto Regular"/>
                        </a:rPr>
                        <a:t>≥ 485​</a:t>
                      </a:r>
                    </a:p>
                  </a:txBody>
                  <a:tcPr marL="29240" marR="29240" marT="29240" marB="2924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2A363F"/>
                      </a:solidFill>
                    </a:lnR>
                    <a:lnT w="12700">
                      <a:solidFill>
                        <a:srgbClr val="2A363F"/>
                      </a:solidFill>
                    </a:lnT>
                    <a:lnB w="12700">
                      <a:solidFill>
                        <a:srgbClr val="2A363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01600" algn="ctr">
                        <a:lnSpc>
                          <a:spcPct val="130000"/>
                        </a:lnSpc>
                        <a:defRPr sz="1800"/>
                      </a:pPr>
                      <a:r>
                        <a:rPr sz="1300">
                          <a:solidFill>
                            <a:srgbClr val="2A363F"/>
                          </a:solidFill>
                          <a:latin typeface="Roboto Regular"/>
                          <a:ea typeface="Roboto Regular"/>
                          <a:cs typeface="Roboto Regular"/>
                          <a:sym typeface="Roboto Regular"/>
                        </a:rPr>
                        <a:t>≥ 750​</a:t>
                      </a:r>
                    </a:p>
                  </a:txBody>
                  <a:tcPr marL="29240" marR="29240" marT="29240" marB="29240" anchor="ctr" horzOverflow="overflow">
                    <a:lnL w="12700">
                      <a:solidFill>
                        <a:srgbClr val="2A363F"/>
                      </a:solidFill>
                    </a:lnL>
                    <a:lnR w="12700">
                      <a:solidFill>
                        <a:srgbClr val="2A363F"/>
                      </a:solidFill>
                    </a:lnR>
                    <a:lnT w="12700">
                      <a:solidFill>
                        <a:srgbClr val="2A363F"/>
                      </a:solidFill>
                    </a:lnT>
                    <a:lnB w="12700">
                      <a:solidFill>
                        <a:srgbClr val="2A363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01600" algn="ctr">
                        <a:lnSpc>
                          <a:spcPct val="130000"/>
                        </a:lnSpc>
                        <a:defRPr sz="1800"/>
                      </a:pPr>
                      <a:r>
                        <a:rPr sz="1300" dirty="0">
                          <a:solidFill>
                            <a:srgbClr val="2A363F"/>
                          </a:solidFill>
                          <a:latin typeface="Roboto Regular"/>
                          <a:ea typeface="Roboto Regular"/>
                          <a:cs typeface="Roboto Regular"/>
                          <a:sym typeface="Roboto Regular"/>
                        </a:rPr>
                        <a:t>590 ± 50​</a:t>
                      </a:r>
                    </a:p>
                  </a:txBody>
                  <a:tcPr marL="29240" marR="29240" marT="29240" marB="29240" anchor="ctr" horzOverflow="overflow">
                    <a:lnL w="12700">
                      <a:solidFill>
                        <a:srgbClr val="2A363F"/>
                      </a:solidFill>
                    </a:lnL>
                    <a:lnR w="12700">
                      <a:solidFill>
                        <a:srgbClr val="2A363F"/>
                      </a:solidFill>
                    </a:lnR>
                    <a:lnT w="12700">
                      <a:solidFill>
                        <a:srgbClr val="2A363F"/>
                      </a:solidFill>
                    </a:lnT>
                    <a:lnB w="12700">
                      <a:solidFill>
                        <a:srgbClr val="2A363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01600" algn="ctr">
                        <a:lnSpc>
                          <a:spcPct val="130000"/>
                        </a:lnSpc>
                        <a:defRPr sz="1800"/>
                      </a:pPr>
                      <a:r>
                        <a:rPr sz="1300" dirty="0">
                          <a:solidFill>
                            <a:srgbClr val="2A363F"/>
                          </a:solidFill>
                          <a:latin typeface="Roboto Regular"/>
                          <a:ea typeface="Roboto Regular"/>
                          <a:cs typeface="Roboto Regular"/>
                          <a:sym typeface="Roboto Regular"/>
                        </a:rPr>
                        <a:t>594 ± 45​</a:t>
                      </a:r>
                    </a:p>
                  </a:txBody>
                  <a:tcPr marL="29240" marR="29240" marT="29240" marB="29240" anchor="ctr" horzOverflow="overflow">
                    <a:lnL w="12700">
                      <a:solidFill>
                        <a:srgbClr val="2A363F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2A363F"/>
                      </a:solidFill>
                    </a:lnT>
                    <a:lnB w="12700">
                      <a:solidFill>
                        <a:srgbClr val="2A363F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2207">
                <a:tc>
                  <a:txBody>
                    <a:bodyPr/>
                    <a:lstStyle/>
                    <a:p>
                      <a:pPr indent="101600" algn="just">
                        <a:lnSpc>
                          <a:spcPct val="130000"/>
                        </a:lnSpc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latin typeface="Roboto Bold"/>
                          <a:ea typeface="Roboto Bold"/>
                          <a:cs typeface="Roboto Bold"/>
                          <a:sym typeface="Roboto Bold"/>
                        </a:rPr>
                        <a:t>Elongation [%]​</a:t>
                      </a:r>
                    </a:p>
                  </a:txBody>
                  <a:tcPr marL="29240" marR="29240" marT="29240" marB="2924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2A363F"/>
                    </a:solidFill>
                  </a:tcPr>
                </a:tc>
                <a:tc>
                  <a:txBody>
                    <a:bodyPr/>
                    <a:lstStyle/>
                    <a:p>
                      <a:pPr indent="101600" algn="ctr">
                        <a:lnSpc>
                          <a:spcPct val="130000"/>
                        </a:lnSpc>
                        <a:defRPr sz="1800"/>
                      </a:pPr>
                      <a:r>
                        <a:rPr sz="1300">
                          <a:solidFill>
                            <a:srgbClr val="2A363F"/>
                          </a:solidFill>
                          <a:latin typeface="Roboto Regular"/>
                          <a:ea typeface="Roboto Regular"/>
                          <a:cs typeface="Roboto Regular"/>
                          <a:sym typeface="Roboto Regular"/>
                        </a:rPr>
                        <a:t>≥ 30​</a:t>
                      </a:r>
                    </a:p>
                  </a:txBody>
                  <a:tcPr marL="29240" marR="29240" marT="29240" marB="2924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2A363F"/>
                      </a:solidFill>
                    </a:lnR>
                    <a:lnT w="12700">
                      <a:solidFill>
                        <a:srgbClr val="2A363F"/>
                      </a:solidFill>
                    </a:lnT>
                    <a:lnB w="12700">
                      <a:solidFill>
                        <a:srgbClr val="2A363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01600" algn="ctr">
                        <a:lnSpc>
                          <a:spcPct val="130000"/>
                        </a:lnSpc>
                        <a:defRPr sz="1800"/>
                      </a:pPr>
                      <a:r>
                        <a:rPr sz="1300">
                          <a:solidFill>
                            <a:srgbClr val="2A363F"/>
                          </a:solidFill>
                          <a:latin typeface="Roboto Regular"/>
                          <a:ea typeface="Roboto Regular"/>
                          <a:cs typeface="Roboto Regular"/>
                          <a:sym typeface="Roboto Regular"/>
                        </a:rPr>
                        <a:t>≥ 25​</a:t>
                      </a:r>
                    </a:p>
                  </a:txBody>
                  <a:tcPr marL="29240" marR="29240" marT="29240" marB="29240" anchor="ctr" horzOverflow="overflow">
                    <a:lnL w="12700">
                      <a:solidFill>
                        <a:srgbClr val="2A363F"/>
                      </a:solidFill>
                    </a:lnL>
                    <a:lnR w="12700">
                      <a:solidFill>
                        <a:srgbClr val="2A363F"/>
                      </a:solidFill>
                    </a:lnR>
                    <a:lnT w="12700">
                      <a:solidFill>
                        <a:srgbClr val="2A363F"/>
                      </a:solidFill>
                    </a:lnT>
                    <a:lnB w="12700">
                      <a:solidFill>
                        <a:srgbClr val="2A363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01600" algn="ctr">
                        <a:lnSpc>
                          <a:spcPct val="130000"/>
                        </a:lnSpc>
                        <a:defRPr sz="1800"/>
                      </a:pPr>
                      <a:r>
                        <a:rPr sz="1300" dirty="0">
                          <a:solidFill>
                            <a:srgbClr val="2A363F"/>
                          </a:solidFill>
                          <a:latin typeface="Roboto Regular"/>
                          <a:ea typeface="Roboto Regular"/>
                          <a:cs typeface="Roboto Regular"/>
                          <a:sym typeface="Roboto Regular"/>
                        </a:rPr>
                        <a:t>47 ± 7​</a:t>
                      </a:r>
                    </a:p>
                  </a:txBody>
                  <a:tcPr marL="29240" marR="29240" marT="29240" marB="29240" anchor="ctr" horzOverflow="overflow">
                    <a:lnL w="12700">
                      <a:solidFill>
                        <a:srgbClr val="2A363F"/>
                      </a:solidFill>
                    </a:lnL>
                    <a:lnR w="12700">
                      <a:solidFill>
                        <a:srgbClr val="2A363F"/>
                      </a:solidFill>
                    </a:lnR>
                    <a:lnT w="12700">
                      <a:solidFill>
                        <a:srgbClr val="2A363F"/>
                      </a:solidFill>
                    </a:lnT>
                    <a:lnB w="12700">
                      <a:solidFill>
                        <a:srgbClr val="2A363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01600" algn="ctr">
                        <a:lnSpc>
                          <a:spcPct val="130000"/>
                        </a:lnSpc>
                        <a:defRPr sz="1800"/>
                      </a:pPr>
                      <a:r>
                        <a:rPr sz="1300" dirty="0">
                          <a:solidFill>
                            <a:srgbClr val="2A363F"/>
                          </a:solidFill>
                          <a:latin typeface="Roboto Regular"/>
                          <a:ea typeface="Roboto Regular"/>
                          <a:cs typeface="Roboto Regular"/>
                          <a:sym typeface="Roboto Regular"/>
                        </a:rPr>
                        <a:t>44,3 ± 7,8​</a:t>
                      </a:r>
                    </a:p>
                  </a:txBody>
                  <a:tcPr marL="29240" marR="29240" marT="29240" marB="29240" anchor="ctr" horzOverflow="overflow">
                    <a:lnL w="12700">
                      <a:solidFill>
                        <a:srgbClr val="2A363F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2A363F"/>
                      </a:solidFill>
                    </a:lnT>
                    <a:lnB w="12700">
                      <a:solidFill>
                        <a:srgbClr val="2A363F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6882">
                <a:tc>
                  <a:txBody>
                    <a:bodyPr/>
                    <a:lstStyle/>
                    <a:p>
                      <a:pPr indent="101600" algn="just">
                        <a:lnSpc>
                          <a:spcPct val="130000"/>
                        </a:lnSpc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Roboto Bold"/>
                          <a:ea typeface="Roboto Bold"/>
                          <a:cs typeface="Roboto Bold"/>
                          <a:sym typeface="Roboto Bold"/>
                        </a:rPr>
                        <a:t>Area Reduction [%]​</a:t>
                      </a:r>
                    </a:p>
                  </a:txBody>
                  <a:tcPr marL="29240" marR="29240" marT="29240" marB="2924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363F"/>
                    </a:solidFill>
                  </a:tcPr>
                </a:tc>
                <a:tc>
                  <a:txBody>
                    <a:bodyPr/>
                    <a:lstStyle/>
                    <a:p>
                      <a:pPr indent="101600" algn="ctr">
                        <a:lnSpc>
                          <a:spcPct val="130000"/>
                        </a:lnSpc>
                        <a:defRPr sz="1800"/>
                      </a:pPr>
                      <a:r>
                        <a:rPr sz="1300" dirty="0">
                          <a:solidFill>
                            <a:srgbClr val="2A363F"/>
                          </a:solidFill>
                          <a:latin typeface="Roboto Regular"/>
                          <a:ea typeface="Roboto Regular"/>
                          <a:cs typeface="Roboto Regular"/>
                          <a:sym typeface="Roboto Regular"/>
                        </a:rPr>
                        <a:t>≥ 50​</a:t>
                      </a:r>
                    </a:p>
                  </a:txBody>
                  <a:tcPr marL="29240" marR="29240" marT="29240" marB="2924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2A363F"/>
                      </a:solidFill>
                    </a:lnR>
                    <a:lnT w="12700">
                      <a:solidFill>
                        <a:srgbClr val="2A363F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01600" algn="ctr">
                        <a:lnSpc>
                          <a:spcPct val="130000"/>
                        </a:lnSpc>
                        <a:defRPr sz="1800"/>
                      </a:pPr>
                      <a:r>
                        <a:rPr sz="1300" dirty="0">
                          <a:solidFill>
                            <a:srgbClr val="2A363F"/>
                          </a:solidFill>
                          <a:latin typeface="Roboto Regular"/>
                          <a:ea typeface="Roboto Regular"/>
                          <a:cs typeface="Roboto Regular"/>
                          <a:sym typeface="Roboto Regular"/>
                        </a:rPr>
                        <a:t>≥ 45​</a:t>
                      </a:r>
                    </a:p>
                  </a:txBody>
                  <a:tcPr marL="29240" marR="29240" marT="29240" marB="29240" anchor="ctr" horzOverflow="overflow">
                    <a:lnL w="12700">
                      <a:solidFill>
                        <a:srgbClr val="2A363F"/>
                      </a:solidFill>
                    </a:lnL>
                    <a:lnR w="12700">
                      <a:solidFill>
                        <a:srgbClr val="2A363F"/>
                      </a:solidFill>
                    </a:lnR>
                    <a:lnT w="12700">
                      <a:solidFill>
                        <a:srgbClr val="2A363F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01600" algn="ctr">
                        <a:lnSpc>
                          <a:spcPct val="130000"/>
                        </a:lnSpc>
                        <a:defRPr sz="1800"/>
                      </a:pPr>
                      <a:r>
                        <a:rPr sz="1300" dirty="0">
                          <a:solidFill>
                            <a:srgbClr val="2A363F"/>
                          </a:solidFill>
                          <a:latin typeface="Roboto Regular"/>
                          <a:ea typeface="Roboto Regular"/>
                          <a:cs typeface="Roboto Regular"/>
                          <a:sym typeface="Roboto Regular"/>
                        </a:rPr>
                        <a:t>N/A​</a:t>
                      </a:r>
                    </a:p>
                  </a:txBody>
                  <a:tcPr marL="29240" marR="29240" marT="29240" marB="29240" anchor="ctr" horzOverflow="overflow">
                    <a:lnL w="12700">
                      <a:solidFill>
                        <a:srgbClr val="2A363F"/>
                      </a:solidFill>
                    </a:lnL>
                    <a:lnR w="12700">
                      <a:solidFill>
                        <a:srgbClr val="2A363F"/>
                      </a:solidFill>
                    </a:lnR>
                    <a:lnT w="12700">
                      <a:solidFill>
                        <a:srgbClr val="2A363F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01600" algn="ctr">
                        <a:lnSpc>
                          <a:spcPct val="130000"/>
                        </a:lnSpc>
                        <a:defRPr sz="1800"/>
                      </a:pPr>
                      <a:r>
                        <a:rPr sz="1300" dirty="0">
                          <a:solidFill>
                            <a:srgbClr val="2A363F"/>
                          </a:solidFill>
                          <a:latin typeface="Roboto Regular"/>
                          <a:ea typeface="Roboto Regular"/>
                          <a:cs typeface="Roboto Regular"/>
                          <a:sym typeface="Roboto Regular"/>
                        </a:rPr>
                        <a:t>70,4 ± 2,5​</a:t>
                      </a:r>
                    </a:p>
                  </a:txBody>
                  <a:tcPr marL="29240" marR="29240" marT="29240" marB="29240" anchor="ctr" horzOverflow="overflow">
                    <a:lnL w="12700">
                      <a:solidFill>
                        <a:srgbClr val="2A363F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2A363F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Foliennummernplatzhalter 1"/>
          <p:cNvSpPr txBox="1">
            <a:spLocks noGrp="1"/>
          </p:cNvSpPr>
          <p:nvPr>
            <p:ph type="sldNum" sz="quarter" idx="2"/>
          </p:nvPr>
        </p:nvSpPr>
        <p:spPr>
          <a:xfrm>
            <a:off x="11468847" y="6567523"/>
            <a:ext cx="301909" cy="28882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  <p:sp>
        <p:nvSpPr>
          <p:cNvPr id="373" name="CasellaDiTesto 18"/>
          <p:cNvSpPr txBox="1"/>
          <p:nvPr/>
        </p:nvSpPr>
        <p:spPr>
          <a:xfrm>
            <a:off x="327194" y="1008848"/>
            <a:ext cx="7967720" cy="553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 b="1">
                <a:latin typeface="Arial"/>
                <a:ea typeface="Arial"/>
                <a:cs typeface="Arial"/>
                <a:sym typeface="Arial"/>
              </a:defRPr>
            </a:pPr>
            <a:r>
              <a:t>3D printing: an enabling technology for H</a:t>
            </a:r>
            <a:r>
              <a:rPr baseline="-25000"/>
              <a:t>2</a:t>
            </a:r>
          </a:p>
        </p:txBody>
      </p:sp>
      <p:sp>
        <p:nvSpPr>
          <p:cNvPr id="374" name="Connettore diritto 20"/>
          <p:cNvSpPr/>
          <p:nvPr/>
        </p:nvSpPr>
        <p:spPr>
          <a:xfrm>
            <a:off x="425631" y="1608268"/>
            <a:ext cx="11250432" cy="1"/>
          </a:xfrm>
          <a:prstGeom prst="line">
            <a:avLst/>
          </a:prstGeom>
          <a:ln w="38100">
            <a:solidFill>
              <a:srgbClr val="1B70B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75" name="CasellaDiTesto 25"/>
          <p:cNvSpPr txBox="1"/>
          <p:nvPr/>
        </p:nvSpPr>
        <p:spPr>
          <a:xfrm>
            <a:off x="425630" y="1929771"/>
            <a:ext cx="11250432" cy="1516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i="1">
                <a:solidFill>
                  <a:srgbClr val="2A363F"/>
                </a:solidFill>
                <a:latin typeface="+mn-lt"/>
                <a:ea typeface="+mn-ea"/>
                <a:cs typeface="+mn-cs"/>
                <a:sym typeface="Roboto Black"/>
              </a:defRPr>
            </a:pPr>
            <a:r>
              <a:rPr dirty="0"/>
              <a:t>Superior compatibility of 3D printed 316L steel in H2 environment</a:t>
            </a:r>
          </a:p>
          <a:p>
            <a:pPr>
              <a:lnSpc>
                <a:spcPct val="120000"/>
              </a:lnSpc>
              <a:defRPr sz="1600" i="1">
                <a:solidFill>
                  <a:srgbClr val="2A363F"/>
                </a:solidFill>
                <a:latin typeface="+mn-lt"/>
                <a:ea typeface="+mn-ea"/>
                <a:cs typeface="+mn-cs"/>
                <a:sym typeface="Roboto Black"/>
              </a:defRPr>
            </a:pPr>
            <a:endParaRPr dirty="0"/>
          </a:p>
          <a:p>
            <a:pPr marL="140368" indent="-140368" algn="just">
              <a:lnSpc>
                <a:spcPct val="130000"/>
              </a:lnSpc>
              <a:buSzPct val="100000"/>
              <a:buChar char="•"/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sz="1600" dirty="0"/>
              <a:t>316L by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Selective Laser Melting (SLM) </a:t>
            </a:r>
            <a:r>
              <a:rPr sz="1600" dirty="0"/>
              <a:t>presents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superior mechanical properties </a:t>
            </a:r>
          </a:p>
          <a:p>
            <a:pPr marL="140368" indent="-140368" algn="just">
              <a:lnSpc>
                <a:spcPct val="130000"/>
              </a:lnSpc>
              <a:buSzPct val="100000"/>
              <a:buChar char="•"/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The peculiar micro-structure</a:t>
            </a:r>
            <a:r>
              <a:rPr sz="1600" dirty="0"/>
              <a:t> of 3D printed 316L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enhances its H2 resistance</a:t>
            </a:r>
          </a:p>
          <a:p>
            <a:pPr marL="140368" indent="-140368" algn="just">
              <a:lnSpc>
                <a:spcPct val="130000"/>
              </a:lnSpc>
              <a:buSzPct val="100000"/>
              <a:buChar char="•"/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An enabling material</a:t>
            </a:r>
            <a:r>
              <a:rPr sz="1600" dirty="0"/>
              <a:t> for the entire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hydrogen value chain</a:t>
            </a:r>
            <a:r>
              <a:rPr sz="1600" dirty="0"/>
              <a:t>, from valves to electrochemical devices</a:t>
            </a:r>
          </a:p>
        </p:txBody>
      </p:sp>
      <p:pic>
        <p:nvPicPr>
          <p:cNvPr id="376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079" y="3878302"/>
            <a:ext cx="6073842" cy="22463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Foliennummernplatzhalter 1"/>
          <p:cNvSpPr txBox="1">
            <a:spLocks noGrp="1"/>
          </p:cNvSpPr>
          <p:nvPr>
            <p:ph type="sldNum" sz="quarter" idx="2"/>
          </p:nvPr>
        </p:nvSpPr>
        <p:spPr>
          <a:xfrm>
            <a:off x="11468847" y="6567523"/>
            <a:ext cx="301909" cy="28882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  <p:sp>
        <p:nvSpPr>
          <p:cNvPr id="379" name="CasellaDiTesto 18"/>
          <p:cNvSpPr txBox="1"/>
          <p:nvPr/>
        </p:nvSpPr>
        <p:spPr>
          <a:xfrm>
            <a:off x="327194" y="1008848"/>
            <a:ext cx="7967720" cy="553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 b="1">
                <a:latin typeface="Arial"/>
                <a:ea typeface="Arial"/>
                <a:cs typeface="Arial"/>
                <a:sym typeface="Arial"/>
              </a:defRPr>
            </a:pPr>
            <a:r>
              <a:t>3D printing: an enabling technology for H</a:t>
            </a:r>
            <a:r>
              <a:rPr baseline="-25000"/>
              <a:t>2</a:t>
            </a:r>
          </a:p>
        </p:txBody>
      </p:sp>
      <p:sp>
        <p:nvSpPr>
          <p:cNvPr id="380" name="Connettore diritto 20"/>
          <p:cNvSpPr/>
          <p:nvPr/>
        </p:nvSpPr>
        <p:spPr>
          <a:xfrm>
            <a:off x="425631" y="1608268"/>
            <a:ext cx="11250432" cy="1"/>
          </a:xfrm>
          <a:prstGeom prst="line">
            <a:avLst/>
          </a:prstGeom>
          <a:ln w="38100">
            <a:solidFill>
              <a:srgbClr val="1B70B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81" name="CasellaDiTesto 25"/>
          <p:cNvSpPr txBox="1"/>
          <p:nvPr/>
        </p:nvSpPr>
        <p:spPr>
          <a:xfrm>
            <a:off x="425630" y="1929771"/>
            <a:ext cx="11250432" cy="1510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 sz="1600" i="1">
                <a:solidFill>
                  <a:srgbClr val="2A363F"/>
                </a:solidFill>
                <a:latin typeface="+mn-lt"/>
                <a:ea typeface="+mn-ea"/>
                <a:cs typeface="+mn-cs"/>
                <a:sym typeface="Roboto Black"/>
              </a:defRPr>
            </a:pPr>
            <a:r>
              <a:rPr dirty="0"/>
              <a:t>And when the operating conditions are not so severe… 3D printed plastic ball valve!</a:t>
            </a:r>
          </a:p>
          <a:p>
            <a:pPr marL="140368" indent="-140368" algn="just">
              <a:lnSpc>
                <a:spcPct val="150000"/>
              </a:lnSpc>
              <a:buSzPct val="100000"/>
              <a:buChar char="•"/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sz="1600" dirty="0"/>
              <a:t>Technologically-relevant polymers for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body</a:t>
            </a:r>
            <a:r>
              <a:rPr sz="1600" dirty="0"/>
              <a:t> and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closure parts</a:t>
            </a:r>
          </a:p>
          <a:p>
            <a:pPr marL="140368" indent="-140368" algn="just">
              <a:lnSpc>
                <a:spcPct val="150000"/>
              </a:lnSpc>
              <a:buSzPct val="100000"/>
              <a:buChar char="•"/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Operating pressure up to 20 – 30 bar</a:t>
            </a:r>
            <a:r>
              <a:rPr sz="1600" dirty="0"/>
              <a:t> (above ASME B16.34 Class 150#)</a:t>
            </a:r>
          </a:p>
          <a:p>
            <a:pPr marL="140368" indent="-140368" algn="just">
              <a:lnSpc>
                <a:spcPct val="150000"/>
              </a:lnSpc>
              <a:buSzPct val="100000"/>
              <a:buChar char="•"/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Operating temperature</a:t>
            </a:r>
            <a:r>
              <a:rPr sz="1600" dirty="0"/>
              <a:t> from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-19 °C to 60 °C</a:t>
            </a:r>
          </a:p>
        </p:txBody>
      </p:sp>
      <p:grpSp>
        <p:nvGrpSpPr>
          <p:cNvPr id="384" name="Gruppo"/>
          <p:cNvGrpSpPr/>
          <p:nvPr/>
        </p:nvGrpSpPr>
        <p:grpSpPr>
          <a:xfrm>
            <a:off x="3178496" y="3751838"/>
            <a:ext cx="3004716" cy="2255918"/>
            <a:chOff x="0" y="0"/>
            <a:chExt cx="3004714" cy="2255917"/>
          </a:xfrm>
        </p:grpSpPr>
        <p:pic>
          <p:nvPicPr>
            <p:cNvPr id="382" name="Immagine 10" descr="Immagin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995189" cy="22463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3" name="Immagine" descr="Immagin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07662" y="9525"/>
              <a:ext cx="397052" cy="22463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87" name="Gruppo"/>
          <p:cNvGrpSpPr/>
          <p:nvPr/>
        </p:nvGrpSpPr>
        <p:grpSpPr>
          <a:xfrm>
            <a:off x="6181689" y="3737935"/>
            <a:ext cx="2990991" cy="2255150"/>
            <a:chOff x="-9525" y="-19050"/>
            <a:chExt cx="2990990" cy="2255149"/>
          </a:xfrm>
        </p:grpSpPr>
        <p:pic>
          <p:nvPicPr>
            <p:cNvPr id="385" name="Immagine 8" descr="Immagin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981465" cy="22360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6" name="Immagine" descr="Immagin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-9525" y="-19050"/>
              <a:ext cx="395233" cy="22360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Immagine 28" descr="Immagine 28"/>
          <p:cNvPicPr>
            <a:picLocks noChangeAspect="1"/>
          </p:cNvPicPr>
          <p:nvPr/>
        </p:nvPicPr>
        <p:blipFill>
          <a:blip r:embed="rId2"/>
          <a:srcRect t="20235" b="27481"/>
          <a:stretch>
            <a:fillRect/>
          </a:stretch>
        </p:blipFill>
        <p:spPr>
          <a:xfrm>
            <a:off x="1239" y="3126528"/>
            <a:ext cx="12192001" cy="2883854"/>
          </a:xfrm>
          <a:prstGeom prst="rect">
            <a:avLst/>
          </a:prstGeom>
          <a:ln w="12700">
            <a:miter lim="400000"/>
          </a:ln>
        </p:spPr>
      </p:pic>
      <p:sp>
        <p:nvSpPr>
          <p:cNvPr id="390" name="Titolo 1"/>
          <p:cNvSpPr txBox="1">
            <a:spLocks noGrp="1"/>
          </p:cNvSpPr>
          <p:nvPr>
            <p:ph type="ctrTitle"/>
          </p:nvPr>
        </p:nvSpPr>
        <p:spPr>
          <a:xfrm>
            <a:off x="590698" y="2125990"/>
            <a:ext cx="7874228" cy="1111056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200" b="1" spc="-500">
                <a:solidFill>
                  <a:srgbClr val="286AA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Q &amp; A  SESSION</a:t>
            </a:r>
          </a:p>
        </p:txBody>
      </p:sp>
      <p:grpSp>
        <p:nvGrpSpPr>
          <p:cNvPr id="399" name="Gruppieren 26"/>
          <p:cNvGrpSpPr/>
          <p:nvPr/>
        </p:nvGrpSpPr>
        <p:grpSpPr>
          <a:xfrm>
            <a:off x="7773003" y="383062"/>
            <a:ext cx="1757110" cy="534103"/>
            <a:chOff x="0" y="0"/>
            <a:chExt cx="1757109" cy="534102"/>
          </a:xfrm>
        </p:grpSpPr>
        <p:grpSp>
          <p:nvGrpSpPr>
            <p:cNvPr id="394" name="Gruppo 9"/>
            <p:cNvGrpSpPr/>
            <p:nvPr/>
          </p:nvGrpSpPr>
          <p:grpSpPr>
            <a:xfrm>
              <a:off x="0" y="174898"/>
              <a:ext cx="1757110" cy="100583"/>
              <a:chOff x="0" y="0"/>
              <a:chExt cx="1757109" cy="100582"/>
            </a:xfrm>
          </p:grpSpPr>
          <p:sp>
            <p:nvSpPr>
              <p:cNvPr id="391" name="Connettore 1 10"/>
              <p:cNvSpPr/>
              <p:nvPr/>
            </p:nvSpPr>
            <p:spPr>
              <a:xfrm flipV="1">
                <a:off x="1278" y="0"/>
                <a:ext cx="1" cy="100584"/>
              </a:xfrm>
              <a:prstGeom prst="line">
                <a:avLst/>
              </a:prstGeom>
              <a:noFill/>
              <a:ln w="12700" cap="flat">
                <a:solidFill>
                  <a:srgbClr val="343433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92" name="Connettore 1 11"/>
              <p:cNvSpPr/>
              <p:nvPr/>
            </p:nvSpPr>
            <p:spPr>
              <a:xfrm flipV="1">
                <a:off x="-1" y="0"/>
                <a:ext cx="1757111" cy="656"/>
              </a:xfrm>
              <a:prstGeom prst="line">
                <a:avLst/>
              </a:prstGeom>
              <a:noFill/>
              <a:ln w="12700" cap="flat">
                <a:solidFill>
                  <a:srgbClr val="343433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93" name="Connettore 1 15"/>
              <p:cNvSpPr/>
              <p:nvPr/>
            </p:nvSpPr>
            <p:spPr>
              <a:xfrm flipV="1">
                <a:off x="1756423" y="0"/>
                <a:ext cx="1" cy="100584"/>
              </a:xfrm>
              <a:prstGeom prst="line">
                <a:avLst/>
              </a:prstGeom>
              <a:noFill/>
              <a:ln w="12700" cap="flat">
                <a:solidFill>
                  <a:srgbClr val="343433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395" name="CasellaDiTesto 16"/>
            <p:cNvSpPr txBox="1"/>
            <p:nvPr/>
          </p:nvSpPr>
          <p:spPr>
            <a:xfrm>
              <a:off x="83" y="-1"/>
              <a:ext cx="1598741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800" b="1">
                  <a:solidFill>
                    <a:srgbClr val="343433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ORGANIZERS</a:t>
              </a:r>
            </a:p>
          </p:txBody>
        </p:sp>
        <p:grpSp>
          <p:nvGrpSpPr>
            <p:cNvPr id="398" name="Gruppo 4"/>
            <p:cNvGrpSpPr/>
            <p:nvPr/>
          </p:nvGrpSpPr>
          <p:grpSpPr>
            <a:xfrm>
              <a:off x="81352" y="293701"/>
              <a:ext cx="1594403" cy="240401"/>
              <a:chOff x="0" y="0"/>
              <a:chExt cx="1594402" cy="240400"/>
            </a:xfrm>
          </p:grpSpPr>
          <p:pic>
            <p:nvPicPr>
              <p:cNvPr id="396" name="Immagine 17" descr="Immagine 1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9500" y="-1"/>
                <a:ext cx="724903" cy="2404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97" name="Immagine 18" descr="Immagine 1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" y="13471"/>
                <a:ext cx="789887" cy="2269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400" name="Grafik 8" descr="Grafi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45" y="40835"/>
            <a:ext cx="7559042" cy="140208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4" name="Gruppo 9"/>
          <p:cNvGrpSpPr/>
          <p:nvPr/>
        </p:nvGrpSpPr>
        <p:grpSpPr>
          <a:xfrm>
            <a:off x="10014774" y="557961"/>
            <a:ext cx="1757110" cy="100584"/>
            <a:chOff x="0" y="0"/>
            <a:chExt cx="1757109" cy="100582"/>
          </a:xfrm>
        </p:grpSpPr>
        <p:sp>
          <p:nvSpPr>
            <p:cNvPr id="401" name="Connettore 1 10"/>
            <p:cNvSpPr/>
            <p:nvPr/>
          </p:nvSpPr>
          <p:spPr>
            <a:xfrm flipV="1">
              <a:off x="1278" y="0"/>
              <a:ext cx="1" cy="100584"/>
            </a:xfrm>
            <a:prstGeom prst="line">
              <a:avLst/>
            </a:prstGeom>
            <a:noFill/>
            <a:ln w="12700" cap="flat">
              <a:solidFill>
                <a:srgbClr val="34343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02" name="Connettore 1 11"/>
            <p:cNvSpPr/>
            <p:nvPr/>
          </p:nvSpPr>
          <p:spPr>
            <a:xfrm flipV="1">
              <a:off x="-1" y="0"/>
              <a:ext cx="1757111" cy="656"/>
            </a:xfrm>
            <a:prstGeom prst="line">
              <a:avLst/>
            </a:prstGeom>
            <a:noFill/>
            <a:ln w="12700" cap="flat">
              <a:solidFill>
                <a:srgbClr val="34343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03" name="Connettore 1 15"/>
            <p:cNvSpPr/>
            <p:nvPr/>
          </p:nvSpPr>
          <p:spPr>
            <a:xfrm flipV="1">
              <a:off x="1756423" y="0"/>
              <a:ext cx="1" cy="100584"/>
            </a:xfrm>
            <a:prstGeom prst="line">
              <a:avLst/>
            </a:prstGeom>
            <a:noFill/>
            <a:ln w="12700" cap="flat">
              <a:solidFill>
                <a:srgbClr val="34343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405" name="CasellaDiTesto 16"/>
          <p:cNvSpPr txBox="1"/>
          <p:nvPr/>
        </p:nvSpPr>
        <p:spPr>
          <a:xfrm>
            <a:off x="10014859" y="383063"/>
            <a:ext cx="159874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800" b="1">
                <a:solidFill>
                  <a:srgbClr val="34343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SCIENTIFIC COMMITTEE</a:t>
            </a:r>
          </a:p>
        </p:txBody>
      </p:sp>
      <p:pic>
        <p:nvPicPr>
          <p:cNvPr id="406" name="Grafik 13" descr="Grafik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4435" y="590774"/>
            <a:ext cx="917788" cy="644153"/>
          </a:xfrm>
          <a:prstGeom prst="rect">
            <a:avLst/>
          </a:prstGeom>
          <a:ln w="12700">
            <a:miter lim="400000"/>
          </a:ln>
        </p:spPr>
      </p:pic>
      <p:sp>
        <p:nvSpPr>
          <p:cNvPr id="407" name="Titolo 1"/>
          <p:cNvSpPr txBox="1"/>
          <p:nvPr/>
        </p:nvSpPr>
        <p:spPr>
          <a:xfrm>
            <a:off x="630025" y="3425461"/>
            <a:ext cx="9674182" cy="764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>
            <a:lvl1pPr defTabSz="914400">
              <a:lnSpc>
                <a:spcPct val="90000"/>
              </a:lnSpc>
              <a:defRPr sz="5400" b="1" spc="-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Thank you for your attention!</a:t>
            </a:r>
          </a:p>
        </p:txBody>
      </p:sp>
      <p:sp>
        <p:nvSpPr>
          <p:cNvPr id="408" name="Titolo 1"/>
          <p:cNvSpPr txBox="1"/>
          <p:nvPr/>
        </p:nvSpPr>
        <p:spPr>
          <a:xfrm>
            <a:off x="506199" y="6081218"/>
            <a:ext cx="8657257" cy="712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/>
          <a:p>
            <a:pPr defTabSz="914400">
              <a:lnSpc>
                <a:spcPct val="90000"/>
              </a:lnSpc>
              <a:defRPr sz="2800" b="1" spc="-60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IVS 2022</a:t>
            </a:r>
            <a:endParaRPr sz="6000" spc="-128"/>
          </a:p>
          <a:p>
            <a:pPr defTabSz="914400">
              <a:lnSpc>
                <a:spcPct val="90000"/>
              </a:lnSpc>
              <a:defRPr sz="2400" spc="-60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Technical Conference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Foliennummernplatzhalter 1"/>
          <p:cNvSpPr txBox="1">
            <a:spLocks noGrp="1"/>
          </p:cNvSpPr>
          <p:nvPr>
            <p:ph type="sldNum" sz="quarter" idx="2"/>
          </p:nvPr>
        </p:nvSpPr>
        <p:spPr>
          <a:xfrm>
            <a:off x="11567731" y="6567523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146" name="CasellaDiTesto 18"/>
          <p:cNvSpPr txBox="1"/>
          <p:nvPr/>
        </p:nvSpPr>
        <p:spPr>
          <a:xfrm>
            <a:off x="327194" y="1008848"/>
            <a:ext cx="2320757" cy="486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Outline</a:t>
            </a:r>
          </a:p>
        </p:txBody>
      </p:sp>
      <p:sp>
        <p:nvSpPr>
          <p:cNvPr id="147" name="Connettore diritto 20"/>
          <p:cNvSpPr/>
          <p:nvPr/>
        </p:nvSpPr>
        <p:spPr>
          <a:xfrm>
            <a:off x="425631" y="1608268"/>
            <a:ext cx="11250432" cy="1"/>
          </a:xfrm>
          <a:prstGeom prst="line">
            <a:avLst/>
          </a:prstGeom>
          <a:ln w="38100">
            <a:solidFill>
              <a:srgbClr val="1B70B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8" name="CasellaDiTesto 25"/>
          <p:cNvSpPr txBox="1"/>
          <p:nvPr/>
        </p:nvSpPr>
        <p:spPr>
          <a:xfrm>
            <a:off x="395999" y="1908000"/>
            <a:ext cx="11254500" cy="3584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304800" indent="-304800" algn="just">
              <a:lnSpc>
                <a:spcPct val="160000"/>
              </a:lnSpc>
              <a:buSzPct val="100000"/>
              <a:buAutoNum type="arabicPeriod"/>
              <a:defRPr>
                <a:solidFill>
                  <a:srgbClr val="2A363F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dirty="0"/>
              <a:t>Introduction</a:t>
            </a:r>
          </a:p>
          <a:p>
            <a:pPr marL="742950" lvl="1" indent="-285750" algn="just">
              <a:lnSpc>
                <a:spcPct val="160000"/>
              </a:lnSpc>
              <a:buSzPct val="100000"/>
              <a:buFont typeface="Arial" panose="020B0604020202020204" pitchFamily="34" charset="0"/>
              <a:buChar char="•"/>
              <a:defRPr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dirty="0"/>
              <a:t>About </a:t>
            </a:r>
            <a:r>
              <a:rPr dirty="0" err="1"/>
              <a:t>Valland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742950" lvl="1" indent="-285750" algn="just">
              <a:lnSpc>
                <a:spcPct val="160000"/>
              </a:lnSpc>
              <a:buSzPct val="100000"/>
              <a:buFont typeface="Arial" panose="020B0604020202020204" pitchFamily="34" charset="0"/>
              <a:buChar char="•"/>
              <a:defRPr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dirty="0"/>
              <a:t>Hydrogen economy and current status of deployment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04800" indent="-304800" algn="just">
              <a:lnSpc>
                <a:spcPct val="160000"/>
              </a:lnSpc>
              <a:buSzPct val="100000"/>
              <a:buAutoNum type="arabicPeriod"/>
              <a:defRPr>
                <a:solidFill>
                  <a:srgbClr val="2A363F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dirty="0"/>
              <a:t>Compatibility issues: H</a:t>
            </a:r>
            <a:r>
              <a:rPr baseline="-25000" dirty="0"/>
              <a:t>2</a:t>
            </a:r>
            <a:r>
              <a:rPr dirty="0"/>
              <a:t> in materials</a:t>
            </a:r>
            <a:endParaRPr b="1" dirty="0">
              <a:latin typeface="Arial"/>
              <a:ea typeface="Arial"/>
              <a:cs typeface="Arial"/>
              <a:sym typeface="Arial"/>
            </a:endParaRPr>
          </a:p>
          <a:p>
            <a:pPr marL="762000" lvl="1" indent="-304800" algn="just">
              <a:lnSpc>
                <a:spcPct val="160000"/>
              </a:lnSpc>
              <a:buSzPct val="100000"/>
              <a:buFont typeface="Arial" panose="020B0604020202020204" pitchFamily="34" charset="0"/>
              <a:buChar char="•"/>
              <a:defRPr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dirty="0"/>
              <a:t>Hydrogen degradation mechanisms in metals and soft materials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04800" indent="-304800" algn="just">
              <a:lnSpc>
                <a:spcPct val="160000"/>
              </a:lnSpc>
              <a:buSzPct val="100000"/>
              <a:buAutoNum type="arabicPeriod"/>
              <a:defRPr>
                <a:solidFill>
                  <a:srgbClr val="2A363F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dirty="0"/>
              <a:t>Innovative solutions for H</a:t>
            </a:r>
            <a:r>
              <a:rPr baseline="-25000" dirty="0"/>
              <a:t>2</a:t>
            </a:r>
            <a:r>
              <a:rPr dirty="0"/>
              <a:t> applications</a:t>
            </a:r>
            <a:endParaRPr b="1" dirty="0">
              <a:latin typeface="Arial"/>
              <a:ea typeface="Arial"/>
              <a:cs typeface="Arial"/>
              <a:sym typeface="Arial"/>
            </a:endParaRPr>
          </a:p>
          <a:p>
            <a:pPr marL="762000" lvl="1" indent="-304800" algn="just">
              <a:lnSpc>
                <a:spcPct val="160000"/>
              </a:lnSpc>
              <a:buSzPct val="100000"/>
              <a:buFont typeface="Arial" panose="020B0604020202020204" pitchFamily="34" charset="0"/>
              <a:buChar char="•"/>
              <a:defRPr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dirty="0"/>
              <a:t>3D printing as enabling technology for the hydrogen economy</a:t>
            </a:r>
          </a:p>
          <a:p>
            <a:pPr marL="304800" indent="-304800" algn="just">
              <a:lnSpc>
                <a:spcPct val="160000"/>
              </a:lnSpc>
              <a:buSzPct val="100000"/>
              <a:buAutoNum type="arabicPeriod"/>
              <a:defRPr>
                <a:solidFill>
                  <a:srgbClr val="2A363F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dirty="0"/>
              <a:t>Q&amp;A session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Foliennummernplatzhalter 1"/>
          <p:cNvSpPr txBox="1">
            <a:spLocks noGrp="1"/>
          </p:cNvSpPr>
          <p:nvPr>
            <p:ph type="sldNum" sz="quarter" idx="2"/>
          </p:nvPr>
        </p:nvSpPr>
        <p:spPr>
          <a:xfrm>
            <a:off x="11567731" y="6567523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151" name="After Sales Service"/>
          <p:cNvSpPr txBox="1"/>
          <p:nvPr/>
        </p:nvSpPr>
        <p:spPr>
          <a:xfrm>
            <a:off x="7184872" y="3059722"/>
            <a:ext cx="187387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lnSpc>
                <a:spcPct val="80000"/>
              </a:lnSpc>
              <a:defRPr sz="2800" i="1">
                <a:solidFill>
                  <a:srgbClr val="2A363F"/>
                </a:solidFill>
                <a:latin typeface="+mn-lt"/>
                <a:ea typeface="+mn-ea"/>
                <a:cs typeface="+mn-cs"/>
                <a:sym typeface="Roboto Black"/>
              </a:defRPr>
            </a:lvl1pPr>
          </a:lstStyle>
          <a:p>
            <a:r>
              <a:rPr dirty="0"/>
              <a:t>Introduction</a:t>
            </a:r>
          </a:p>
        </p:txBody>
      </p:sp>
      <p:sp>
        <p:nvSpPr>
          <p:cNvPr id="152" name="Connettore diritto 20"/>
          <p:cNvSpPr/>
          <p:nvPr/>
        </p:nvSpPr>
        <p:spPr>
          <a:xfrm>
            <a:off x="7016989" y="3493537"/>
            <a:ext cx="328979" cy="1"/>
          </a:xfrm>
          <a:prstGeom prst="line">
            <a:avLst/>
          </a:prstGeom>
          <a:ln w="57150">
            <a:solidFill>
              <a:srgbClr val="1B70B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" name="Connettore diritto 20">
            <a:extLst>
              <a:ext uri="{FF2B5EF4-FFF2-40B4-BE49-F238E27FC236}">
                <a16:creationId xmlns:a16="http://schemas.microsoft.com/office/drawing/2014/main" id="{4F3530AF-E871-9580-4BF3-379466A42891}"/>
              </a:ext>
            </a:extLst>
          </p:cNvPr>
          <p:cNvSpPr/>
          <p:nvPr/>
        </p:nvSpPr>
        <p:spPr>
          <a:xfrm>
            <a:off x="425631" y="1608268"/>
            <a:ext cx="11250432" cy="1"/>
          </a:xfrm>
          <a:prstGeom prst="line">
            <a:avLst/>
          </a:prstGeom>
          <a:ln w="38100">
            <a:solidFill>
              <a:srgbClr val="1B70B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Foliennummernplatzhalter 1"/>
          <p:cNvSpPr txBox="1">
            <a:spLocks noGrp="1"/>
          </p:cNvSpPr>
          <p:nvPr>
            <p:ph type="sldNum" sz="quarter" idx="2"/>
          </p:nvPr>
        </p:nvSpPr>
        <p:spPr>
          <a:xfrm>
            <a:off x="11567731" y="6567523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157" name="CasellaDiTesto 18"/>
          <p:cNvSpPr txBox="1"/>
          <p:nvPr/>
        </p:nvSpPr>
        <p:spPr>
          <a:xfrm>
            <a:off x="327193" y="1008848"/>
            <a:ext cx="4752002" cy="486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About us: Company profile</a:t>
            </a:r>
          </a:p>
        </p:txBody>
      </p:sp>
      <p:sp>
        <p:nvSpPr>
          <p:cNvPr id="158" name="Connettore diritto 20"/>
          <p:cNvSpPr/>
          <p:nvPr/>
        </p:nvSpPr>
        <p:spPr>
          <a:xfrm>
            <a:off x="425631" y="1608268"/>
            <a:ext cx="11250432" cy="1"/>
          </a:xfrm>
          <a:prstGeom prst="line">
            <a:avLst/>
          </a:prstGeom>
          <a:ln w="38100">
            <a:solidFill>
              <a:srgbClr val="1B70B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54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418" y="1836650"/>
            <a:ext cx="1384486" cy="3341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418" y="3920210"/>
            <a:ext cx="1856767" cy="334163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CasellaDiTesto 25"/>
          <p:cNvSpPr txBox="1"/>
          <p:nvPr/>
        </p:nvSpPr>
        <p:spPr>
          <a:xfrm>
            <a:off x="395999" y="1869900"/>
            <a:ext cx="5149979" cy="4310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i="1">
                <a:solidFill>
                  <a:srgbClr val="FFFFFF"/>
                </a:solidFill>
                <a:latin typeface="+mn-lt"/>
                <a:ea typeface="+mn-ea"/>
                <a:cs typeface="+mn-cs"/>
                <a:sym typeface="Roboto Black"/>
              </a:defRPr>
            </a:pPr>
            <a:r>
              <a:rPr dirty="0"/>
              <a:t>  What we do</a:t>
            </a:r>
          </a:p>
          <a:p>
            <a:pPr>
              <a:lnSpc>
                <a:spcPct val="120000"/>
              </a:lnSpc>
              <a:defRPr sz="1600" i="1">
                <a:solidFill>
                  <a:srgbClr val="2A363F"/>
                </a:solidFill>
                <a:latin typeface="+mn-lt"/>
                <a:ea typeface="+mn-ea"/>
                <a:cs typeface="+mn-cs"/>
                <a:sym typeface="Roboto Black"/>
              </a:defRPr>
            </a:pPr>
            <a:endParaRPr dirty="0"/>
          </a:p>
          <a:p>
            <a:pPr marL="140368" indent="-140368" algn="just">
              <a:lnSpc>
                <a:spcPct val="130000"/>
              </a:lnSpc>
              <a:spcAft>
                <a:spcPts val="600"/>
              </a:spcAft>
              <a:buSzPct val="100000"/>
              <a:buChar char="•"/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High-quality</a:t>
            </a:r>
            <a:r>
              <a:rPr sz="1600" dirty="0"/>
              <a:t> and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tailor-made</a:t>
            </a:r>
            <a:r>
              <a:rPr sz="1600" dirty="0"/>
              <a:t> valves</a:t>
            </a:r>
          </a:p>
          <a:p>
            <a:pPr marL="140368" indent="-140368" algn="just">
              <a:lnSpc>
                <a:spcPct val="130000"/>
              </a:lnSpc>
              <a:buSzPct val="100000"/>
              <a:buChar char="•"/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sz="1600" dirty="0"/>
              <a:t>Reference market is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Oil &amp; Gas </a:t>
            </a:r>
            <a:r>
              <a:rPr sz="1600" dirty="0"/>
              <a:t>Exploration and Production sectors and other special industrial services</a:t>
            </a:r>
            <a:endParaRPr lang="it-IT" sz="1600" dirty="0"/>
          </a:p>
          <a:p>
            <a:pPr>
              <a:lnSpc>
                <a:spcPct val="80000"/>
              </a:lnSpc>
              <a:defRPr sz="1600" i="1">
                <a:solidFill>
                  <a:srgbClr val="2A363F"/>
                </a:solidFill>
                <a:latin typeface="+mn-lt"/>
                <a:ea typeface="+mn-ea"/>
                <a:cs typeface="+mn-cs"/>
                <a:sym typeface="Roboto Black"/>
              </a:defRPr>
            </a:pPr>
            <a:endParaRPr lang="it-IT" dirty="0"/>
          </a:p>
          <a:p>
            <a:pPr>
              <a:lnSpc>
                <a:spcPct val="80000"/>
              </a:lnSpc>
              <a:defRPr sz="1600" i="1">
                <a:solidFill>
                  <a:srgbClr val="2A363F"/>
                </a:solidFill>
                <a:latin typeface="+mn-lt"/>
                <a:ea typeface="+mn-ea"/>
                <a:cs typeface="+mn-cs"/>
                <a:sym typeface="Roboto Black"/>
              </a:defRPr>
            </a:pPr>
            <a:endParaRPr lang="it-IT" dirty="0"/>
          </a:p>
          <a:p>
            <a:pPr>
              <a:lnSpc>
                <a:spcPct val="80000"/>
              </a:lnSpc>
              <a:defRPr sz="1600" i="1">
                <a:solidFill>
                  <a:srgbClr val="2A363F"/>
                </a:solidFill>
                <a:latin typeface="+mn-lt"/>
                <a:ea typeface="+mn-ea"/>
                <a:cs typeface="+mn-cs"/>
                <a:sym typeface="Roboto Black"/>
              </a:defRPr>
            </a:pPr>
            <a:endParaRPr dirty="0"/>
          </a:p>
          <a:p>
            <a:pPr>
              <a:lnSpc>
                <a:spcPct val="80000"/>
              </a:lnSpc>
              <a:spcAft>
                <a:spcPts val="600"/>
              </a:spcAft>
              <a:defRPr sz="1600" i="1">
                <a:solidFill>
                  <a:srgbClr val="FFFFFF"/>
                </a:solidFill>
                <a:latin typeface="+mn-lt"/>
                <a:ea typeface="+mn-ea"/>
                <a:cs typeface="+mn-cs"/>
                <a:sym typeface="Roboto Black"/>
              </a:defRPr>
            </a:pPr>
            <a:r>
              <a:rPr dirty="0"/>
              <a:t>  Innovation pillars</a:t>
            </a:r>
            <a:endParaRPr lang="it-IT" dirty="0"/>
          </a:p>
          <a:p>
            <a:pPr marL="140368" indent="-140368" algn="just">
              <a:lnSpc>
                <a:spcPct val="150000"/>
              </a:lnSpc>
              <a:buSzPct val="100000"/>
              <a:buChar char="•"/>
              <a:defRPr sz="1400">
                <a:solidFill>
                  <a:srgbClr val="2A363F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sz="1600" dirty="0"/>
              <a:t>Energy transition</a:t>
            </a:r>
          </a:p>
          <a:p>
            <a:pPr marL="140368" indent="-140368" algn="just">
              <a:lnSpc>
                <a:spcPct val="150000"/>
              </a:lnSpc>
              <a:spcAft>
                <a:spcPts val="1200"/>
              </a:spcAft>
              <a:buSzPct val="100000"/>
              <a:buChar char="•"/>
              <a:defRPr sz="1400">
                <a:solidFill>
                  <a:srgbClr val="2A363F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sz="1600" dirty="0" err="1"/>
              <a:t>Additve</a:t>
            </a:r>
            <a:r>
              <a:rPr sz="1600" dirty="0"/>
              <a:t> Manufacturing</a:t>
            </a:r>
          </a:p>
          <a:p>
            <a:pPr algn="just">
              <a:lnSpc>
                <a:spcPct val="130000"/>
              </a:lnSpc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sz="1600" dirty="0"/>
              <a:t>We strongly believe in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Innovation</a:t>
            </a:r>
            <a:r>
              <a:rPr sz="1600" dirty="0"/>
              <a:t> as the main enabling factor to configure a </a:t>
            </a:r>
            <a:r>
              <a:rPr sz="1600" dirty="0">
                <a:latin typeface="Roboto Bold"/>
                <a:ea typeface="Roboto Bold"/>
                <a:cs typeface="Roboto Bold"/>
                <a:sym typeface="Roboto Bold"/>
              </a:rPr>
              <a:t>Sustainable Future </a:t>
            </a:r>
            <a:r>
              <a:rPr sz="1600" dirty="0"/>
              <a:t>for our planet, society and economy.</a:t>
            </a:r>
          </a:p>
        </p:txBody>
      </p:sp>
      <p:grpSp>
        <p:nvGrpSpPr>
          <p:cNvPr id="162" name="Gruppo"/>
          <p:cNvGrpSpPr/>
          <p:nvPr/>
        </p:nvGrpSpPr>
        <p:grpSpPr>
          <a:xfrm>
            <a:off x="6123010" y="2016366"/>
            <a:ext cx="5634938" cy="4046397"/>
            <a:chOff x="-19050" y="-14883"/>
            <a:chExt cx="5634936" cy="4046396"/>
          </a:xfrm>
        </p:grpSpPr>
        <p:pic>
          <p:nvPicPr>
            <p:cNvPr id="160" name="Immagine 7" descr="Immagine 7"/>
            <p:cNvPicPr>
              <a:picLocks noChangeAspect="1"/>
            </p:cNvPicPr>
            <p:nvPr/>
          </p:nvPicPr>
          <p:blipFill>
            <a:blip r:embed="rId4"/>
            <a:srcRect l="9175" r="30585"/>
            <a:stretch>
              <a:fillRect/>
            </a:stretch>
          </p:blipFill>
          <p:spPr>
            <a:xfrm>
              <a:off x="0" y="0"/>
              <a:ext cx="5615886" cy="40315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" name="Immagine" descr="Immagin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-19050" y="-14883"/>
              <a:ext cx="711090" cy="40231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607" y="3226290"/>
            <a:ext cx="1469054" cy="4054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512" y="3226290"/>
            <a:ext cx="1469054" cy="4054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2910" y="3226290"/>
            <a:ext cx="1469055" cy="405420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Foliennummernplatzhalter 1"/>
          <p:cNvSpPr txBox="1">
            <a:spLocks noGrp="1"/>
          </p:cNvSpPr>
          <p:nvPr>
            <p:ph type="sldNum" sz="quarter" idx="2"/>
          </p:nvPr>
        </p:nvSpPr>
        <p:spPr>
          <a:xfrm>
            <a:off x="11567731" y="6567523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168" name="CasellaDiTesto 18"/>
          <p:cNvSpPr txBox="1"/>
          <p:nvPr/>
        </p:nvSpPr>
        <p:spPr>
          <a:xfrm>
            <a:off x="327194" y="1008848"/>
            <a:ext cx="6659999" cy="486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About us: Vision, Mission and Values</a:t>
            </a:r>
          </a:p>
        </p:txBody>
      </p:sp>
      <p:sp>
        <p:nvSpPr>
          <p:cNvPr id="169" name="Connettore diritto 20"/>
          <p:cNvSpPr/>
          <p:nvPr/>
        </p:nvSpPr>
        <p:spPr>
          <a:xfrm>
            <a:off x="425631" y="1608268"/>
            <a:ext cx="11250432" cy="1"/>
          </a:xfrm>
          <a:prstGeom prst="line">
            <a:avLst/>
          </a:prstGeom>
          <a:ln w="38100">
            <a:solidFill>
              <a:srgbClr val="1B70B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0" name="CasellaDiTesto 25"/>
          <p:cNvSpPr txBox="1"/>
          <p:nvPr/>
        </p:nvSpPr>
        <p:spPr>
          <a:xfrm>
            <a:off x="395998" y="1878601"/>
            <a:ext cx="7765496" cy="788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50000"/>
              </a:lnSpc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sz="1600" dirty="0"/>
              <a:t>The </a:t>
            </a:r>
            <a:r>
              <a:rPr sz="1600" b="1" dirty="0" err="1">
                <a:latin typeface="Arial"/>
                <a:ea typeface="Arial"/>
                <a:cs typeface="Arial"/>
                <a:sym typeface="Arial"/>
              </a:rPr>
              <a:t>Valland</a:t>
            </a:r>
            <a:r>
              <a:rPr sz="1600" b="1" dirty="0">
                <a:latin typeface="Arial"/>
                <a:ea typeface="Arial"/>
                <a:cs typeface="Arial"/>
                <a:sym typeface="Arial"/>
              </a:rPr>
              <a:t> standard </a:t>
            </a:r>
            <a:r>
              <a:rPr sz="1600" dirty="0"/>
              <a:t>is to provide valves designed to withstand any working condition, delivering the </a:t>
            </a:r>
            <a:r>
              <a:rPr sz="1600" b="1" dirty="0">
                <a:latin typeface="Arial"/>
                <a:ea typeface="Arial"/>
                <a:cs typeface="Arial"/>
                <a:sym typeface="Arial"/>
              </a:rPr>
              <a:t>most reliable product </a:t>
            </a:r>
            <a:r>
              <a:rPr sz="1600" dirty="0"/>
              <a:t>in the </a:t>
            </a:r>
            <a:r>
              <a:rPr sz="1600" b="1" dirty="0">
                <a:latin typeface="Arial"/>
                <a:ea typeface="Arial"/>
                <a:cs typeface="Arial"/>
                <a:sym typeface="Arial"/>
              </a:rPr>
              <a:t>shortest lead time.</a:t>
            </a:r>
          </a:p>
        </p:txBody>
      </p:sp>
      <p:sp>
        <p:nvSpPr>
          <p:cNvPr id="171" name="CasellaDiTesto 69"/>
          <p:cNvSpPr txBox="1"/>
          <p:nvPr/>
        </p:nvSpPr>
        <p:spPr>
          <a:xfrm>
            <a:off x="515471" y="3919245"/>
            <a:ext cx="1959136" cy="1911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90000"/>
              </a:lnSpc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dirty="0"/>
              <a:t>Continuous improvement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algn="ctr">
              <a:lnSpc>
                <a:spcPct val="90000"/>
              </a:lnSpc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algn="ctr">
              <a:lnSpc>
                <a:spcPct val="90000"/>
              </a:lnSpc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dirty="0"/>
              <a:t>Value creation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algn="ctr">
              <a:lnSpc>
                <a:spcPct val="90000"/>
              </a:lnSpc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algn="ctr">
              <a:lnSpc>
                <a:spcPct val="90000"/>
              </a:lnSpc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dirty="0"/>
              <a:t>Trustable and </a:t>
            </a:r>
          </a:p>
          <a:p>
            <a:pPr algn="ctr">
              <a:lnSpc>
                <a:spcPct val="90000"/>
              </a:lnSpc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 dirty="0"/>
          </a:p>
          <a:p>
            <a:pPr algn="ctr">
              <a:lnSpc>
                <a:spcPct val="90000"/>
              </a:lnSpc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dirty="0"/>
              <a:t>Sustainable cooperation with Stakeholders</a:t>
            </a:r>
          </a:p>
        </p:txBody>
      </p:sp>
      <p:sp>
        <p:nvSpPr>
          <p:cNvPr id="172" name="CasellaDiTesto 70"/>
          <p:cNvSpPr txBox="1"/>
          <p:nvPr/>
        </p:nvSpPr>
        <p:spPr>
          <a:xfrm>
            <a:off x="3156474" y="3919245"/>
            <a:ext cx="2501927" cy="1327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90000"/>
              </a:lnSpc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t>Realization of Client’s vision</a:t>
            </a:r>
          </a:p>
          <a:p>
            <a:pPr algn="ctr">
              <a:lnSpc>
                <a:spcPct val="90000"/>
              </a:lnSpc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t> </a:t>
            </a:r>
          </a:p>
          <a:p>
            <a:pPr algn="ctr">
              <a:lnSpc>
                <a:spcPct val="90000"/>
              </a:lnSpc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t>Trust and respect throughout the supply chain </a:t>
            </a:r>
          </a:p>
          <a:p>
            <a:pPr algn="ctr">
              <a:lnSpc>
                <a:spcPct val="90000"/>
              </a:lnSpc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  <a:p>
            <a:pPr algn="ctr">
              <a:lnSpc>
                <a:spcPct val="90000"/>
              </a:lnSpc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t>Enrich enviornment and society</a:t>
            </a:r>
          </a:p>
        </p:txBody>
      </p:sp>
      <p:sp>
        <p:nvSpPr>
          <p:cNvPr id="173" name="CasellaDiTesto 71"/>
          <p:cNvSpPr txBox="1"/>
          <p:nvPr/>
        </p:nvSpPr>
        <p:spPr>
          <a:xfrm>
            <a:off x="6148583" y="3919245"/>
            <a:ext cx="2015103" cy="1544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90000"/>
              </a:lnSpc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t>Caring</a:t>
            </a:r>
          </a:p>
          <a:p>
            <a:pPr algn="ctr">
              <a:lnSpc>
                <a:spcPct val="90000"/>
              </a:lnSpc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  <a:p>
            <a:pPr algn="ctr">
              <a:lnSpc>
                <a:spcPct val="90000"/>
              </a:lnSpc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t>Flexibility</a:t>
            </a:r>
          </a:p>
          <a:p>
            <a:pPr algn="ctr">
              <a:lnSpc>
                <a:spcPct val="90000"/>
              </a:lnSpc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  <a:p>
            <a:pPr algn="ctr">
              <a:lnSpc>
                <a:spcPct val="90000"/>
              </a:lnSpc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t>Innovation</a:t>
            </a:r>
          </a:p>
          <a:p>
            <a:pPr algn="ctr">
              <a:lnSpc>
                <a:spcPct val="90000"/>
              </a:lnSpc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  <a:p>
            <a:pPr algn="ctr">
              <a:lnSpc>
                <a:spcPct val="90000"/>
              </a:lnSpc>
              <a:defRPr sz="1400">
                <a:solidFill>
                  <a:srgbClr val="2A363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t>Sustainability</a:t>
            </a:r>
          </a:p>
        </p:txBody>
      </p:sp>
      <p:sp>
        <p:nvSpPr>
          <p:cNvPr id="174" name="CasellaDiTesto 72"/>
          <p:cNvSpPr txBox="1"/>
          <p:nvPr/>
        </p:nvSpPr>
        <p:spPr>
          <a:xfrm>
            <a:off x="1019773" y="3295649"/>
            <a:ext cx="950533" cy="26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lnSpc>
                <a:spcPct val="80000"/>
              </a:lnSpc>
              <a:defRPr sz="1600" i="1">
                <a:solidFill>
                  <a:srgbClr val="FFFFFF"/>
                </a:solidFill>
                <a:latin typeface="+mn-lt"/>
                <a:ea typeface="+mn-ea"/>
                <a:cs typeface="+mn-cs"/>
                <a:sym typeface="Roboto Black"/>
              </a:defRPr>
            </a:lvl1pPr>
          </a:lstStyle>
          <a:p>
            <a:r>
              <a:t>Vision</a:t>
            </a:r>
          </a:p>
        </p:txBody>
      </p:sp>
      <p:sp>
        <p:nvSpPr>
          <p:cNvPr id="175" name="CasellaDiTesto 73"/>
          <p:cNvSpPr txBox="1"/>
          <p:nvPr/>
        </p:nvSpPr>
        <p:spPr>
          <a:xfrm>
            <a:off x="3872175" y="3295649"/>
            <a:ext cx="1070524" cy="26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lnSpc>
                <a:spcPct val="80000"/>
              </a:lnSpc>
              <a:defRPr sz="1600" i="1">
                <a:solidFill>
                  <a:srgbClr val="FFFFFF"/>
                </a:solidFill>
                <a:latin typeface="+mn-lt"/>
                <a:ea typeface="+mn-ea"/>
                <a:cs typeface="+mn-cs"/>
                <a:sym typeface="Roboto Black"/>
              </a:defRPr>
            </a:lvl1pPr>
          </a:lstStyle>
          <a:p>
            <a:r>
              <a:t>Mission</a:t>
            </a:r>
          </a:p>
        </p:txBody>
      </p:sp>
      <p:sp>
        <p:nvSpPr>
          <p:cNvPr id="176" name="CasellaDiTesto 74"/>
          <p:cNvSpPr txBox="1"/>
          <p:nvPr/>
        </p:nvSpPr>
        <p:spPr>
          <a:xfrm>
            <a:off x="6620872" y="3295649"/>
            <a:ext cx="1070524" cy="26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lnSpc>
                <a:spcPct val="80000"/>
              </a:lnSpc>
              <a:defRPr sz="1600" i="1">
                <a:solidFill>
                  <a:srgbClr val="FFFFFF"/>
                </a:solidFill>
                <a:latin typeface="+mn-lt"/>
                <a:ea typeface="+mn-ea"/>
                <a:cs typeface="+mn-cs"/>
                <a:sym typeface="Roboto Black"/>
              </a:defRPr>
            </a:lvl1pPr>
          </a:lstStyle>
          <a:p>
            <a:r>
              <a:t>Values</a:t>
            </a:r>
          </a:p>
        </p:txBody>
      </p:sp>
      <p:grpSp>
        <p:nvGrpSpPr>
          <p:cNvPr id="179" name="Gruppo"/>
          <p:cNvGrpSpPr/>
          <p:nvPr/>
        </p:nvGrpSpPr>
        <p:grpSpPr>
          <a:xfrm>
            <a:off x="8653868" y="1936816"/>
            <a:ext cx="2997478" cy="4333507"/>
            <a:chOff x="0" y="0"/>
            <a:chExt cx="2997476" cy="4333506"/>
          </a:xfrm>
        </p:grpSpPr>
        <p:pic>
          <p:nvPicPr>
            <p:cNvPr id="177" name="Immagine 6" descr="Immagine 6"/>
            <p:cNvPicPr>
              <a:picLocks noChangeAspect="1"/>
            </p:cNvPicPr>
            <p:nvPr/>
          </p:nvPicPr>
          <p:blipFill>
            <a:blip r:embed="rId4"/>
            <a:srcRect b="4914"/>
            <a:stretch>
              <a:fillRect/>
            </a:stretch>
          </p:blipFill>
          <p:spPr>
            <a:xfrm>
              <a:off x="0" y="0"/>
              <a:ext cx="2997477" cy="4333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8" name="Immagine" descr="Immagin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5433" y="2536"/>
              <a:ext cx="203024" cy="11486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7043" y="3490057"/>
            <a:ext cx="1394566" cy="996378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Foliennummernplatzhalter 1"/>
          <p:cNvSpPr txBox="1">
            <a:spLocks noGrp="1"/>
          </p:cNvSpPr>
          <p:nvPr>
            <p:ph type="sldNum" sz="quarter" idx="2"/>
          </p:nvPr>
        </p:nvSpPr>
        <p:spPr>
          <a:xfrm>
            <a:off x="11567731" y="6567523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183" name="CasellaDiTesto 18"/>
          <p:cNvSpPr txBox="1"/>
          <p:nvPr/>
        </p:nvSpPr>
        <p:spPr>
          <a:xfrm>
            <a:off x="327194" y="1008848"/>
            <a:ext cx="5760000" cy="486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About us: Sustainability strategy</a:t>
            </a:r>
          </a:p>
        </p:txBody>
      </p:sp>
      <p:sp>
        <p:nvSpPr>
          <p:cNvPr id="184" name="Connettore diritto 20"/>
          <p:cNvSpPr/>
          <p:nvPr/>
        </p:nvSpPr>
        <p:spPr>
          <a:xfrm>
            <a:off x="425631" y="1608268"/>
            <a:ext cx="11250432" cy="1"/>
          </a:xfrm>
          <a:prstGeom prst="line">
            <a:avLst/>
          </a:prstGeom>
          <a:ln w="38100">
            <a:solidFill>
              <a:srgbClr val="1B70B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5" name="Immagine 10" descr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573" y="3252537"/>
            <a:ext cx="1080001" cy="10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Immagine 11" descr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7891" y="1791537"/>
            <a:ext cx="1080001" cy="10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Immagine 12" descr="Immagin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5077" y="3252537"/>
            <a:ext cx="1080001" cy="10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Immagine 13" descr="Immagin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1389" y="4965422"/>
            <a:ext cx="1080001" cy="10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Immagine 14" descr="Immagin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3272" y="4965422"/>
            <a:ext cx="1080000" cy="108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CasellaDiTesto 19"/>
          <p:cNvSpPr txBox="1"/>
          <p:nvPr/>
        </p:nvSpPr>
        <p:spPr>
          <a:xfrm>
            <a:off x="5862256" y="4398986"/>
            <a:ext cx="1742635" cy="26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lnSpc>
                <a:spcPct val="80000"/>
              </a:lnSpc>
              <a:defRPr sz="1600" i="1">
                <a:solidFill>
                  <a:srgbClr val="2A363F"/>
                </a:solidFill>
                <a:latin typeface="+mn-lt"/>
                <a:ea typeface="+mn-ea"/>
                <a:cs typeface="+mn-cs"/>
                <a:sym typeface="Roboto Black"/>
              </a:defRPr>
            </a:lvl1pPr>
          </a:lstStyle>
          <a:p>
            <a:r>
              <a:t>Friendly Workplace</a:t>
            </a:r>
          </a:p>
        </p:txBody>
      </p:sp>
      <p:sp>
        <p:nvSpPr>
          <p:cNvPr id="191" name="CasellaDiTesto 21"/>
          <p:cNvSpPr txBox="1"/>
          <p:nvPr/>
        </p:nvSpPr>
        <p:spPr>
          <a:xfrm>
            <a:off x="7866574" y="2893896"/>
            <a:ext cx="1742635" cy="26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lnSpc>
                <a:spcPct val="80000"/>
              </a:lnSpc>
              <a:defRPr sz="1600" i="1">
                <a:solidFill>
                  <a:srgbClr val="2A363F"/>
                </a:solidFill>
                <a:latin typeface="+mn-lt"/>
                <a:ea typeface="+mn-ea"/>
                <a:cs typeface="+mn-cs"/>
                <a:sym typeface="Roboto Black"/>
              </a:defRPr>
            </a:lvl1pPr>
          </a:lstStyle>
          <a:p>
            <a:r>
              <a:t>Innovation First</a:t>
            </a:r>
          </a:p>
        </p:txBody>
      </p:sp>
      <p:sp>
        <p:nvSpPr>
          <p:cNvPr id="192" name="CasellaDiTesto 22"/>
          <p:cNvSpPr txBox="1"/>
          <p:nvPr/>
        </p:nvSpPr>
        <p:spPr>
          <a:xfrm>
            <a:off x="9823760" y="4340151"/>
            <a:ext cx="1742635" cy="480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lnSpc>
                <a:spcPct val="80000"/>
              </a:lnSpc>
              <a:defRPr sz="1600" i="1">
                <a:solidFill>
                  <a:srgbClr val="2A363F"/>
                </a:solidFill>
                <a:latin typeface="+mn-lt"/>
                <a:ea typeface="+mn-ea"/>
                <a:cs typeface="+mn-cs"/>
                <a:sym typeface="Roboto Black"/>
              </a:defRPr>
            </a:lvl1pPr>
          </a:lstStyle>
          <a:p>
            <a:r>
              <a:t>Preserve Natural Resources</a:t>
            </a:r>
          </a:p>
        </p:txBody>
      </p:sp>
      <p:sp>
        <p:nvSpPr>
          <p:cNvPr id="193" name="CasellaDiTesto 23"/>
          <p:cNvSpPr txBox="1"/>
          <p:nvPr/>
        </p:nvSpPr>
        <p:spPr>
          <a:xfrm>
            <a:off x="7647844" y="6169081"/>
            <a:ext cx="2261073" cy="26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lnSpc>
                <a:spcPct val="80000"/>
              </a:lnSpc>
              <a:defRPr sz="1600" i="1">
                <a:solidFill>
                  <a:srgbClr val="2A363F"/>
                </a:solidFill>
                <a:latin typeface="+mn-lt"/>
                <a:ea typeface="+mn-ea"/>
                <a:cs typeface="+mn-cs"/>
                <a:sym typeface="Roboto Black"/>
              </a:defRPr>
            </a:lvl1pPr>
          </a:lstStyle>
          <a:p>
            <a:r>
              <a:rPr dirty="0"/>
              <a:t>Road to Carbon Neutrality</a:t>
            </a:r>
          </a:p>
        </p:txBody>
      </p:sp>
      <p:pic>
        <p:nvPicPr>
          <p:cNvPr id="194" name="Elemento grafico 8" descr="Elemento grafico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7891" y="3628246"/>
            <a:ext cx="720001" cy="72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Immagine 15" descr="Immagin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8483" y="2396144"/>
            <a:ext cx="3561321" cy="30556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443" y="1844618"/>
            <a:ext cx="6593114" cy="415673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Foliennummernplatzhalter 1"/>
          <p:cNvSpPr txBox="1">
            <a:spLocks noGrp="1"/>
          </p:cNvSpPr>
          <p:nvPr>
            <p:ph type="sldNum" sz="quarter" idx="2"/>
          </p:nvPr>
        </p:nvSpPr>
        <p:spPr>
          <a:xfrm>
            <a:off x="11567731" y="6567523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199" name="CasellaDiTesto 18"/>
          <p:cNvSpPr txBox="1"/>
          <p:nvPr/>
        </p:nvSpPr>
        <p:spPr>
          <a:xfrm>
            <a:off x="327193" y="1008848"/>
            <a:ext cx="9275506" cy="486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Hydrogen economy and current status of deployment</a:t>
            </a:r>
          </a:p>
        </p:txBody>
      </p:sp>
      <p:sp>
        <p:nvSpPr>
          <p:cNvPr id="200" name="Connettore diritto 20"/>
          <p:cNvSpPr/>
          <p:nvPr/>
        </p:nvSpPr>
        <p:spPr>
          <a:xfrm>
            <a:off x="425631" y="1608268"/>
            <a:ext cx="11250432" cy="1"/>
          </a:xfrm>
          <a:prstGeom prst="line">
            <a:avLst/>
          </a:prstGeom>
          <a:ln w="38100">
            <a:solidFill>
              <a:srgbClr val="1B70B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01" name="Immagine 4" descr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000" y="2635255"/>
            <a:ext cx="10440000" cy="1710052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CasellaDiTesto 25"/>
          <p:cNvSpPr txBox="1"/>
          <p:nvPr/>
        </p:nvSpPr>
        <p:spPr>
          <a:xfrm>
            <a:off x="454814" y="1926302"/>
            <a:ext cx="11250432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80000"/>
              </a:lnSpc>
              <a:defRPr sz="1600" i="1">
                <a:solidFill>
                  <a:srgbClr val="2A363F"/>
                </a:solidFill>
                <a:latin typeface="+mn-lt"/>
                <a:ea typeface="+mn-ea"/>
                <a:cs typeface="+mn-cs"/>
                <a:sym typeface="Roboto Black"/>
              </a:defRPr>
            </a:lvl1pPr>
          </a:lstStyle>
          <a:p>
            <a:r>
              <a:rPr dirty="0"/>
              <a:t>Valves are required almost everywhere along the hydrogen value chain!</a:t>
            </a:r>
          </a:p>
        </p:txBody>
      </p:sp>
      <p:pic>
        <p:nvPicPr>
          <p:cNvPr id="203" name="Immagine 1" descr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000" y="4996696"/>
            <a:ext cx="1925567" cy="10939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magine 5" descr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483" y="4784926"/>
            <a:ext cx="2298412" cy="15175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8" name="Gruppo"/>
          <p:cNvGrpSpPr/>
          <p:nvPr/>
        </p:nvGrpSpPr>
        <p:grpSpPr>
          <a:xfrm>
            <a:off x="5919525" y="4763923"/>
            <a:ext cx="2793271" cy="1559519"/>
            <a:chOff x="0" y="0"/>
            <a:chExt cx="2793270" cy="1559517"/>
          </a:xfrm>
        </p:grpSpPr>
        <p:pic>
          <p:nvPicPr>
            <p:cNvPr id="205" name="Picture 2" descr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2793271" cy="15595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6" name="Immagine" descr="Immagin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17018" y="694"/>
              <a:ext cx="275402" cy="15581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7" name="Immagine" descr="Immagin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0" y="694"/>
              <a:ext cx="275401" cy="15581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12" name="Gruppo"/>
          <p:cNvGrpSpPr/>
          <p:nvPr/>
        </p:nvGrpSpPr>
        <p:grpSpPr>
          <a:xfrm>
            <a:off x="8983195" y="4763923"/>
            <a:ext cx="2340001" cy="1559519"/>
            <a:chOff x="0" y="0"/>
            <a:chExt cx="2340000" cy="1559517"/>
          </a:xfrm>
        </p:grpSpPr>
        <p:pic>
          <p:nvPicPr>
            <p:cNvPr id="209" name="Picture 4" descr="Picture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2340000" cy="15595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0" name="Immagine" descr="Immagin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64599" y="694"/>
              <a:ext cx="275401" cy="15581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1" name="Immagine" descr="Immagin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0" y="694"/>
              <a:ext cx="275401" cy="15581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Foliennummernplatzhalter 1"/>
          <p:cNvSpPr txBox="1">
            <a:spLocks noGrp="1"/>
          </p:cNvSpPr>
          <p:nvPr>
            <p:ph type="sldNum" sz="quarter" idx="2"/>
          </p:nvPr>
        </p:nvSpPr>
        <p:spPr>
          <a:xfrm>
            <a:off x="11567731" y="6567523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215" name="After Sales Service"/>
          <p:cNvSpPr txBox="1"/>
          <p:nvPr/>
        </p:nvSpPr>
        <p:spPr>
          <a:xfrm>
            <a:off x="7179553" y="2167598"/>
            <a:ext cx="3390107" cy="1816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lnSpc>
                <a:spcPct val="80000"/>
              </a:lnSpc>
              <a:defRPr sz="2800" i="1">
                <a:solidFill>
                  <a:srgbClr val="2A363F"/>
                </a:solidFill>
                <a:latin typeface="+mn-lt"/>
                <a:ea typeface="+mn-ea"/>
                <a:cs typeface="+mn-cs"/>
                <a:sym typeface="Roboto Black"/>
              </a:defRPr>
            </a:pPr>
            <a:r>
              <a:rPr dirty="0"/>
              <a:t>Compatibility issues:</a:t>
            </a:r>
            <a:endParaRPr sz="6000" dirty="0">
              <a:solidFill>
                <a:srgbClr val="212121"/>
              </a:solidFill>
            </a:endParaRPr>
          </a:p>
          <a:p>
            <a:pPr>
              <a:lnSpc>
                <a:spcPct val="80000"/>
              </a:lnSpc>
              <a:defRPr sz="2800" i="1">
                <a:solidFill>
                  <a:srgbClr val="2A363F"/>
                </a:solidFill>
                <a:latin typeface="+mn-lt"/>
                <a:ea typeface="+mn-ea"/>
                <a:cs typeface="+mn-cs"/>
                <a:sym typeface="Roboto Black"/>
              </a:defRPr>
            </a:pPr>
            <a:r>
              <a:rPr dirty="0"/>
              <a:t>H</a:t>
            </a:r>
            <a:r>
              <a:rPr baseline="-27714" dirty="0"/>
              <a:t>2</a:t>
            </a:r>
            <a:r>
              <a:rPr dirty="0"/>
              <a:t> in materials</a:t>
            </a:r>
            <a:endParaRPr sz="6000" dirty="0">
              <a:solidFill>
                <a:srgbClr val="212121"/>
              </a:solidFill>
            </a:endParaRPr>
          </a:p>
        </p:txBody>
      </p:sp>
      <p:sp>
        <p:nvSpPr>
          <p:cNvPr id="216" name="Connettore diritto 20"/>
          <p:cNvSpPr/>
          <p:nvPr/>
        </p:nvSpPr>
        <p:spPr>
          <a:xfrm>
            <a:off x="7016989" y="3493537"/>
            <a:ext cx="328979" cy="1"/>
          </a:xfrm>
          <a:prstGeom prst="line">
            <a:avLst/>
          </a:prstGeom>
          <a:ln w="57150">
            <a:solidFill>
              <a:srgbClr val="1B70B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" name="Connettore diritto 20">
            <a:extLst>
              <a:ext uri="{FF2B5EF4-FFF2-40B4-BE49-F238E27FC236}">
                <a16:creationId xmlns:a16="http://schemas.microsoft.com/office/drawing/2014/main" id="{88B5ACD5-155F-C85A-781F-260C6AFF69E0}"/>
              </a:ext>
            </a:extLst>
          </p:cNvPr>
          <p:cNvSpPr/>
          <p:nvPr/>
        </p:nvSpPr>
        <p:spPr>
          <a:xfrm>
            <a:off x="425631" y="1608268"/>
            <a:ext cx="11250432" cy="1"/>
          </a:xfrm>
          <a:prstGeom prst="line">
            <a:avLst/>
          </a:prstGeom>
          <a:ln w="38100">
            <a:solidFill>
              <a:srgbClr val="1B70B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i Office">
      <a:majorFont>
        <a:latin typeface="Helvetica"/>
        <a:ea typeface="Helvetica"/>
        <a:cs typeface="Helvetica"/>
      </a:majorFont>
      <a:minorFont>
        <a:latin typeface="Roboto Black"/>
        <a:ea typeface="Roboto Black"/>
        <a:cs typeface="Roboto Black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i Office">
      <a:majorFont>
        <a:latin typeface="Helvetica"/>
        <a:ea typeface="Helvetica"/>
        <a:cs typeface="Helvetica"/>
      </a:majorFont>
      <a:minorFont>
        <a:latin typeface="Roboto Black"/>
        <a:ea typeface="Roboto Black"/>
        <a:cs typeface="Roboto Black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1492</Words>
  <Application>Microsoft Office PowerPoint</Application>
  <PresentationFormat>Widescreen</PresentationFormat>
  <Paragraphs>229</Paragraphs>
  <Slides>28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5" baseType="lpstr">
      <vt:lpstr>Arial</vt:lpstr>
      <vt:lpstr>Calibri</vt:lpstr>
      <vt:lpstr>Roboto Black</vt:lpstr>
      <vt:lpstr>Roboto Bold</vt:lpstr>
      <vt:lpstr>Roboto Light</vt:lpstr>
      <vt:lpstr>Roboto Regular</vt:lpstr>
      <vt:lpstr>Tema di Office</vt:lpstr>
      <vt:lpstr>ALEX GIORGINI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Q &amp; A  SESSION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ALEX GIORGINI</dc:title>
  <dc:creator>Alex Giorgini</dc:creator>
  <cp:lastModifiedBy>Veniero Facchetti</cp:lastModifiedBy>
  <cp:revision>1</cp:revision>
  <dcterms:modified xsi:type="dcterms:W3CDTF">2022-05-16T10:32:23Z</dcterms:modified>
</cp:coreProperties>
</file>