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14"/>
  </p:notesMasterIdLst>
  <p:sldIdLst>
    <p:sldId id="266" r:id="rId2"/>
    <p:sldId id="272" r:id="rId3"/>
    <p:sldId id="273" r:id="rId4"/>
    <p:sldId id="277" r:id="rId5"/>
    <p:sldId id="278" r:id="rId6"/>
    <p:sldId id="280" r:id="rId7"/>
    <p:sldId id="279" r:id="rId8"/>
    <p:sldId id="281" r:id="rId9"/>
    <p:sldId id="282" r:id="rId10"/>
    <p:sldId id="283" r:id="rId11"/>
    <p:sldId id="284"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pos="7355" userDrawn="1">
          <p15:clr>
            <a:srgbClr val="A4A3A4"/>
          </p15:clr>
        </p15:guide>
        <p15:guide id="5" pos="816" userDrawn="1">
          <p15:clr>
            <a:srgbClr val="A4A3A4"/>
          </p15:clr>
        </p15:guide>
        <p15:guide id="7" orient="horz" pos="504" userDrawn="1">
          <p15:clr>
            <a:srgbClr val="A4A3A4"/>
          </p15:clr>
        </p15:guide>
        <p15:guide id="8" orient="horz" pos="210" userDrawn="1">
          <p15:clr>
            <a:srgbClr val="A4A3A4"/>
          </p15:clr>
        </p15:guide>
        <p15:guide id="9" orient="horz" pos="1207" userDrawn="1">
          <p15:clr>
            <a:srgbClr val="A4A3A4"/>
          </p15:clr>
        </p15:guide>
        <p15:guide id="10" orient="horz"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CC00"/>
    <a:srgbClr val="1B70B7"/>
    <a:srgbClr val="CFD1D9"/>
    <a:srgbClr val="286AA6"/>
    <a:srgbClr val="00A89D"/>
    <a:srgbClr val="715392"/>
    <a:srgbClr val="343433"/>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6939"/>
  </p:normalViewPr>
  <p:slideViewPr>
    <p:cSldViewPr snapToGrid="0" snapToObjects="1">
      <p:cViewPr varScale="1">
        <p:scale>
          <a:sx n="106" d="100"/>
          <a:sy n="106" d="100"/>
        </p:scale>
        <p:origin x="756" y="78"/>
      </p:cViewPr>
      <p:guideLst>
        <p:guide orient="horz" pos="2160"/>
        <p:guide pos="3840"/>
        <p:guide pos="279"/>
        <p:guide pos="7355"/>
        <p:guide pos="816"/>
        <p:guide orient="horz" pos="504"/>
        <p:guide orient="horz" pos="210"/>
        <p:guide orient="horz" pos="1207"/>
        <p:guide orient="horz" pos="1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Gray" userId="9c22b994-a85c-492b-b101-aa08c6c986ed" providerId="ADAL" clId="{CD3FD6A6-D3BF-4EA2-9681-B52527CCBFFF}"/>
    <pc:docChg chg="undo redo custSel addSld delSld modSld sldOrd modShowInfo">
      <pc:chgData name="Nick Gray" userId="9c22b994-a85c-492b-b101-aa08c6c986ed" providerId="ADAL" clId="{CD3FD6A6-D3BF-4EA2-9681-B52527CCBFFF}" dt="2022-04-22T11:58:03.944" v="5796" actId="2744"/>
      <pc:docMkLst>
        <pc:docMk/>
      </pc:docMkLst>
      <pc:sldChg chg="modSp mod">
        <pc:chgData name="Nick Gray" userId="9c22b994-a85c-492b-b101-aa08c6c986ed" providerId="ADAL" clId="{CD3FD6A6-D3BF-4EA2-9681-B52527CCBFFF}" dt="2022-03-11T13:49:22.589" v="81" actId="1036"/>
        <pc:sldMkLst>
          <pc:docMk/>
          <pc:sldMk cId="2498219969" sldId="266"/>
        </pc:sldMkLst>
        <pc:spChg chg="mod">
          <ac:chgData name="Nick Gray" userId="9c22b994-a85c-492b-b101-aa08c6c986ed" providerId="ADAL" clId="{CD3FD6A6-D3BF-4EA2-9681-B52527CCBFFF}" dt="2022-03-11T13:48:23.359" v="15" actId="20577"/>
          <ac:spMkLst>
            <pc:docMk/>
            <pc:sldMk cId="2498219969" sldId="266"/>
            <ac:spMk id="2" creationId="{00000000-0000-0000-0000-000000000000}"/>
          </ac:spMkLst>
        </pc:spChg>
        <pc:spChg chg="mod">
          <ac:chgData name="Nick Gray" userId="9c22b994-a85c-492b-b101-aa08c6c986ed" providerId="ADAL" clId="{CD3FD6A6-D3BF-4EA2-9681-B52527CCBFFF}" dt="2022-03-11T13:48:39.705" v="72" actId="20577"/>
          <ac:spMkLst>
            <pc:docMk/>
            <pc:sldMk cId="2498219969" sldId="266"/>
            <ac:spMk id="3" creationId="{AA77FEA0-2101-4BA5-919E-B2A8A4FE1440}"/>
          </ac:spMkLst>
        </pc:spChg>
        <pc:spChg chg="mod">
          <ac:chgData name="Nick Gray" userId="9c22b994-a85c-492b-b101-aa08c6c986ed" providerId="ADAL" clId="{CD3FD6A6-D3BF-4EA2-9681-B52527CCBFFF}" dt="2022-03-11T13:49:22.589" v="81" actId="1036"/>
          <ac:spMkLst>
            <pc:docMk/>
            <pc:sldMk cId="2498219969" sldId="266"/>
            <ac:spMk id="21" creationId="{00000000-0000-0000-0000-000000000000}"/>
          </ac:spMkLst>
        </pc:spChg>
      </pc:sldChg>
      <pc:sldChg chg="modSp mod">
        <pc:chgData name="Nick Gray" userId="9c22b994-a85c-492b-b101-aa08c6c986ed" providerId="ADAL" clId="{CD3FD6A6-D3BF-4EA2-9681-B52527CCBFFF}" dt="2022-03-31T14:51:17.400" v="5679" actId="114"/>
        <pc:sldMkLst>
          <pc:docMk/>
          <pc:sldMk cId="1752612007" sldId="272"/>
        </pc:sldMkLst>
        <pc:spChg chg="mod">
          <ac:chgData name="Nick Gray" userId="9c22b994-a85c-492b-b101-aa08c6c986ed" providerId="ADAL" clId="{CD3FD6A6-D3BF-4EA2-9681-B52527CCBFFF}" dt="2022-03-31T14:51:17.400" v="5679" actId="114"/>
          <ac:spMkLst>
            <pc:docMk/>
            <pc:sldMk cId="1752612007" sldId="272"/>
            <ac:spMk id="5" creationId="{7D6C48B0-9AAE-4631-AC62-5158F4EFFD31}"/>
          </ac:spMkLst>
        </pc:spChg>
      </pc:sldChg>
      <pc:sldChg chg="modSp mod">
        <pc:chgData name="Nick Gray" userId="9c22b994-a85c-492b-b101-aa08c6c986ed" providerId="ADAL" clId="{CD3FD6A6-D3BF-4EA2-9681-B52527CCBFFF}" dt="2022-03-30T10:26:45.289" v="3302" actId="20577"/>
        <pc:sldMkLst>
          <pc:docMk/>
          <pc:sldMk cId="3024702567" sldId="273"/>
        </pc:sldMkLst>
        <pc:spChg chg="mod">
          <ac:chgData name="Nick Gray" userId="9c22b994-a85c-492b-b101-aa08c6c986ed" providerId="ADAL" clId="{CD3FD6A6-D3BF-4EA2-9681-B52527CCBFFF}" dt="2022-03-11T13:49:52.435" v="90" actId="20577"/>
          <ac:spMkLst>
            <pc:docMk/>
            <pc:sldMk cId="3024702567" sldId="273"/>
            <ac:spMk id="3" creationId="{03B4F088-5471-4374-B288-1616CFEAA28F}"/>
          </ac:spMkLst>
        </pc:spChg>
        <pc:spChg chg="mod">
          <ac:chgData name="Nick Gray" userId="9c22b994-a85c-492b-b101-aa08c6c986ed" providerId="ADAL" clId="{CD3FD6A6-D3BF-4EA2-9681-B52527CCBFFF}" dt="2022-03-30T10:26:45.289" v="3302" actId="20577"/>
          <ac:spMkLst>
            <pc:docMk/>
            <pc:sldMk cId="3024702567" sldId="273"/>
            <ac:spMk id="5" creationId="{19FB97B9-E909-4B3B-933B-0EC2382E6AC1}"/>
          </ac:spMkLst>
        </pc:spChg>
      </pc:sldChg>
      <pc:sldChg chg="del">
        <pc:chgData name="Nick Gray" userId="9c22b994-a85c-492b-b101-aa08c6c986ed" providerId="ADAL" clId="{CD3FD6A6-D3BF-4EA2-9681-B52527CCBFFF}" dt="2022-03-28T10:32:09.793" v="2480" actId="2696"/>
        <pc:sldMkLst>
          <pc:docMk/>
          <pc:sldMk cId="1269939223" sldId="274"/>
        </pc:sldMkLst>
      </pc:sldChg>
      <pc:sldChg chg="del">
        <pc:chgData name="Nick Gray" userId="9c22b994-a85c-492b-b101-aa08c6c986ed" providerId="ADAL" clId="{CD3FD6A6-D3BF-4EA2-9681-B52527CCBFFF}" dt="2022-03-28T10:32:06.071" v="2479" actId="2696"/>
        <pc:sldMkLst>
          <pc:docMk/>
          <pc:sldMk cId="1516785240" sldId="275"/>
        </pc:sldMkLst>
      </pc:sldChg>
      <pc:sldChg chg="modSp add del mod">
        <pc:chgData name="Nick Gray" userId="9c22b994-a85c-492b-b101-aa08c6c986ed" providerId="ADAL" clId="{CD3FD6A6-D3BF-4EA2-9681-B52527CCBFFF}" dt="2022-03-28T06:49:09.146" v="900" actId="2696"/>
        <pc:sldMkLst>
          <pc:docMk/>
          <pc:sldMk cId="2168694288" sldId="276"/>
        </pc:sldMkLst>
        <pc:spChg chg="mod">
          <ac:chgData name="Nick Gray" userId="9c22b994-a85c-492b-b101-aa08c6c986ed" providerId="ADAL" clId="{CD3FD6A6-D3BF-4EA2-9681-B52527CCBFFF}" dt="2022-03-11T13:50:14.816" v="124" actId="20577"/>
          <ac:spMkLst>
            <pc:docMk/>
            <pc:sldMk cId="2168694288" sldId="276"/>
            <ac:spMk id="3" creationId="{03B4F088-5471-4374-B288-1616CFEAA28F}"/>
          </ac:spMkLst>
        </pc:spChg>
      </pc:sldChg>
      <pc:sldChg chg="addSp delSp modSp add mod">
        <pc:chgData name="Nick Gray" userId="9c22b994-a85c-492b-b101-aa08c6c986ed" providerId="ADAL" clId="{CD3FD6A6-D3BF-4EA2-9681-B52527CCBFFF}" dt="2022-04-22T11:54:56.834" v="5682" actId="947"/>
        <pc:sldMkLst>
          <pc:docMk/>
          <pc:sldMk cId="307821524" sldId="277"/>
        </pc:sldMkLst>
        <pc:spChg chg="add del mod">
          <ac:chgData name="Nick Gray" userId="9c22b994-a85c-492b-b101-aa08c6c986ed" providerId="ADAL" clId="{CD3FD6A6-D3BF-4EA2-9681-B52527CCBFFF}" dt="2022-03-31T14:34:21.849" v="5393" actId="478"/>
          <ac:spMkLst>
            <pc:docMk/>
            <pc:sldMk cId="307821524" sldId="277"/>
            <ac:spMk id="2" creationId="{CB3E637F-4F05-403E-A1FA-296EF2D8214B}"/>
          </ac:spMkLst>
        </pc:spChg>
        <pc:spChg chg="mod">
          <ac:chgData name="Nick Gray" userId="9c22b994-a85c-492b-b101-aa08c6c986ed" providerId="ADAL" clId="{CD3FD6A6-D3BF-4EA2-9681-B52527CCBFFF}" dt="2022-03-11T13:50:26.311" v="135" actId="20577"/>
          <ac:spMkLst>
            <pc:docMk/>
            <pc:sldMk cId="307821524" sldId="277"/>
            <ac:spMk id="3" creationId="{03B4F088-5471-4374-B288-1616CFEAA28F}"/>
          </ac:spMkLst>
        </pc:spChg>
        <pc:spChg chg="mod">
          <ac:chgData name="Nick Gray" userId="9c22b994-a85c-492b-b101-aa08c6c986ed" providerId="ADAL" clId="{CD3FD6A6-D3BF-4EA2-9681-B52527CCBFFF}" dt="2022-04-22T11:54:56.834" v="5682" actId="947"/>
          <ac:spMkLst>
            <pc:docMk/>
            <pc:sldMk cId="307821524" sldId="277"/>
            <ac:spMk id="5" creationId="{19FB97B9-E909-4B3B-933B-0EC2382E6AC1}"/>
          </ac:spMkLst>
        </pc:spChg>
        <pc:picChg chg="add mod">
          <ac:chgData name="Nick Gray" userId="9c22b994-a85c-492b-b101-aa08c6c986ed" providerId="ADAL" clId="{CD3FD6A6-D3BF-4EA2-9681-B52527CCBFFF}" dt="2022-03-31T14:34:40.230" v="5399" actId="1076"/>
          <ac:picMkLst>
            <pc:docMk/>
            <pc:sldMk cId="307821524" sldId="277"/>
            <ac:picMk id="7" creationId="{A8DB1F6A-2A17-41F2-A408-18733D0CD303}"/>
          </ac:picMkLst>
        </pc:picChg>
      </pc:sldChg>
      <pc:sldChg chg="addSp delSp modSp add mod">
        <pc:chgData name="Nick Gray" userId="9c22b994-a85c-492b-b101-aa08c6c986ed" providerId="ADAL" clId="{CD3FD6A6-D3BF-4EA2-9681-B52527CCBFFF}" dt="2022-04-22T11:57:55.229" v="5795" actId="1035"/>
        <pc:sldMkLst>
          <pc:docMk/>
          <pc:sldMk cId="2255465287" sldId="278"/>
        </pc:sldMkLst>
        <pc:spChg chg="mod">
          <ac:chgData name="Nick Gray" userId="9c22b994-a85c-492b-b101-aa08c6c986ed" providerId="ADAL" clId="{CD3FD6A6-D3BF-4EA2-9681-B52527CCBFFF}" dt="2022-03-11T13:50:41.453" v="154" actId="20577"/>
          <ac:spMkLst>
            <pc:docMk/>
            <pc:sldMk cId="2255465287" sldId="278"/>
            <ac:spMk id="3" creationId="{03B4F088-5471-4374-B288-1616CFEAA28F}"/>
          </ac:spMkLst>
        </pc:spChg>
        <pc:spChg chg="mod">
          <ac:chgData name="Nick Gray" userId="9c22b994-a85c-492b-b101-aa08c6c986ed" providerId="ADAL" clId="{CD3FD6A6-D3BF-4EA2-9681-B52527CCBFFF}" dt="2022-03-30T12:00:16.905" v="4118" actId="122"/>
          <ac:spMkLst>
            <pc:docMk/>
            <pc:sldMk cId="2255465287" sldId="278"/>
            <ac:spMk id="5" creationId="{19FB97B9-E909-4B3B-933B-0EC2382E6AC1}"/>
          </ac:spMkLst>
        </pc:spChg>
        <pc:spChg chg="add mod">
          <ac:chgData name="Nick Gray" userId="9c22b994-a85c-492b-b101-aa08c6c986ed" providerId="ADAL" clId="{CD3FD6A6-D3BF-4EA2-9681-B52527CCBFFF}" dt="2022-04-22T11:55:39.606" v="5747" actId="20577"/>
          <ac:spMkLst>
            <pc:docMk/>
            <pc:sldMk cId="2255465287" sldId="278"/>
            <ac:spMk id="9" creationId="{4121D727-F84E-49CE-A074-C175E8A7437D}"/>
          </ac:spMkLst>
        </pc:spChg>
        <pc:spChg chg="add mod">
          <ac:chgData name="Nick Gray" userId="9c22b994-a85c-492b-b101-aa08c6c986ed" providerId="ADAL" clId="{CD3FD6A6-D3BF-4EA2-9681-B52527CCBFFF}" dt="2022-04-22T11:57:49.302" v="5774" actId="164"/>
          <ac:spMkLst>
            <pc:docMk/>
            <pc:sldMk cId="2255465287" sldId="278"/>
            <ac:spMk id="15" creationId="{14D90103-942F-4D5B-BAF0-EF4A0DD2809E}"/>
          </ac:spMkLst>
        </pc:spChg>
        <pc:spChg chg="add mod">
          <ac:chgData name="Nick Gray" userId="9c22b994-a85c-492b-b101-aa08c6c986ed" providerId="ADAL" clId="{CD3FD6A6-D3BF-4EA2-9681-B52527CCBFFF}" dt="2022-04-22T11:57:49.302" v="5774" actId="164"/>
          <ac:spMkLst>
            <pc:docMk/>
            <pc:sldMk cId="2255465287" sldId="278"/>
            <ac:spMk id="16" creationId="{9A79ECDB-6E46-4012-BEDB-B1C2E3C8E313}"/>
          </ac:spMkLst>
        </pc:spChg>
        <pc:spChg chg="add mod">
          <ac:chgData name="Nick Gray" userId="9c22b994-a85c-492b-b101-aa08c6c986ed" providerId="ADAL" clId="{CD3FD6A6-D3BF-4EA2-9681-B52527CCBFFF}" dt="2022-04-22T11:57:49.302" v="5774" actId="164"/>
          <ac:spMkLst>
            <pc:docMk/>
            <pc:sldMk cId="2255465287" sldId="278"/>
            <ac:spMk id="17" creationId="{016276CD-03E4-4A08-A0EF-AC1D931B1799}"/>
          </ac:spMkLst>
        </pc:spChg>
        <pc:grpChg chg="add mod">
          <ac:chgData name="Nick Gray" userId="9c22b994-a85c-492b-b101-aa08c6c986ed" providerId="ADAL" clId="{CD3FD6A6-D3BF-4EA2-9681-B52527CCBFFF}" dt="2022-04-22T11:57:55.229" v="5795" actId="1035"/>
          <ac:grpSpMkLst>
            <pc:docMk/>
            <pc:sldMk cId="2255465287" sldId="278"/>
            <ac:grpSpMk id="2" creationId="{8F5A2E6B-1A64-4ABE-B864-C515079BC9F8}"/>
          </ac:grpSpMkLst>
        </pc:grpChg>
        <pc:graphicFrameChg chg="add del mod modGraphic">
          <ac:chgData name="Nick Gray" userId="9c22b994-a85c-492b-b101-aa08c6c986ed" providerId="ADAL" clId="{CD3FD6A6-D3BF-4EA2-9681-B52527CCBFFF}" dt="2022-03-28T10:50:56.724" v="2511" actId="478"/>
          <ac:graphicFrameMkLst>
            <pc:docMk/>
            <pc:sldMk cId="2255465287" sldId="278"/>
            <ac:graphicFrameMk id="13" creationId="{D515F773-55E5-4A95-9A9A-06AEE4279CE8}"/>
          </ac:graphicFrameMkLst>
        </pc:graphicFrameChg>
        <pc:graphicFrameChg chg="add mod modGraphic">
          <ac:chgData name="Nick Gray" userId="9c22b994-a85c-492b-b101-aa08c6c986ed" providerId="ADAL" clId="{CD3FD6A6-D3BF-4EA2-9681-B52527CCBFFF}" dt="2022-04-22T11:57:49.302" v="5774" actId="164"/>
          <ac:graphicFrameMkLst>
            <pc:docMk/>
            <pc:sldMk cId="2255465287" sldId="278"/>
            <ac:graphicFrameMk id="14" creationId="{96F59B44-F78B-4F5F-B105-2D4547964189}"/>
          </ac:graphicFrameMkLst>
        </pc:graphicFrameChg>
        <pc:picChg chg="add del mod">
          <ac:chgData name="Nick Gray" userId="9c22b994-a85c-492b-b101-aa08c6c986ed" providerId="ADAL" clId="{CD3FD6A6-D3BF-4EA2-9681-B52527CCBFFF}" dt="2022-03-28T10:44:33.598" v="2488" actId="478"/>
          <ac:picMkLst>
            <pc:docMk/>
            <pc:sldMk cId="2255465287" sldId="278"/>
            <ac:picMk id="6" creationId="{49B1014C-559A-4B90-980D-A33C4E148A1D}"/>
          </ac:picMkLst>
        </pc:picChg>
        <pc:picChg chg="add del mod">
          <ac:chgData name="Nick Gray" userId="9c22b994-a85c-492b-b101-aa08c6c986ed" providerId="ADAL" clId="{CD3FD6A6-D3BF-4EA2-9681-B52527CCBFFF}" dt="2022-03-28T10:44:32.835" v="2487" actId="478"/>
          <ac:picMkLst>
            <pc:docMk/>
            <pc:sldMk cId="2255465287" sldId="278"/>
            <ac:picMk id="8" creationId="{17E9C941-D5D4-4A21-A4DF-6809F48365CB}"/>
          </ac:picMkLst>
        </pc:picChg>
        <pc:picChg chg="add del mod">
          <ac:chgData name="Nick Gray" userId="9c22b994-a85c-492b-b101-aa08c6c986ed" providerId="ADAL" clId="{CD3FD6A6-D3BF-4EA2-9681-B52527CCBFFF}" dt="2022-03-28T10:44:47.268" v="2493" actId="478"/>
          <ac:picMkLst>
            <pc:docMk/>
            <pc:sldMk cId="2255465287" sldId="278"/>
            <ac:picMk id="10" creationId="{1CC1EE91-402E-41A5-95FB-5CB0A6CF5A2E}"/>
          </ac:picMkLst>
        </pc:picChg>
        <pc:picChg chg="add del mod">
          <ac:chgData name="Nick Gray" userId="9c22b994-a85c-492b-b101-aa08c6c986ed" providerId="ADAL" clId="{CD3FD6A6-D3BF-4EA2-9681-B52527CCBFFF}" dt="2022-03-28T10:44:45.443" v="2492" actId="478"/>
          <ac:picMkLst>
            <pc:docMk/>
            <pc:sldMk cId="2255465287" sldId="278"/>
            <ac:picMk id="12" creationId="{33C81FFD-31D9-46FB-B0B3-4D2CC83046FB}"/>
          </ac:picMkLst>
        </pc:picChg>
      </pc:sldChg>
      <pc:sldChg chg="addSp delSp modSp add mod">
        <pc:chgData name="Nick Gray" userId="9c22b994-a85c-492b-b101-aa08c6c986ed" providerId="ADAL" clId="{CD3FD6A6-D3BF-4EA2-9681-B52527CCBFFF}" dt="2022-03-30T08:24:21.535" v="2740" actId="20577"/>
        <pc:sldMkLst>
          <pc:docMk/>
          <pc:sldMk cId="3809136609" sldId="279"/>
        </pc:sldMkLst>
        <pc:spChg chg="mod">
          <ac:chgData name="Nick Gray" userId="9c22b994-a85c-492b-b101-aa08c6c986ed" providerId="ADAL" clId="{CD3FD6A6-D3BF-4EA2-9681-B52527CCBFFF}" dt="2022-03-11T13:51:56.823" v="220" actId="20577"/>
          <ac:spMkLst>
            <pc:docMk/>
            <pc:sldMk cId="3809136609" sldId="279"/>
            <ac:spMk id="3" creationId="{03B4F088-5471-4374-B288-1616CFEAA28F}"/>
          </ac:spMkLst>
        </pc:spChg>
        <pc:spChg chg="del mod">
          <ac:chgData name="Nick Gray" userId="9c22b994-a85c-492b-b101-aa08c6c986ed" providerId="ADAL" clId="{CD3FD6A6-D3BF-4EA2-9681-B52527CCBFFF}" dt="2022-03-28T11:53:26.102" v="2689" actId="478"/>
          <ac:spMkLst>
            <pc:docMk/>
            <pc:sldMk cId="3809136609" sldId="279"/>
            <ac:spMk id="5" creationId="{19FB97B9-E909-4B3B-933B-0EC2382E6AC1}"/>
          </ac:spMkLst>
        </pc:spChg>
        <pc:graphicFrameChg chg="add del mod">
          <ac:chgData name="Nick Gray" userId="9c22b994-a85c-492b-b101-aa08c6c986ed" providerId="ADAL" clId="{CD3FD6A6-D3BF-4EA2-9681-B52527CCBFFF}" dt="2022-03-28T09:17:34.820" v="1115"/>
          <ac:graphicFrameMkLst>
            <pc:docMk/>
            <pc:sldMk cId="3809136609" sldId="279"/>
            <ac:graphicFrameMk id="2" creationId="{CFD05CB8-D79A-48FC-A118-911F298BB107}"/>
          </ac:graphicFrameMkLst>
        </pc:graphicFrameChg>
        <pc:graphicFrameChg chg="add mod modGraphic">
          <ac:chgData name="Nick Gray" userId="9c22b994-a85c-492b-b101-aa08c6c986ed" providerId="ADAL" clId="{CD3FD6A6-D3BF-4EA2-9681-B52527CCBFFF}" dt="2022-03-30T08:24:21.535" v="2740" actId="20577"/>
          <ac:graphicFrameMkLst>
            <pc:docMk/>
            <pc:sldMk cId="3809136609" sldId="279"/>
            <ac:graphicFrameMk id="7" creationId="{A2E68A64-9EF0-4DB1-AE80-EBFE889E3E7A}"/>
          </ac:graphicFrameMkLst>
        </pc:graphicFrameChg>
        <pc:picChg chg="add del mod ord">
          <ac:chgData name="Nick Gray" userId="9c22b994-a85c-492b-b101-aa08c6c986ed" providerId="ADAL" clId="{CD3FD6A6-D3BF-4EA2-9681-B52527CCBFFF}" dt="2022-03-28T09:17:57.658" v="1126" actId="478"/>
          <ac:picMkLst>
            <pc:docMk/>
            <pc:sldMk cId="3809136609" sldId="279"/>
            <ac:picMk id="6" creationId="{A1094CA4-EDC1-43A0-B475-6E0315DEB798}"/>
          </ac:picMkLst>
        </pc:picChg>
      </pc:sldChg>
      <pc:sldChg chg="addSp delSp modSp add mod ord">
        <pc:chgData name="Nick Gray" userId="9c22b994-a85c-492b-b101-aa08c6c986ed" providerId="ADAL" clId="{CD3FD6A6-D3BF-4EA2-9681-B52527CCBFFF}" dt="2022-04-22T11:56:15.094" v="5773" actId="20577"/>
        <pc:sldMkLst>
          <pc:docMk/>
          <pc:sldMk cId="437074986" sldId="280"/>
        </pc:sldMkLst>
        <pc:spChg chg="mod">
          <ac:chgData name="Nick Gray" userId="9c22b994-a85c-492b-b101-aa08c6c986ed" providerId="ADAL" clId="{CD3FD6A6-D3BF-4EA2-9681-B52527CCBFFF}" dt="2022-03-11T13:51:27.469" v="206" actId="313"/>
          <ac:spMkLst>
            <pc:docMk/>
            <pc:sldMk cId="437074986" sldId="280"/>
            <ac:spMk id="3" creationId="{03B4F088-5471-4374-B288-1616CFEAA28F}"/>
          </ac:spMkLst>
        </pc:spChg>
        <pc:spChg chg="mod">
          <ac:chgData name="Nick Gray" userId="9c22b994-a85c-492b-b101-aa08c6c986ed" providerId="ADAL" clId="{CD3FD6A6-D3BF-4EA2-9681-B52527CCBFFF}" dt="2022-04-22T11:56:15.094" v="5773" actId="20577"/>
          <ac:spMkLst>
            <pc:docMk/>
            <pc:sldMk cId="437074986" sldId="280"/>
            <ac:spMk id="5" creationId="{19FB97B9-E909-4B3B-933B-0EC2382E6AC1}"/>
          </ac:spMkLst>
        </pc:spChg>
        <pc:graphicFrameChg chg="add del mod modGraphic">
          <ac:chgData name="Nick Gray" userId="9c22b994-a85c-492b-b101-aa08c6c986ed" providerId="ADAL" clId="{CD3FD6A6-D3BF-4EA2-9681-B52527CCBFFF}" dt="2022-03-30T09:36:00.109" v="3194" actId="478"/>
          <ac:graphicFrameMkLst>
            <pc:docMk/>
            <pc:sldMk cId="437074986" sldId="280"/>
            <ac:graphicFrameMk id="2" creationId="{42F93A60-B9E3-4F9C-A99B-0B527D4ADA8A}"/>
          </ac:graphicFrameMkLst>
        </pc:graphicFrameChg>
        <pc:graphicFrameChg chg="add mod modGraphic">
          <ac:chgData name="Nick Gray" userId="9c22b994-a85c-492b-b101-aa08c6c986ed" providerId="ADAL" clId="{CD3FD6A6-D3BF-4EA2-9681-B52527CCBFFF}" dt="2022-04-22T11:56:10.110" v="5766" actId="1035"/>
          <ac:graphicFrameMkLst>
            <pc:docMk/>
            <pc:sldMk cId="437074986" sldId="280"/>
            <ac:graphicFrameMk id="6" creationId="{3616F1FE-02BF-4018-89C6-4E47B582B939}"/>
          </ac:graphicFrameMkLst>
        </pc:graphicFrameChg>
      </pc:sldChg>
      <pc:sldChg chg="addSp delSp modSp add mod">
        <pc:chgData name="Nick Gray" userId="9c22b994-a85c-492b-b101-aa08c6c986ed" providerId="ADAL" clId="{CD3FD6A6-D3BF-4EA2-9681-B52527CCBFFF}" dt="2022-03-28T09:50:41.380" v="1899" actId="1076"/>
        <pc:sldMkLst>
          <pc:docMk/>
          <pc:sldMk cId="2993497197" sldId="281"/>
        </pc:sldMkLst>
        <pc:spChg chg="mod">
          <ac:chgData name="Nick Gray" userId="9c22b994-a85c-492b-b101-aa08c6c986ed" providerId="ADAL" clId="{CD3FD6A6-D3BF-4EA2-9681-B52527CCBFFF}" dt="2022-03-11T13:52:17.212" v="251" actId="20577"/>
          <ac:spMkLst>
            <pc:docMk/>
            <pc:sldMk cId="2993497197" sldId="281"/>
            <ac:spMk id="3" creationId="{03B4F088-5471-4374-B288-1616CFEAA28F}"/>
          </ac:spMkLst>
        </pc:spChg>
        <pc:spChg chg="mod">
          <ac:chgData name="Nick Gray" userId="9c22b994-a85c-492b-b101-aa08c6c986ed" providerId="ADAL" clId="{CD3FD6A6-D3BF-4EA2-9681-B52527CCBFFF}" dt="2022-03-28T09:50:25.879" v="1897" actId="20577"/>
          <ac:spMkLst>
            <pc:docMk/>
            <pc:sldMk cId="2993497197" sldId="281"/>
            <ac:spMk id="5" creationId="{19FB97B9-E909-4B3B-933B-0EC2382E6AC1}"/>
          </ac:spMkLst>
        </pc:spChg>
        <pc:spChg chg="add mod">
          <ac:chgData name="Nick Gray" userId="9c22b994-a85c-492b-b101-aa08c6c986ed" providerId="ADAL" clId="{CD3FD6A6-D3BF-4EA2-9681-B52527CCBFFF}" dt="2022-03-28T09:49:03.754" v="1841"/>
          <ac:spMkLst>
            <pc:docMk/>
            <pc:sldMk cId="2993497197" sldId="281"/>
            <ac:spMk id="7" creationId="{FA5F504C-FD14-43E7-B68D-A51EA6CF1F05}"/>
          </ac:spMkLst>
        </pc:spChg>
        <pc:spChg chg="add mod">
          <ac:chgData name="Nick Gray" userId="9c22b994-a85c-492b-b101-aa08c6c986ed" providerId="ADAL" clId="{CD3FD6A6-D3BF-4EA2-9681-B52527CCBFFF}" dt="2022-03-28T09:49:03.754" v="1841"/>
          <ac:spMkLst>
            <pc:docMk/>
            <pc:sldMk cId="2993497197" sldId="281"/>
            <ac:spMk id="8" creationId="{C24F29CE-5BC8-4300-8859-ADFA55ADB23A}"/>
          </ac:spMkLst>
        </pc:spChg>
        <pc:spChg chg="add mod">
          <ac:chgData name="Nick Gray" userId="9c22b994-a85c-492b-b101-aa08c6c986ed" providerId="ADAL" clId="{CD3FD6A6-D3BF-4EA2-9681-B52527CCBFFF}" dt="2022-03-28T09:49:03.754" v="1841"/>
          <ac:spMkLst>
            <pc:docMk/>
            <pc:sldMk cId="2993497197" sldId="281"/>
            <ac:spMk id="9" creationId="{4E0059BA-E989-455A-BD42-6432B433E2EA}"/>
          </ac:spMkLst>
        </pc:spChg>
        <pc:spChg chg="add mod">
          <ac:chgData name="Nick Gray" userId="9c22b994-a85c-492b-b101-aa08c6c986ed" providerId="ADAL" clId="{CD3FD6A6-D3BF-4EA2-9681-B52527CCBFFF}" dt="2022-03-28T09:49:03.754" v="1841"/>
          <ac:spMkLst>
            <pc:docMk/>
            <pc:sldMk cId="2993497197" sldId="281"/>
            <ac:spMk id="10" creationId="{D2546309-2E88-4CDD-9434-5E20119C90A8}"/>
          </ac:spMkLst>
        </pc:spChg>
        <pc:spChg chg="add mod">
          <ac:chgData name="Nick Gray" userId="9c22b994-a85c-492b-b101-aa08c6c986ed" providerId="ADAL" clId="{CD3FD6A6-D3BF-4EA2-9681-B52527CCBFFF}" dt="2022-03-28T09:49:03.754" v="1841"/>
          <ac:spMkLst>
            <pc:docMk/>
            <pc:sldMk cId="2993497197" sldId="281"/>
            <ac:spMk id="11" creationId="{6FAFAFD5-291B-4B67-B299-CFCFB8C201A6}"/>
          </ac:spMkLst>
        </pc:spChg>
        <pc:spChg chg="add mod">
          <ac:chgData name="Nick Gray" userId="9c22b994-a85c-492b-b101-aa08c6c986ed" providerId="ADAL" clId="{CD3FD6A6-D3BF-4EA2-9681-B52527CCBFFF}" dt="2022-03-28T09:49:03.754" v="1841"/>
          <ac:spMkLst>
            <pc:docMk/>
            <pc:sldMk cId="2993497197" sldId="281"/>
            <ac:spMk id="12" creationId="{5E04FDBA-4E53-47D6-BA11-282F55E28718}"/>
          </ac:spMkLst>
        </pc:spChg>
        <pc:spChg chg="add mod">
          <ac:chgData name="Nick Gray" userId="9c22b994-a85c-492b-b101-aa08c6c986ed" providerId="ADAL" clId="{CD3FD6A6-D3BF-4EA2-9681-B52527CCBFFF}" dt="2022-03-28T09:49:03.754" v="1841"/>
          <ac:spMkLst>
            <pc:docMk/>
            <pc:sldMk cId="2993497197" sldId="281"/>
            <ac:spMk id="13" creationId="{2BCD8C55-37F2-4029-B0FB-DBDD0AAFE6C6}"/>
          </ac:spMkLst>
        </pc:spChg>
        <pc:spChg chg="add mod">
          <ac:chgData name="Nick Gray" userId="9c22b994-a85c-492b-b101-aa08c6c986ed" providerId="ADAL" clId="{CD3FD6A6-D3BF-4EA2-9681-B52527CCBFFF}" dt="2022-03-28T09:49:03.754" v="1841"/>
          <ac:spMkLst>
            <pc:docMk/>
            <pc:sldMk cId="2993497197" sldId="281"/>
            <ac:spMk id="14" creationId="{182FD475-C05D-41D8-9124-FD4D2B2CD47B}"/>
          </ac:spMkLst>
        </pc:spChg>
        <pc:spChg chg="add mod">
          <ac:chgData name="Nick Gray" userId="9c22b994-a85c-492b-b101-aa08c6c986ed" providerId="ADAL" clId="{CD3FD6A6-D3BF-4EA2-9681-B52527CCBFFF}" dt="2022-03-28T09:49:03.754" v="1841"/>
          <ac:spMkLst>
            <pc:docMk/>
            <pc:sldMk cId="2993497197" sldId="281"/>
            <ac:spMk id="15" creationId="{E65AC683-FDF1-4ACE-BA16-76D354A0E533}"/>
          </ac:spMkLst>
        </pc:spChg>
        <pc:spChg chg="add mod">
          <ac:chgData name="Nick Gray" userId="9c22b994-a85c-492b-b101-aa08c6c986ed" providerId="ADAL" clId="{CD3FD6A6-D3BF-4EA2-9681-B52527CCBFFF}" dt="2022-03-28T09:49:03.754" v="1841"/>
          <ac:spMkLst>
            <pc:docMk/>
            <pc:sldMk cId="2993497197" sldId="281"/>
            <ac:spMk id="16" creationId="{2B1A1FB5-6FF9-4B35-A2EF-39560DCF2450}"/>
          </ac:spMkLst>
        </pc:spChg>
        <pc:spChg chg="add mod">
          <ac:chgData name="Nick Gray" userId="9c22b994-a85c-492b-b101-aa08c6c986ed" providerId="ADAL" clId="{CD3FD6A6-D3BF-4EA2-9681-B52527CCBFFF}" dt="2022-03-28T09:49:03.754" v="1841"/>
          <ac:spMkLst>
            <pc:docMk/>
            <pc:sldMk cId="2993497197" sldId="281"/>
            <ac:spMk id="17" creationId="{4C277C4B-5BED-4C22-9CC5-4AF62A815BCD}"/>
          </ac:spMkLst>
        </pc:spChg>
        <pc:spChg chg="add mod">
          <ac:chgData name="Nick Gray" userId="9c22b994-a85c-492b-b101-aa08c6c986ed" providerId="ADAL" clId="{CD3FD6A6-D3BF-4EA2-9681-B52527CCBFFF}" dt="2022-03-28T09:49:03.754" v="1841"/>
          <ac:spMkLst>
            <pc:docMk/>
            <pc:sldMk cId="2993497197" sldId="281"/>
            <ac:spMk id="18" creationId="{287E7852-7DAB-4271-AE94-A6F7C84C2A9E}"/>
          </ac:spMkLst>
        </pc:spChg>
        <pc:spChg chg="add mod">
          <ac:chgData name="Nick Gray" userId="9c22b994-a85c-492b-b101-aa08c6c986ed" providerId="ADAL" clId="{CD3FD6A6-D3BF-4EA2-9681-B52527CCBFFF}" dt="2022-03-28T09:49:03.754" v="1841"/>
          <ac:spMkLst>
            <pc:docMk/>
            <pc:sldMk cId="2993497197" sldId="281"/>
            <ac:spMk id="19" creationId="{CEB561D5-5368-4C76-A5CC-5E8B36A3640A}"/>
          </ac:spMkLst>
        </pc:spChg>
        <pc:spChg chg="add mod">
          <ac:chgData name="Nick Gray" userId="9c22b994-a85c-492b-b101-aa08c6c986ed" providerId="ADAL" clId="{CD3FD6A6-D3BF-4EA2-9681-B52527CCBFFF}" dt="2022-03-28T09:49:03.754" v="1841"/>
          <ac:spMkLst>
            <pc:docMk/>
            <pc:sldMk cId="2993497197" sldId="281"/>
            <ac:spMk id="20" creationId="{D2ADB4EB-F793-444E-BD8C-FD061A103667}"/>
          </ac:spMkLst>
        </pc:spChg>
        <pc:spChg chg="add mod">
          <ac:chgData name="Nick Gray" userId="9c22b994-a85c-492b-b101-aa08c6c986ed" providerId="ADAL" clId="{CD3FD6A6-D3BF-4EA2-9681-B52527CCBFFF}" dt="2022-03-28T09:49:03.754" v="1841"/>
          <ac:spMkLst>
            <pc:docMk/>
            <pc:sldMk cId="2993497197" sldId="281"/>
            <ac:spMk id="21" creationId="{674E80BD-AC4D-4823-B61C-CC9727CB87EC}"/>
          </ac:spMkLst>
        </pc:spChg>
        <pc:spChg chg="add mod">
          <ac:chgData name="Nick Gray" userId="9c22b994-a85c-492b-b101-aa08c6c986ed" providerId="ADAL" clId="{CD3FD6A6-D3BF-4EA2-9681-B52527CCBFFF}" dt="2022-03-28T09:49:03.754" v="1841"/>
          <ac:spMkLst>
            <pc:docMk/>
            <pc:sldMk cId="2993497197" sldId="281"/>
            <ac:spMk id="22" creationId="{F778402E-6576-4700-A8AF-312567CCC841}"/>
          </ac:spMkLst>
        </pc:spChg>
        <pc:spChg chg="add mod">
          <ac:chgData name="Nick Gray" userId="9c22b994-a85c-492b-b101-aa08c6c986ed" providerId="ADAL" clId="{CD3FD6A6-D3BF-4EA2-9681-B52527CCBFFF}" dt="2022-03-28T09:49:03.754" v="1841"/>
          <ac:spMkLst>
            <pc:docMk/>
            <pc:sldMk cId="2993497197" sldId="281"/>
            <ac:spMk id="23" creationId="{A0881E9D-5CA3-4A7C-AFCE-BB433D4879ED}"/>
          </ac:spMkLst>
        </pc:spChg>
        <pc:spChg chg="add mod">
          <ac:chgData name="Nick Gray" userId="9c22b994-a85c-492b-b101-aa08c6c986ed" providerId="ADAL" clId="{CD3FD6A6-D3BF-4EA2-9681-B52527CCBFFF}" dt="2022-03-28T09:49:03.754" v="1841"/>
          <ac:spMkLst>
            <pc:docMk/>
            <pc:sldMk cId="2993497197" sldId="281"/>
            <ac:spMk id="24" creationId="{039CC2BD-1D20-48B0-A391-297D1800A75A}"/>
          </ac:spMkLst>
        </pc:spChg>
        <pc:spChg chg="add mod">
          <ac:chgData name="Nick Gray" userId="9c22b994-a85c-492b-b101-aa08c6c986ed" providerId="ADAL" clId="{CD3FD6A6-D3BF-4EA2-9681-B52527CCBFFF}" dt="2022-03-28T09:49:03.754" v="1841"/>
          <ac:spMkLst>
            <pc:docMk/>
            <pc:sldMk cId="2993497197" sldId="281"/>
            <ac:spMk id="25" creationId="{D6BE9989-9C92-4D1F-B95C-5D293362ABE4}"/>
          </ac:spMkLst>
        </pc:spChg>
        <pc:spChg chg="add mod">
          <ac:chgData name="Nick Gray" userId="9c22b994-a85c-492b-b101-aa08c6c986ed" providerId="ADAL" clId="{CD3FD6A6-D3BF-4EA2-9681-B52527CCBFFF}" dt="2022-03-28T09:49:03.754" v="1841"/>
          <ac:spMkLst>
            <pc:docMk/>
            <pc:sldMk cId="2993497197" sldId="281"/>
            <ac:spMk id="26" creationId="{0A68FDC8-A885-4E3B-83BA-B338EF66A025}"/>
          </ac:spMkLst>
        </pc:spChg>
        <pc:spChg chg="add mod">
          <ac:chgData name="Nick Gray" userId="9c22b994-a85c-492b-b101-aa08c6c986ed" providerId="ADAL" clId="{CD3FD6A6-D3BF-4EA2-9681-B52527CCBFFF}" dt="2022-03-28T09:49:03.754" v="1841"/>
          <ac:spMkLst>
            <pc:docMk/>
            <pc:sldMk cId="2993497197" sldId="281"/>
            <ac:spMk id="27" creationId="{E5B08400-5090-4F71-A4AD-4D6237244596}"/>
          </ac:spMkLst>
        </pc:spChg>
        <pc:spChg chg="add mod">
          <ac:chgData name="Nick Gray" userId="9c22b994-a85c-492b-b101-aa08c6c986ed" providerId="ADAL" clId="{CD3FD6A6-D3BF-4EA2-9681-B52527CCBFFF}" dt="2022-03-28T09:49:03.754" v="1841"/>
          <ac:spMkLst>
            <pc:docMk/>
            <pc:sldMk cId="2993497197" sldId="281"/>
            <ac:spMk id="28" creationId="{218F5E37-92EB-4D67-92D3-52D17144E5AE}"/>
          </ac:spMkLst>
        </pc:spChg>
        <pc:spChg chg="add mod">
          <ac:chgData name="Nick Gray" userId="9c22b994-a85c-492b-b101-aa08c6c986ed" providerId="ADAL" clId="{CD3FD6A6-D3BF-4EA2-9681-B52527CCBFFF}" dt="2022-03-28T09:49:03.754" v="1841"/>
          <ac:spMkLst>
            <pc:docMk/>
            <pc:sldMk cId="2993497197" sldId="281"/>
            <ac:spMk id="29" creationId="{71D30696-4754-4414-9822-DC2EBF1772A7}"/>
          </ac:spMkLst>
        </pc:spChg>
        <pc:spChg chg="add mod">
          <ac:chgData name="Nick Gray" userId="9c22b994-a85c-492b-b101-aa08c6c986ed" providerId="ADAL" clId="{CD3FD6A6-D3BF-4EA2-9681-B52527CCBFFF}" dt="2022-03-28T09:49:03.754" v="1841"/>
          <ac:spMkLst>
            <pc:docMk/>
            <pc:sldMk cId="2993497197" sldId="281"/>
            <ac:spMk id="30" creationId="{2A312375-F8BE-4825-B17E-297CB782079E}"/>
          </ac:spMkLst>
        </pc:spChg>
        <pc:spChg chg="add mod">
          <ac:chgData name="Nick Gray" userId="9c22b994-a85c-492b-b101-aa08c6c986ed" providerId="ADAL" clId="{CD3FD6A6-D3BF-4EA2-9681-B52527CCBFFF}" dt="2022-03-28T09:49:03.754" v="1841"/>
          <ac:spMkLst>
            <pc:docMk/>
            <pc:sldMk cId="2993497197" sldId="281"/>
            <ac:spMk id="31" creationId="{ADA6CAD9-543C-47AD-A111-274DF2D9001E}"/>
          </ac:spMkLst>
        </pc:spChg>
        <pc:spChg chg="add mod">
          <ac:chgData name="Nick Gray" userId="9c22b994-a85c-492b-b101-aa08c6c986ed" providerId="ADAL" clId="{CD3FD6A6-D3BF-4EA2-9681-B52527CCBFFF}" dt="2022-03-28T09:49:03.754" v="1841"/>
          <ac:spMkLst>
            <pc:docMk/>
            <pc:sldMk cId="2993497197" sldId="281"/>
            <ac:spMk id="32" creationId="{183FBA6A-4D55-43A8-A34B-2E85E5B5B4FB}"/>
          </ac:spMkLst>
        </pc:spChg>
        <pc:spChg chg="add mod">
          <ac:chgData name="Nick Gray" userId="9c22b994-a85c-492b-b101-aa08c6c986ed" providerId="ADAL" clId="{CD3FD6A6-D3BF-4EA2-9681-B52527CCBFFF}" dt="2022-03-28T09:49:03.754" v="1841"/>
          <ac:spMkLst>
            <pc:docMk/>
            <pc:sldMk cId="2993497197" sldId="281"/>
            <ac:spMk id="33" creationId="{D6807F5D-A925-496B-9E43-5B6C182045CF}"/>
          </ac:spMkLst>
        </pc:spChg>
        <pc:spChg chg="add mod">
          <ac:chgData name="Nick Gray" userId="9c22b994-a85c-492b-b101-aa08c6c986ed" providerId="ADAL" clId="{CD3FD6A6-D3BF-4EA2-9681-B52527CCBFFF}" dt="2022-03-28T09:49:03.754" v="1841"/>
          <ac:spMkLst>
            <pc:docMk/>
            <pc:sldMk cId="2993497197" sldId="281"/>
            <ac:spMk id="34" creationId="{3A766242-4CE2-4B84-970A-C57AF3ECC855}"/>
          </ac:spMkLst>
        </pc:spChg>
        <pc:spChg chg="add mod">
          <ac:chgData name="Nick Gray" userId="9c22b994-a85c-492b-b101-aa08c6c986ed" providerId="ADAL" clId="{CD3FD6A6-D3BF-4EA2-9681-B52527CCBFFF}" dt="2022-03-28T09:49:03.754" v="1841"/>
          <ac:spMkLst>
            <pc:docMk/>
            <pc:sldMk cId="2993497197" sldId="281"/>
            <ac:spMk id="35" creationId="{3D9A8836-AE57-4883-8DDD-0AB7ADF47714}"/>
          </ac:spMkLst>
        </pc:spChg>
        <pc:spChg chg="add mod">
          <ac:chgData name="Nick Gray" userId="9c22b994-a85c-492b-b101-aa08c6c986ed" providerId="ADAL" clId="{CD3FD6A6-D3BF-4EA2-9681-B52527CCBFFF}" dt="2022-03-28T09:49:03.754" v="1841"/>
          <ac:spMkLst>
            <pc:docMk/>
            <pc:sldMk cId="2993497197" sldId="281"/>
            <ac:spMk id="36" creationId="{96915634-4F21-42EA-87E9-FBD00644DB5A}"/>
          </ac:spMkLst>
        </pc:spChg>
        <pc:spChg chg="add mod">
          <ac:chgData name="Nick Gray" userId="9c22b994-a85c-492b-b101-aa08c6c986ed" providerId="ADAL" clId="{CD3FD6A6-D3BF-4EA2-9681-B52527CCBFFF}" dt="2022-03-28T09:49:03.754" v="1841"/>
          <ac:spMkLst>
            <pc:docMk/>
            <pc:sldMk cId="2993497197" sldId="281"/>
            <ac:spMk id="37" creationId="{86CA254F-557D-400D-9C67-4532BA3D3D8E}"/>
          </ac:spMkLst>
        </pc:spChg>
        <pc:spChg chg="add mod">
          <ac:chgData name="Nick Gray" userId="9c22b994-a85c-492b-b101-aa08c6c986ed" providerId="ADAL" clId="{CD3FD6A6-D3BF-4EA2-9681-B52527CCBFFF}" dt="2022-03-28T09:49:03.754" v="1841"/>
          <ac:spMkLst>
            <pc:docMk/>
            <pc:sldMk cId="2993497197" sldId="281"/>
            <ac:spMk id="38" creationId="{C95A97FB-34A2-42F7-993E-01EB03F34D11}"/>
          </ac:spMkLst>
        </pc:spChg>
        <pc:spChg chg="add mod">
          <ac:chgData name="Nick Gray" userId="9c22b994-a85c-492b-b101-aa08c6c986ed" providerId="ADAL" clId="{CD3FD6A6-D3BF-4EA2-9681-B52527CCBFFF}" dt="2022-03-28T09:49:03.754" v="1841"/>
          <ac:spMkLst>
            <pc:docMk/>
            <pc:sldMk cId="2993497197" sldId="281"/>
            <ac:spMk id="39" creationId="{C8D9F6B5-0A03-4F69-B803-EBCB0525DD1F}"/>
          </ac:spMkLst>
        </pc:spChg>
        <pc:spChg chg="add mod">
          <ac:chgData name="Nick Gray" userId="9c22b994-a85c-492b-b101-aa08c6c986ed" providerId="ADAL" clId="{CD3FD6A6-D3BF-4EA2-9681-B52527CCBFFF}" dt="2022-03-28T09:49:03.754" v="1841"/>
          <ac:spMkLst>
            <pc:docMk/>
            <pc:sldMk cId="2993497197" sldId="281"/>
            <ac:spMk id="40" creationId="{6ADD2DC1-6AC3-45A7-9B5D-A08106890023}"/>
          </ac:spMkLst>
        </pc:spChg>
        <pc:spChg chg="add mod">
          <ac:chgData name="Nick Gray" userId="9c22b994-a85c-492b-b101-aa08c6c986ed" providerId="ADAL" clId="{CD3FD6A6-D3BF-4EA2-9681-B52527CCBFFF}" dt="2022-03-28T09:49:03.754" v="1841"/>
          <ac:spMkLst>
            <pc:docMk/>
            <pc:sldMk cId="2993497197" sldId="281"/>
            <ac:spMk id="41" creationId="{595EC9B0-A328-42F5-8EC7-BA55D725BD93}"/>
          </ac:spMkLst>
        </pc:spChg>
        <pc:spChg chg="add mod">
          <ac:chgData name="Nick Gray" userId="9c22b994-a85c-492b-b101-aa08c6c986ed" providerId="ADAL" clId="{CD3FD6A6-D3BF-4EA2-9681-B52527CCBFFF}" dt="2022-03-28T09:49:03.754" v="1841"/>
          <ac:spMkLst>
            <pc:docMk/>
            <pc:sldMk cId="2993497197" sldId="281"/>
            <ac:spMk id="42" creationId="{4B378A7F-E9CF-47FE-86DE-6CD44F307A9F}"/>
          </ac:spMkLst>
        </pc:spChg>
        <pc:spChg chg="add mod">
          <ac:chgData name="Nick Gray" userId="9c22b994-a85c-492b-b101-aa08c6c986ed" providerId="ADAL" clId="{CD3FD6A6-D3BF-4EA2-9681-B52527CCBFFF}" dt="2022-03-28T09:49:03.754" v="1841"/>
          <ac:spMkLst>
            <pc:docMk/>
            <pc:sldMk cId="2993497197" sldId="281"/>
            <ac:spMk id="43" creationId="{57898896-C2F3-4793-887B-A34562419DEB}"/>
          </ac:spMkLst>
        </pc:spChg>
        <pc:spChg chg="add mod">
          <ac:chgData name="Nick Gray" userId="9c22b994-a85c-492b-b101-aa08c6c986ed" providerId="ADAL" clId="{CD3FD6A6-D3BF-4EA2-9681-B52527CCBFFF}" dt="2022-03-28T09:49:03.754" v="1841"/>
          <ac:spMkLst>
            <pc:docMk/>
            <pc:sldMk cId="2993497197" sldId="281"/>
            <ac:spMk id="44" creationId="{80B167A2-2B90-49F0-BA96-7F2AE9B33FFD}"/>
          </ac:spMkLst>
        </pc:spChg>
        <pc:spChg chg="add mod">
          <ac:chgData name="Nick Gray" userId="9c22b994-a85c-492b-b101-aa08c6c986ed" providerId="ADAL" clId="{CD3FD6A6-D3BF-4EA2-9681-B52527CCBFFF}" dt="2022-03-28T09:49:03.754" v="1841"/>
          <ac:spMkLst>
            <pc:docMk/>
            <pc:sldMk cId="2993497197" sldId="281"/>
            <ac:spMk id="45" creationId="{F86397C1-BF00-46A0-A5FE-60EC9E70CF8B}"/>
          </ac:spMkLst>
        </pc:spChg>
        <pc:spChg chg="add mod">
          <ac:chgData name="Nick Gray" userId="9c22b994-a85c-492b-b101-aa08c6c986ed" providerId="ADAL" clId="{CD3FD6A6-D3BF-4EA2-9681-B52527CCBFFF}" dt="2022-03-28T09:49:03.754" v="1841"/>
          <ac:spMkLst>
            <pc:docMk/>
            <pc:sldMk cId="2993497197" sldId="281"/>
            <ac:spMk id="46" creationId="{F6F9E27D-A51F-4567-B551-DDBEAC484970}"/>
          </ac:spMkLst>
        </pc:spChg>
        <pc:spChg chg="add mod">
          <ac:chgData name="Nick Gray" userId="9c22b994-a85c-492b-b101-aa08c6c986ed" providerId="ADAL" clId="{CD3FD6A6-D3BF-4EA2-9681-B52527CCBFFF}" dt="2022-03-28T09:49:03.754" v="1841"/>
          <ac:spMkLst>
            <pc:docMk/>
            <pc:sldMk cId="2993497197" sldId="281"/>
            <ac:spMk id="47" creationId="{CFB0AFF1-51D8-466B-8889-E4C09D716546}"/>
          </ac:spMkLst>
        </pc:spChg>
        <pc:spChg chg="add mod">
          <ac:chgData name="Nick Gray" userId="9c22b994-a85c-492b-b101-aa08c6c986ed" providerId="ADAL" clId="{CD3FD6A6-D3BF-4EA2-9681-B52527CCBFFF}" dt="2022-03-28T09:49:03.754" v="1841"/>
          <ac:spMkLst>
            <pc:docMk/>
            <pc:sldMk cId="2993497197" sldId="281"/>
            <ac:spMk id="48" creationId="{47B6B22B-D05E-4FC7-B090-43B7F84D5F72}"/>
          </ac:spMkLst>
        </pc:spChg>
        <pc:spChg chg="add mod">
          <ac:chgData name="Nick Gray" userId="9c22b994-a85c-492b-b101-aa08c6c986ed" providerId="ADAL" clId="{CD3FD6A6-D3BF-4EA2-9681-B52527CCBFFF}" dt="2022-03-28T09:49:03.754" v="1841"/>
          <ac:spMkLst>
            <pc:docMk/>
            <pc:sldMk cId="2993497197" sldId="281"/>
            <ac:spMk id="49" creationId="{1ACC1FDA-1503-472C-BD61-FE92C656E98F}"/>
          </ac:spMkLst>
        </pc:spChg>
        <pc:spChg chg="add mod">
          <ac:chgData name="Nick Gray" userId="9c22b994-a85c-492b-b101-aa08c6c986ed" providerId="ADAL" clId="{CD3FD6A6-D3BF-4EA2-9681-B52527CCBFFF}" dt="2022-03-28T09:49:03.754" v="1841"/>
          <ac:spMkLst>
            <pc:docMk/>
            <pc:sldMk cId="2993497197" sldId="281"/>
            <ac:spMk id="50" creationId="{15E40C38-2E93-4199-91FD-B090ADC16460}"/>
          </ac:spMkLst>
        </pc:spChg>
        <pc:spChg chg="add mod">
          <ac:chgData name="Nick Gray" userId="9c22b994-a85c-492b-b101-aa08c6c986ed" providerId="ADAL" clId="{CD3FD6A6-D3BF-4EA2-9681-B52527CCBFFF}" dt="2022-03-28T09:49:03.754" v="1841"/>
          <ac:spMkLst>
            <pc:docMk/>
            <pc:sldMk cId="2993497197" sldId="281"/>
            <ac:spMk id="51" creationId="{412EFCD1-8DCA-4CE6-B69A-F342DF7C72CB}"/>
          </ac:spMkLst>
        </pc:spChg>
        <pc:spChg chg="add mod">
          <ac:chgData name="Nick Gray" userId="9c22b994-a85c-492b-b101-aa08c6c986ed" providerId="ADAL" clId="{CD3FD6A6-D3BF-4EA2-9681-B52527CCBFFF}" dt="2022-03-28T09:49:03.754" v="1841"/>
          <ac:spMkLst>
            <pc:docMk/>
            <pc:sldMk cId="2993497197" sldId="281"/>
            <ac:spMk id="52" creationId="{7F7A77F6-1E82-4727-9309-2D3CEF0D077F}"/>
          </ac:spMkLst>
        </pc:spChg>
        <pc:spChg chg="add mod">
          <ac:chgData name="Nick Gray" userId="9c22b994-a85c-492b-b101-aa08c6c986ed" providerId="ADAL" clId="{CD3FD6A6-D3BF-4EA2-9681-B52527CCBFFF}" dt="2022-03-28T09:49:03.754" v="1841"/>
          <ac:spMkLst>
            <pc:docMk/>
            <pc:sldMk cId="2993497197" sldId="281"/>
            <ac:spMk id="53" creationId="{3B58A615-6D41-4472-9D01-E9BCA9076DCA}"/>
          </ac:spMkLst>
        </pc:spChg>
        <pc:spChg chg="add mod">
          <ac:chgData name="Nick Gray" userId="9c22b994-a85c-492b-b101-aa08c6c986ed" providerId="ADAL" clId="{CD3FD6A6-D3BF-4EA2-9681-B52527CCBFFF}" dt="2022-03-28T09:49:03.754" v="1841"/>
          <ac:spMkLst>
            <pc:docMk/>
            <pc:sldMk cId="2993497197" sldId="281"/>
            <ac:spMk id="54" creationId="{538DBF1B-D274-4A81-893D-AA273DF94BBE}"/>
          </ac:spMkLst>
        </pc:spChg>
        <pc:spChg chg="add mod">
          <ac:chgData name="Nick Gray" userId="9c22b994-a85c-492b-b101-aa08c6c986ed" providerId="ADAL" clId="{CD3FD6A6-D3BF-4EA2-9681-B52527CCBFFF}" dt="2022-03-28T09:49:03.754" v="1841"/>
          <ac:spMkLst>
            <pc:docMk/>
            <pc:sldMk cId="2993497197" sldId="281"/>
            <ac:spMk id="55" creationId="{18FB3E66-7F69-40F6-88DD-033C0DF64E95}"/>
          </ac:spMkLst>
        </pc:spChg>
        <pc:spChg chg="add mod">
          <ac:chgData name="Nick Gray" userId="9c22b994-a85c-492b-b101-aa08c6c986ed" providerId="ADAL" clId="{CD3FD6A6-D3BF-4EA2-9681-B52527CCBFFF}" dt="2022-03-28T09:49:03.754" v="1841"/>
          <ac:spMkLst>
            <pc:docMk/>
            <pc:sldMk cId="2993497197" sldId="281"/>
            <ac:spMk id="56" creationId="{321754FA-D3E5-4E45-AAE7-A6BF43C2931D}"/>
          </ac:spMkLst>
        </pc:spChg>
        <pc:spChg chg="add mod">
          <ac:chgData name="Nick Gray" userId="9c22b994-a85c-492b-b101-aa08c6c986ed" providerId="ADAL" clId="{CD3FD6A6-D3BF-4EA2-9681-B52527CCBFFF}" dt="2022-03-28T09:49:03.754" v="1841"/>
          <ac:spMkLst>
            <pc:docMk/>
            <pc:sldMk cId="2993497197" sldId="281"/>
            <ac:spMk id="57" creationId="{CBC1D735-8F5D-45B4-B8F9-9C2960C412BD}"/>
          </ac:spMkLst>
        </pc:spChg>
        <pc:spChg chg="add mod">
          <ac:chgData name="Nick Gray" userId="9c22b994-a85c-492b-b101-aa08c6c986ed" providerId="ADAL" clId="{CD3FD6A6-D3BF-4EA2-9681-B52527CCBFFF}" dt="2022-03-28T09:49:03.754" v="1841"/>
          <ac:spMkLst>
            <pc:docMk/>
            <pc:sldMk cId="2993497197" sldId="281"/>
            <ac:spMk id="58" creationId="{25F0EFFF-B8A4-421C-9384-E0E334BDA125}"/>
          </ac:spMkLst>
        </pc:spChg>
        <pc:spChg chg="add mod">
          <ac:chgData name="Nick Gray" userId="9c22b994-a85c-492b-b101-aa08c6c986ed" providerId="ADAL" clId="{CD3FD6A6-D3BF-4EA2-9681-B52527CCBFFF}" dt="2022-03-28T09:49:03.754" v="1841"/>
          <ac:spMkLst>
            <pc:docMk/>
            <pc:sldMk cId="2993497197" sldId="281"/>
            <ac:spMk id="59" creationId="{5EC185F7-B5C3-4E65-AB52-77598B3E8663}"/>
          </ac:spMkLst>
        </pc:spChg>
        <pc:spChg chg="add mod">
          <ac:chgData name="Nick Gray" userId="9c22b994-a85c-492b-b101-aa08c6c986ed" providerId="ADAL" clId="{CD3FD6A6-D3BF-4EA2-9681-B52527CCBFFF}" dt="2022-03-28T09:49:03.754" v="1841"/>
          <ac:spMkLst>
            <pc:docMk/>
            <pc:sldMk cId="2993497197" sldId="281"/>
            <ac:spMk id="60" creationId="{879825DC-E74F-44F6-8AB9-2C86018ED057}"/>
          </ac:spMkLst>
        </pc:spChg>
        <pc:spChg chg="add mod">
          <ac:chgData name="Nick Gray" userId="9c22b994-a85c-492b-b101-aa08c6c986ed" providerId="ADAL" clId="{CD3FD6A6-D3BF-4EA2-9681-B52527CCBFFF}" dt="2022-03-28T09:49:03.754" v="1841"/>
          <ac:spMkLst>
            <pc:docMk/>
            <pc:sldMk cId="2993497197" sldId="281"/>
            <ac:spMk id="61" creationId="{9FC1EC29-B0FB-4D3D-8E4D-6B60A882D3F8}"/>
          </ac:spMkLst>
        </pc:spChg>
        <pc:spChg chg="add mod">
          <ac:chgData name="Nick Gray" userId="9c22b994-a85c-492b-b101-aa08c6c986ed" providerId="ADAL" clId="{CD3FD6A6-D3BF-4EA2-9681-B52527CCBFFF}" dt="2022-03-28T09:49:03.754" v="1841"/>
          <ac:spMkLst>
            <pc:docMk/>
            <pc:sldMk cId="2993497197" sldId="281"/>
            <ac:spMk id="62" creationId="{4A46AEE8-D839-4011-BB3C-E0CCC1CCD2F1}"/>
          </ac:spMkLst>
        </pc:spChg>
        <pc:spChg chg="add mod">
          <ac:chgData name="Nick Gray" userId="9c22b994-a85c-492b-b101-aa08c6c986ed" providerId="ADAL" clId="{CD3FD6A6-D3BF-4EA2-9681-B52527CCBFFF}" dt="2022-03-28T09:49:03.754" v="1841"/>
          <ac:spMkLst>
            <pc:docMk/>
            <pc:sldMk cId="2993497197" sldId="281"/>
            <ac:spMk id="63" creationId="{8048BB60-2402-4240-A6F9-D4A403F05550}"/>
          </ac:spMkLst>
        </pc:spChg>
        <pc:spChg chg="add mod">
          <ac:chgData name="Nick Gray" userId="9c22b994-a85c-492b-b101-aa08c6c986ed" providerId="ADAL" clId="{CD3FD6A6-D3BF-4EA2-9681-B52527CCBFFF}" dt="2022-03-28T09:49:03.754" v="1841"/>
          <ac:spMkLst>
            <pc:docMk/>
            <pc:sldMk cId="2993497197" sldId="281"/>
            <ac:spMk id="64" creationId="{80B9A75D-03B6-4CB7-A9D0-F0ED0F8F9CDC}"/>
          </ac:spMkLst>
        </pc:spChg>
        <pc:spChg chg="add mod">
          <ac:chgData name="Nick Gray" userId="9c22b994-a85c-492b-b101-aa08c6c986ed" providerId="ADAL" clId="{CD3FD6A6-D3BF-4EA2-9681-B52527CCBFFF}" dt="2022-03-28T09:49:03.754" v="1841"/>
          <ac:spMkLst>
            <pc:docMk/>
            <pc:sldMk cId="2993497197" sldId="281"/>
            <ac:spMk id="65" creationId="{66452C1A-DE7F-46E1-9F6D-D0493BE2D00C}"/>
          </ac:spMkLst>
        </pc:spChg>
        <pc:spChg chg="add mod">
          <ac:chgData name="Nick Gray" userId="9c22b994-a85c-492b-b101-aa08c6c986ed" providerId="ADAL" clId="{CD3FD6A6-D3BF-4EA2-9681-B52527CCBFFF}" dt="2022-03-28T09:49:12.498" v="1844"/>
          <ac:spMkLst>
            <pc:docMk/>
            <pc:sldMk cId="2993497197" sldId="281"/>
            <ac:spMk id="67" creationId="{0021228E-85D7-46A3-8196-9257ADBB1DB8}"/>
          </ac:spMkLst>
        </pc:spChg>
        <pc:spChg chg="add mod">
          <ac:chgData name="Nick Gray" userId="9c22b994-a85c-492b-b101-aa08c6c986ed" providerId="ADAL" clId="{CD3FD6A6-D3BF-4EA2-9681-B52527CCBFFF}" dt="2022-03-28T09:49:12.498" v="1844"/>
          <ac:spMkLst>
            <pc:docMk/>
            <pc:sldMk cId="2993497197" sldId="281"/>
            <ac:spMk id="68" creationId="{E5F278A3-05C5-4C79-9862-714B5E9269B1}"/>
          </ac:spMkLst>
        </pc:spChg>
        <pc:spChg chg="add mod">
          <ac:chgData name="Nick Gray" userId="9c22b994-a85c-492b-b101-aa08c6c986ed" providerId="ADAL" clId="{CD3FD6A6-D3BF-4EA2-9681-B52527CCBFFF}" dt="2022-03-28T09:49:12.498" v="1844"/>
          <ac:spMkLst>
            <pc:docMk/>
            <pc:sldMk cId="2993497197" sldId="281"/>
            <ac:spMk id="69" creationId="{6F045632-88D1-4930-A548-771291EEE5DD}"/>
          </ac:spMkLst>
        </pc:spChg>
        <pc:spChg chg="add mod">
          <ac:chgData name="Nick Gray" userId="9c22b994-a85c-492b-b101-aa08c6c986ed" providerId="ADAL" clId="{CD3FD6A6-D3BF-4EA2-9681-B52527CCBFFF}" dt="2022-03-28T09:49:12.498" v="1844"/>
          <ac:spMkLst>
            <pc:docMk/>
            <pc:sldMk cId="2993497197" sldId="281"/>
            <ac:spMk id="70" creationId="{F95FA574-537D-4E30-9282-36D97FF3E4ED}"/>
          </ac:spMkLst>
        </pc:spChg>
        <pc:spChg chg="add mod">
          <ac:chgData name="Nick Gray" userId="9c22b994-a85c-492b-b101-aa08c6c986ed" providerId="ADAL" clId="{CD3FD6A6-D3BF-4EA2-9681-B52527CCBFFF}" dt="2022-03-28T09:49:12.498" v="1844"/>
          <ac:spMkLst>
            <pc:docMk/>
            <pc:sldMk cId="2993497197" sldId="281"/>
            <ac:spMk id="71" creationId="{F1A5080A-75E6-4B54-821D-3C08FAED538F}"/>
          </ac:spMkLst>
        </pc:spChg>
        <pc:spChg chg="add mod">
          <ac:chgData name="Nick Gray" userId="9c22b994-a85c-492b-b101-aa08c6c986ed" providerId="ADAL" clId="{CD3FD6A6-D3BF-4EA2-9681-B52527CCBFFF}" dt="2022-03-28T09:49:12.498" v="1844"/>
          <ac:spMkLst>
            <pc:docMk/>
            <pc:sldMk cId="2993497197" sldId="281"/>
            <ac:spMk id="72" creationId="{499FC4E4-027E-4BFA-970C-B8D46499259E}"/>
          </ac:spMkLst>
        </pc:spChg>
        <pc:spChg chg="add mod">
          <ac:chgData name="Nick Gray" userId="9c22b994-a85c-492b-b101-aa08c6c986ed" providerId="ADAL" clId="{CD3FD6A6-D3BF-4EA2-9681-B52527CCBFFF}" dt="2022-03-28T09:49:12.498" v="1844"/>
          <ac:spMkLst>
            <pc:docMk/>
            <pc:sldMk cId="2993497197" sldId="281"/>
            <ac:spMk id="73" creationId="{7E9E64E1-198C-4A18-AFBB-7807C990D5CD}"/>
          </ac:spMkLst>
        </pc:spChg>
        <pc:spChg chg="add mod">
          <ac:chgData name="Nick Gray" userId="9c22b994-a85c-492b-b101-aa08c6c986ed" providerId="ADAL" clId="{CD3FD6A6-D3BF-4EA2-9681-B52527CCBFFF}" dt="2022-03-28T09:49:12.498" v="1844"/>
          <ac:spMkLst>
            <pc:docMk/>
            <pc:sldMk cId="2993497197" sldId="281"/>
            <ac:spMk id="74" creationId="{53D12F6B-DF8F-4C67-B940-F5A54FB3315D}"/>
          </ac:spMkLst>
        </pc:spChg>
        <pc:spChg chg="add mod">
          <ac:chgData name="Nick Gray" userId="9c22b994-a85c-492b-b101-aa08c6c986ed" providerId="ADAL" clId="{CD3FD6A6-D3BF-4EA2-9681-B52527CCBFFF}" dt="2022-03-28T09:49:12.498" v="1844"/>
          <ac:spMkLst>
            <pc:docMk/>
            <pc:sldMk cId="2993497197" sldId="281"/>
            <ac:spMk id="75" creationId="{42FA7C89-F2F5-48C2-A107-5B8F685AA72E}"/>
          </ac:spMkLst>
        </pc:spChg>
        <pc:spChg chg="add mod">
          <ac:chgData name="Nick Gray" userId="9c22b994-a85c-492b-b101-aa08c6c986ed" providerId="ADAL" clId="{CD3FD6A6-D3BF-4EA2-9681-B52527CCBFFF}" dt="2022-03-28T09:49:12.498" v="1844"/>
          <ac:spMkLst>
            <pc:docMk/>
            <pc:sldMk cId="2993497197" sldId="281"/>
            <ac:spMk id="76" creationId="{E99AD92B-C5EC-448F-8378-788A42335EC6}"/>
          </ac:spMkLst>
        </pc:spChg>
        <pc:spChg chg="add mod">
          <ac:chgData name="Nick Gray" userId="9c22b994-a85c-492b-b101-aa08c6c986ed" providerId="ADAL" clId="{CD3FD6A6-D3BF-4EA2-9681-B52527CCBFFF}" dt="2022-03-28T09:49:12.498" v="1844"/>
          <ac:spMkLst>
            <pc:docMk/>
            <pc:sldMk cId="2993497197" sldId="281"/>
            <ac:spMk id="77" creationId="{2E44641D-D2CE-4412-90E1-96A0C25775F8}"/>
          </ac:spMkLst>
        </pc:spChg>
        <pc:spChg chg="add mod">
          <ac:chgData name="Nick Gray" userId="9c22b994-a85c-492b-b101-aa08c6c986ed" providerId="ADAL" clId="{CD3FD6A6-D3BF-4EA2-9681-B52527CCBFFF}" dt="2022-03-28T09:49:12.498" v="1844"/>
          <ac:spMkLst>
            <pc:docMk/>
            <pc:sldMk cId="2993497197" sldId="281"/>
            <ac:spMk id="78" creationId="{C3FF238F-788C-4600-8600-C5E3394B8405}"/>
          </ac:spMkLst>
        </pc:spChg>
        <pc:spChg chg="add mod">
          <ac:chgData name="Nick Gray" userId="9c22b994-a85c-492b-b101-aa08c6c986ed" providerId="ADAL" clId="{CD3FD6A6-D3BF-4EA2-9681-B52527CCBFFF}" dt="2022-03-28T09:49:12.498" v="1844"/>
          <ac:spMkLst>
            <pc:docMk/>
            <pc:sldMk cId="2993497197" sldId="281"/>
            <ac:spMk id="79" creationId="{91961B6F-AEF5-4656-BB27-50BFAA4C58F9}"/>
          </ac:spMkLst>
        </pc:spChg>
        <pc:spChg chg="add mod">
          <ac:chgData name="Nick Gray" userId="9c22b994-a85c-492b-b101-aa08c6c986ed" providerId="ADAL" clId="{CD3FD6A6-D3BF-4EA2-9681-B52527CCBFFF}" dt="2022-03-28T09:49:12.498" v="1844"/>
          <ac:spMkLst>
            <pc:docMk/>
            <pc:sldMk cId="2993497197" sldId="281"/>
            <ac:spMk id="80" creationId="{ABBF6916-F4B8-4843-AFD6-DE7BD60D74AD}"/>
          </ac:spMkLst>
        </pc:spChg>
        <pc:spChg chg="add mod">
          <ac:chgData name="Nick Gray" userId="9c22b994-a85c-492b-b101-aa08c6c986ed" providerId="ADAL" clId="{CD3FD6A6-D3BF-4EA2-9681-B52527CCBFFF}" dt="2022-03-28T09:49:12.498" v="1844"/>
          <ac:spMkLst>
            <pc:docMk/>
            <pc:sldMk cId="2993497197" sldId="281"/>
            <ac:spMk id="81" creationId="{42165E16-741F-4B6C-9BDD-73473B1BD43E}"/>
          </ac:spMkLst>
        </pc:spChg>
        <pc:spChg chg="add mod">
          <ac:chgData name="Nick Gray" userId="9c22b994-a85c-492b-b101-aa08c6c986ed" providerId="ADAL" clId="{CD3FD6A6-D3BF-4EA2-9681-B52527CCBFFF}" dt="2022-03-28T09:49:12.498" v="1844"/>
          <ac:spMkLst>
            <pc:docMk/>
            <pc:sldMk cId="2993497197" sldId="281"/>
            <ac:spMk id="82" creationId="{B751CF76-D95D-47C9-9576-3E52F9170545}"/>
          </ac:spMkLst>
        </pc:spChg>
        <pc:spChg chg="add mod">
          <ac:chgData name="Nick Gray" userId="9c22b994-a85c-492b-b101-aa08c6c986ed" providerId="ADAL" clId="{CD3FD6A6-D3BF-4EA2-9681-B52527CCBFFF}" dt="2022-03-28T09:49:12.498" v="1844"/>
          <ac:spMkLst>
            <pc:docMk/>
            <pc:sldMk cId="2993497197" sldId="281"/>
            <ac:spMk id="83" creationId="{03454431-609C-41DA-8EA2-3F5E6DC5D76E}"/>
          </ac:spMkLst>
        </pc:spChg>
        <pc:spChg chg="add mod">
          <ac:chgData name="Nick Gray" userId="9c22b994-a85c-492b-b101-aa08c6c986ed" providerId="ADAL" clId="{CD3FD6A6-D3BF-4EA2-9681-B52527CCBFFF}" dt="2022-03-28T09:49:12.498" v="1844"/>
          <ac:spMkLst>
            <pc:docMk/>
            <pc:sldMk cId="2993497197" sldId="281"/>
            <ac:spMk id="84" creationId="{8E59859F-B163-407B-84C6-1E617D53BE99}"/>
          </ac:spMkLst>
        </pc:spChg>
        <pc:spChg chg="add mod">
          <ac:chgData name="Nick Gray" userId="9c22b994-a85c-492b-b101-aa08c6c986ed" providerId="ADAL" clId="{CD3FD6A6-D3BF-4EA2-9681-B52527CCBFFF}" dt="2022-03-28T09:49:12.498" v="1844"/>
          <ac:spMkLst>
            <pc:docMk/>
            <pc:sldMk cId="2993497197" sldId="281"/>
            <ac:spMk id="85" creationId="{99083508-FF9C-4C64-8FD8-99DB6F4D5FBC}"/>
          </ac:spMkLst>
        </pc:spChg>
        <pc:spChg chg="add mod">
          <ac:chgData name="Nick Gray" userId="9c22b994-a85c-492b-b101-aa08c6c986ed" providerId="ADAL" clId="{CD3FD6A6-D3BF-4EA2-9681-B52527CCBFFF}" dt="2022-03-28T09:49:12.498" v="1844"/>
          <ac:spMkLst>
            <pc:docMk/>
            <pc:sldMk cId="2993497197" sldId="281"/>
            <ac:spMk id="86" creationId="{3988D092-25FD-42C5-BA91-D57C795ED976}"/>
          </ac:spMkLst>
        </pc:spChg>
        <pc:spChg chg="add mod">
          <ac:chgData name="Nick Gray" userId="9c22b994-a85c-492b-b101-aa08c6c986ed" providerId="ADAL" clId="{CD3FD6A6-D3BF-4EA2-9681-B52527CCBFFF}" dt="2022-03-28T09:49:12.498" v="1844"/>
          <ac:spMkLst>
            <pc:docMk/>
            <pc:sldMk cId="2993497197" sldId="281"/>
            <ac:spMk id="87" creationId="{A14999D4-2183-4595-83E2-6819EE8CD899}"/>
          </ac:spMkLst>
        </pc:spChg>
        <pc:spChg chg="add mod">
          <ac:chgData name="Nick Gray" userId="9c22b994-a85c-492b-b101-aa08c6c986ed" providerId="ADAL" clId="{CD3FD6A6-D3BF-4EA2-9681-B52527CCBFFF}" dt="2022-03-28T09:49:12.498" v="1844"/>
          <ac:spMkLst>
            <pc:docMk/>
            <pc:sldMk cId="2993497197" sldId="281"/>
            <ac:spMk id="88" creationId="{3B7FD0E7-52EE-4E5C-808C-5316267F1219}"/>
          </ac:spMkLst>
        </pc:spChg>
        <pc:spChg chg="add mod">
          <ac:chgData name="Nick Gray" userId="9c22b994-a85c-492b-b101-aa08c6c986ed" providerId="ADAL" clId="{CD3FD6A6-D3BF-4EA2-9681-B52527CCBFFF}" dt="2022-03-28T09:49:12.498" v="1844"/>
          <ac:spMkLst>
            <pc:docMk/>
            <pc:sldMk cId="2993497197" sldId="281"/>
            <ac:spMk id="89" creationId="{4B47E772-A8C2-46F0-BCDE-8418E130776C}"/>
          </ac:spMkLst>
        </pc:spChg>
        <pc:spChg chg="add mod">
          <ac:chgData name="Nick Gray" userId="9c22b994-a85c-492b-b101-aa08c6c986ed" providerId="ADAL" clId="{CD3FD6A6-D3BF-4EA2-9681-B52527CCBFFF}" dt="2022-03-28T09:49:12.498" v="1844"/>
          <ac:spMkLst>
            <pc:docMk/>
            <pc:sldMk cId="2993497197" sldId="281"/>
            <ac:spMk id="90" creationId="{3AFDA551-6262-4840-B25B-5B3FA51D5136}"/>
          </ac:spMkLst>
        </pc:spChg>
        <pc:spChg chg="add mod">
          <ac:chgData name="Nick Gray" userId="9c22b994-a85c-492b-b101-aa08c6c986ed" providerId="ADAL" clId="{CD3FD6A6-D3BF-4EA2-9681-B52527CCBFFF}" dt="2022-03-28T09:49:12.498" v="1844"/>
          <ac:spMkLst>
            <pc:docMk/>
            <pc:sldMk cId="2993497197" sldId="281"/>
            <ac:spMk id="91" creationId="{C6963AB3-45ED-4D05-B069-5F419C791BBB}"/>
          </ac:spMkLst>
        </pc:spChg>
        <pc:spChg chg="add mod">
          <ac:chgData name="Nick Gray" userId="9c22b994-a85c-492b-b101-aa08c6c986ed" providerId="ADAL" clId="{CD3FD6A6-D3BF-4EA2-9681-B52527CCBFFF}" dt="2022-03-28T09:49:12.498" v="1844"/>
          <ac:spMkLst>
            <pc:docMk/>
            <pc:sldMk cId="2993497197" sldId="281"/>
            <ac:spMk id="92" creationId="{C65758E6-31C6-43C0-91CF-557F5545BCE3}"/>
          </ac:spMkLst>
        </pc:spChg>
        <pc:spChg chg="add mod">
          <ac:chgData name="Nick Gray" userId="9c22b994-a85c-492b-b101-aa08c6c986ed" providerId="ADAL" clId="{CD3FD6A6-D3BF-4EA2-9681-B52527CCBFFF}" dt="2022-03-28T09:49:12.498" v="1844"/>
          <ac:spMkLst>
            <pc:docMk/>
            <pc:sldMk cId="2993497197" sldId="281"/>
            <ac:spMk id="93" creationId="{AA5097E7-BBC9-4BFB-B3B2-DD8C2F06E4C7}"/>
          </ac:spMkLst>
        </pc:spChg>
        <pc:spChg chg="add mod">
          <ac:chgData name="Nick Gray" userId="9c22b994-a85c-492b-b101-aa08c6c986ed" providerId="ADAL" clId="{CD3FD6A6-D3BF-4EA2-9681-B52527CCBFFF}" dt="2022-03-28T09:49:12.498" v="1844"/>
          <ac:spMkLst>
            <pc:docMk/>
            <pc:sldMk cId="2993497197" sldId="281"/>
            <ac:spMk id="94" creationId="{AC6A66C1-C004-467F-B336-1A8F00CA7F1B}"/>
          </ac:spMkLst>
        </pc:spChg>
        <pc:spChg chg="add mod">
          <ac:chgData name="Nick Gray" userId="9c22b994-a85c-492b-b101-aa08c6c986ed" providerId="ADAL" clId="{CD3FD6A6-D3BF-4EA2-9681-B52527CCBFFF}" dt="2022-03-28T09:49:12.498" v="1844"/>
          <ac:spMkLst>
            <pc:docMk/>
            <pc:sldMk cId="2993497197" sldId="281"/>
            <ac:spMk id="95" creationId="{4318F987-8335-4C25-8B21-50BFCF675E2B}"/>
          </ac:spMkLst>
        </pc:spChg>
        <pc:spChg chg="add mod">
          <ac:chgData name="Nick Gray" userId="9c22b994-a85c-492b-b101-aa08c6c986ed" providerId="ADAL" clId="{CD3FD6A6-D3BF-4EA2-9681-B52527CCBFFF}" dt="2022-03-28T09:49:12.498" v="1844"/>
          <ac:spMkLst>
            <pc:docMk/>
            <pc:sldMk cId="2993497197" sldId="281"/>
            <ac:spMk id="96" creationId="{B82ECC4C-F638-44AC-B564-3038E5D13383}"/>
          </ac:spMkLst>
        </pc:spChg>
        <pc:spChg chg="add mod">
          <ac:chgData name="Nick Gray" userId="9c22b994-a85c-492b-b101-aa08c6c986ed" providerId="ADAL" clId="{CD3FD6A6-D3BF-4EA2-9681-B52527CCBFFF}" dt="2022-03-28T09:49:12.498" v="1844"/>
          <ac:spMkLst>
            <pc:docMk/>
            <pc:sldMk cId="2993497197" sldId="281"/>
            <ac:spMk id="97" creationId="{049C23F8-AED9-49EB-B362-D8E7C3F85C59}"/>
          </ac:spMkLst>
        </pc:spChg>
        <pc:spChg chg="add mod">
          <ac:chgData name="Nick Gray" userId="9c22b994-a85c-492b-b101-aa08c6c986ed" providerId="ADAL" clId="{CD3FD6A6-D3BF-4EA2-9681-B52527CCBFFF}" dt="2022-03-28T09:49:12.498" v="1844"/>
          <ac:spMkLst>
            <pc:docMk/>
            <pc:sldMk cId="2993497197" sldId="281"/>
            <ac:spMk id="98" creationId="{24D3489C-C1EF-4E48-B747-4C6C818EC383}"/>
          </ac:spMkLst>
        </pc:spChg>
        <pc:spChg chg="add mod">
          <ac:chgData name="Nick Gray" userId="9c22b994-a85c-492b-b101-aa08c6c986ed" providerId="ADAL" clId="{CD3FD6A6-D3BF-4EA2-9681-B52527CCBFFF}" dt="2022-03-28T09:49:12.498" v="1844"/>
          <ac:spMkLst>
            <pc:docMk/>
            <pc:sldMk cId="2993497197" sldId="281"/>
            <ac:spMk id="99" creationId="{1F773083-4E35-4E33-A0D3-7A2B409300FD}"/>
          </ac:spMkLst>
        </pc:spChg>
        <pc:spChg chg="add mod">
          <ac:chgData name="Nick Gray" userId="9c22b994-a85c-492b-b101-aa08c6c986ed" providerId="ADAL" clId="{CD3FD6A6-D3BF-4EA2-9681-B52527CCBFFF}" dt="2022-03-28T09:49:12.498" v="1844"/>
          <ac:spMkLst>
            <pc:docMk/>
            <pc:sldMk cId="2993497197" sldId="281"/>
            <ac:spMk id="100" creationId="{301E8968-6316-43F1-B0BC-3C08BE20AC54}"/>
          </ac:spMkLst>
        </pc:spChg>
        <pc:spChg chg="add mod">
          <ac:chgData name="Nick Gray" userId="9c22b994-a85c-492b-b101-aa08c6c986ed" providerId="ADAL" clId="{CD3FD6A6-D3BF-4EA2-9681-B52527CCBFFF}" dt="2022-03-28T09:49:12.498" v="1844"/>
          <ac:spMkLst>
            <pc:docMk/>
            <pc:sldMk cId="2993497197" sldId="281"/>
            <ac:spMk id="101" creationId="{8E9854AF-36DD-4D53-BBAA-1A406497E3E4}"/>
          </ac:spMkLst>
        </pc:spChg>
        <pc:spChg chg="add mod">
          <ac:chgData name="Nick Gray" userId="9c22b994-a85c-492b-b101-aa08c6c986ed" providerId="ADAL" clId="{CD3FD6A6-D3BF-4EA2-9681-B52527CCBFFF}" dt="2022-03-28T09:49:12.498" v="1844"/>
          <ac:spMkLst>
            <pc:docMk/>
            <pc:sldMk cId="2993497197" sldId="281"/>
            <ac:spMk id="102" creationId="{480CC2C4-9629-4E94-8F0C-5FA70A0192C0}"/>
          </ac:spMkLst>
        </pc:spChg>
        <pc:spChg chg="add mod">
          <ac:chgData name="Nick Gray" userId="9c22b994-a85c-492b-b101-aa08c6c986ed" providerId="ADAL" clId="{CD3FD6A6-D3BF-4EA2-9681-B52527CCBFFF}" dt="2022-03-28T09:49:12.498" v="1844"/>
          <ac:spMkLst>
            <pc:docMk/>
            <pc:sldMk cId="2993497197" sldId="281"/>
            <ac:spMk id="103" creationId="{44AA588A-0EB8-4586-8676-A9B57F39D489}"/>
          </ac:spMkLst>
        </pc:spChg>
        <pc:spChg chg="add mod">
          <ac:chgData name="Nick Gray" userId="9c22b994-a85c-492b-b101-aa08c6c986ed" providerId="ADAL" clId="{CD3FD6A6-D3BF-4EA2-9681-B52527CCBFFF}" dt="2022-03-28T09:49:12.498" v="1844"/>
          <ac:spMkLst>
            <pc:docMk/>
            <pc:sldMk cId="2993497197" sldId="281"/>
            <ac:spMk id="104" creationId="{481B3EDD-2AD1-457A-ABD5-A0279C173300}"/>
          </ac:spMkLst>
        </pc:spChg>
        <pc:spChg chg="add mod">
          <ac:chgData name="Nick Gray" userId="9c22b994-a85c-492b-b101-aa08c6c986ed" providerId="ADAL" clId="{CD3FD6A6-D3BF-4EA2-9681-B52527CCBFFF}" dt="2022-03-28T09:49:12.498" v="1844"/>
          <ac:spMkLst>
            <pc:docMk/>
            <pc:sldMk cId="2993497197" sldId="281"/>
            <ac:spMk id="105" creationId="{2B0E3C58-FDF5-4A4E-8E7F-52F04AD47B15}"/>
          </ac:spMkLst>
        </pc:spChg>
        <pc:spChg chg="add mod">
          <ac:chgData name="Nick Gray" userId="9c22b994-a85c-492b-b101-aa08c6c986ed" providerId="ADAL" clId="{CD3FD6A6-D3BF-4EA2-9681-B52527CCBFFF}" dt="2022-03-28T09:49:12.498" v="1844"/>
          <ac:spMkLst>
            <pc:docMk/>
            <pc:sldMk cId="2993497197" sldId="281"/>
            <ac:spMk id="106" creationId="{8EBCE585-B7F8-4384-B539-A6BCF58D0CBC}"/>
          </ac:spMkLst>
        </pc:spChg>
        <pc:spChg chg="add mod">
          <ac:chgData name="Nick Gray" userId="9c22b994-a85c-492b-b101-aa08c6c986ed" providerId="ADAL" clId="{CD3FD6A6-D3BF-4EA2-9681-B52527CCBFFF}" dt="2022-03-28T09:49:12.498" v="1844"/>
          <ac:spMkLst>
            <pc:docMk/>
            <pc:sldMk cId="2993497197" sldId="281"/>
            <ac:spMk id="107" creationId="{612BA1A2-5F2E-4874-95F6-4C76372D68CC}"/>
          </ac:spMkLst>
        </pc:spChg>
        <pc:spChg chg="add mod">
          <ac:chgData name="Nick Gray" userId="9c22b994-a85c-492b-b101-aa08c6c986ed" providerId="ADAL" clId="{CD3FD6A6-D3BF-4EA2-9681-B52527CCBFFF}" dt="2022-03-28T09:49:12.498" v="1844"/>
          <ac:spMkLst>
            <pc:docMk/>
            <pc:sldMk cId="2993497197" sldId="281"/>
            <ac:spMk id="108" creationId="{301E21FD-D874-4582-8A17-DFBEC5FB60AD}"/>
          </ac:spMkLst>
        </pc:spChg>
        <pc:spChg chg="add mod">
          <ac:chgData name="Nick Gray" userId="9c22b994-a85c-492b-b101-aa08c6c986ed" providerId="ADAL" clId="{CD3FD6A6-D3BF-4EA2-9681-B52527CCBFFF}" dt="2022-03-28T09:49:12.498" v="1844"/>
          <ac:spMkLst>
            <pc:docMk/>
            <pc:sldMk cId="2993497197" sldId="281"/>
            <ac:spMk id="109" creationId="{37FA99FB-5B5F-486B-AE9E-78715DB1C1DE}"/>
          </ac:spMkLst>
        </pc:spChg>
        <pc:spChg chg="add mod">
          <ac:chgData name="Nick Gray" userId="9c22b994-a85c-492b-b101-aa08c6c986ed" providerId="ADAL" clId="{CD3FD6A6-D3BF-4EA2-9681-B52527CCBFFF}" dt="2022-03-28T09:49:12.498" v="1844"/>
          <ac:spMkLst>
            <pc:docMk/>
            <pc:sldMk cId="2993497197" sldId="281"/>
            <ac:spMk id="110" creationId="{AC7B561C-652B-4CC7-A9BA-2249F766C747}"/>
          </ac:spMkLst>
        </pc:spChg>
        <pc:spChg chg="add mod">
          <ac:chgData name="Nick Gray" userId="9c22b994-a85c-492b-b101-aa08c6c986ed" providerId="ADAL" clId="{CD3FD6A6-D3BF-4EA2-9681-B52527CCBFFF}" dt="2022-03-28T09:49:12.498" v="1844"/>
          <ac:spMkLst>
            <pc:docMk/>
            <pc:sldMk cId="2993497197" sldId="281"/>
            <ac:spMk id="111" creationId="{75D192FE-71A9-4FA3-9F56-803413F8C647}"/>
          </ac:spMkLst>
        </pc:spChg>
        <pc:spChg chg="add mod">
          <ac:chgData name="Nick Gray" userId="9c22b994-a85c-492b-b101-aa08c6c986ed" providerId="ADAL" clId="{CD3FD6A6-D3BF-4EA2-9681-B52527CCBFFF}" dt="2022-03-28T09:49:12.498" v="1844"/>
          <ac:spMkLst>
            <pc:docMk/>
            <pc:sldMk cId="2993497197" sldId="281"/>
            <ac:spMk id="112" creationId="{61AEC6AA-57D5-4921-90D9-7AB7BBF78584}"/>
          </ac:spMkLst>
        </pc:spChg>
        <pc:spChg chg="add mod">
          <ac:chgData name="Nick Gray" userId="9c22b994-a85c-492b-b101-aa08c6c986ed" providerId="ADAL" clId="{CD3FD6A6-D3BF-4EA2-9681-B52527CCBFFF}" dt="2022-03-28T09:49:12.498" v="1844"/>
          <ac:spMkLst>
            <pc:docMk/>
            <pc:sldMk cId="2993497197" sldId="281"/>
            <ac:spMk id="113" creationId="{2D481F66-70E9-4D5C-BCE0-C8CC9F07838E}"/>
          </ac:spMkLst>
        </pc:spChg>
        <pc:spChg chg="add mod">
          <ac:chgData name="Nick Gray" userId="9c22b994-a85c-492b-b101-aa08c6c986ed" providerId="ADAL" clId="{CD3FD6A6-D3BF-4EA2-9681-B52527CCBFFF}" dt="2022-03-28T09:49:12.498" v="1844"/>
          <ac:spMkLst>
            <pc:docMk/>
            <pc:sldMk cId="2993497197" sldId="281"/>
            <ac:spMk id="114" creationId="{CDDBA887-ACBD-41A2-BC50-EE0803BC5773}"/>
          </ac:spMkLst>
        </pc:spChg>
        <pc:spChg chg="add mod">
          <ac:chgData name="Nick Gray" userId="9c22b994-a85c-492b-b101-aa08c6c986ed" providerId="ADAL" clId="{CD3FD6A6-D3BF-4EA2-9681-B52527CCBFFF}" dt="2022-03-28T09:49:12.498" v="1844"/>
          <ac:spMkLst>
            <pc:docMk/>
            <pc:sldMk cId="2993497197" sldId="281"/>
            <ac:spMk id="115" creationId="{AC1A0C88-E94E-4396-B02B-3C2A614EB74E}"/>
          </ac:spMkLst>
        </pc:spChg>
        <pc:spChg chg="add mod">
          <ac:chgData name="Nick Gray" userId="9c22b994-a85c-492b-b101-aa08c6c986ed" providerId="ADAL" clId="{CD3FD6A6-D3BF-4EA2-9681-B52527CCBFFF}" dt="2022-03-28T09:49:45.377" v="1850" actId="403"/>
          <ac:spMkLst>
            <pc:docMk/>
            <pc:sldMk cId="2993497197" sldId="281"/>
            <ac:spMk id="116" creationId="{F1767771-E567-4BE6-8C6B-EDB7F6A5FE59}"/>
          </ac:spMkLst>
        </pc:spChg>
        <pc:spChg chg="add mod">
          <ac:chgData name="Nick Gray" userId="9c22b994-a85c-492b-b101-aa08c6c986ed" providerId="ADAL" clId="{CD3FD6A6-D3BF-4EA2-9681-B52527CCBFFF}" dt="2022-03-28T09:49:12.498" v="1844"/>
          <ac:spMkLst>
            <pc:docMk/>
            <pc:sldMk cId="2993497197" sldId="281"/>
            <ac:spMk id="117" creationId="{B700D7DA-656A-426E-A310-D29A34F8FDBA}"/>
          </ac:spMkLst>
        </pc:spChg>
        <pc:spChg chg="add mod">
          <ac:chgData name="Nick Gray" userId="9c22b994-a85c-492b-b101-aa08c6c986ed" providerId="ADAL" clId="{CD3FD6A6-D3BF-4EA2-9681-B52527CCBFFF}" dt="2022-03-28T09:49:12.498" v="1844"/>
          <ac:spMkLst>
            <pc:docMk/>
            <pc:sldMk cId="2993497197" sldId="281"/>
            <ac:spMk id="118" creationId="{31C47A2E-A3D6-42E6-AA24-771762F24A08}"/>
          </ac:spMkLst>
        </pc:spChg>
        <pc:spChg chg="add mod">
          <ac:chgData name="Nick Gray" userId="9c22b994-a85c-492b-b101-aa08c6c986ed" providerId="ADAL" clId="{CD3FD6A6-D3BF-4EA2-9681-B52527CCBFFF}" dt="2022-03-28T09:49:12.498" v="1844"/>
          <ac:spMkLst>
            <pc:docMk/>
            <pc:sldMk cId="2993497197" sldId="281"/>
            <ac:spMk id="119" creationId="{2AF4C497-B70E-4EED-BB04-A42F6279E299}"/>
          </ac:spMkLst>
        </pc:spChg>
        <pc:spChg chg="add mod">
          <ac:chgData name="Nick Gray" userId="9c22b994-a85c-492b-b101-aa08c6c986ed" providerId="ADAL" clId="{CD3FD6A6-D3BF-4EA2-9681-B52527CCBFFF}" dt="2022-03-28T09:49:12.498" v="1844"/>
          <ac:spMkLst>
            <pc:docMk/>
            <pc:sldMk cId="2993497197" sldId="281"/>
            <ac:spMk id="120" creationId="{85031E58-34AE-4DB4-A5DB-24349FE40EAE}"/>
          </ac:spMkLst>
        </pc:spChg>
        <pc:spChg chg="add mod">
          <ac:chgData name="Nick Gray" userId="9c22b994-a85c-492b-b101-aa08c6c986ed" providerId="ADAL" clId="{CD3FD6A6-D3BF-4EA2-9681-B52527CCBFFF}" dt="2022-03-28T09:49:12.498" v="1844"/>
          <ac:spMkLst>
            <pc:docMk/>
            <pc:sldMk cId="2993497197" sldId="281"/>
            <ac:spMk id="121" creationId="{E12BCD90-B06A-4DC0-9821-D1E029A883EA}"/>
          </ac:spMkLst>
        </pc:spChg>
        <pc:spChg chg="add mod">
          <ac:chgData name="Nick Gray" userId="9c22b994-a85c-492b-b101-aa08c6c986ed" providerId="ADAL" clId="{CD3FD6A6-D3BF-4EA2-9681-B52527CCBFFF}" dt="2022-03-28T09:49:12.498" v="1844"/>
          <ac:spMkLst>
            <pc:docMk/>
            <pc:sldMk cId="2993497197" sldId="281"/>
            <ac:spMk id="122" creationId="{DD46C031-BAE2-44B6-8542-40CC750F11EB}"/>
          </ac:spMkLst>
        </pc:spChg>
        <pc:spChg chg="add mod">
          <ac:chgData name="Nick Gray" userId="9c22b994-a85c-492b-b101-aa08c6c986ed" providerId="ADAL" clId="{CD3FD6A6-D3BF-4EA2-9681-B52527CCBFFF}" dt="2022-03-28T09:49:12.498" v="1844"/>
          <ac:spMkLst>
            <pc:docMk/>
            <pc:sldMk cId="2993497197" sldId="281"/>
            <ac:spMk id="123" creationId="{86F64953-4E0B-4702-871E-DD3360344375}"/>
          </ac:spMkLst>
        </pc:spChg>
        <pc:spChg chg="add mod">
          <ac:chgData name="Nick Gray" userId="9c22b994-a85c-492b-b101-aa08c6c986ed" providerId="ADAL" clId="{CD3FD6A6-D3BF-4EA2-9681-B52527CCBFFF}" dt="2022-03-28T09:49:12.498" v="1844"/>
          <ac:spMkLst>
            <pc:docMk/>
            <pc:sldMk cId="2993497197" sldId="281"/>
            <ac:spMk id="124" creationId="{2A824DC2-092D-421A-9CEE-0E9D67244CE1}"/>
          </ac:spMkLst>
        </pc:spChg>
        <pc:spChg chg="add mod">
          <ac:chgData name="Nick Gray" userId="9c22b994-a85c-492b-b101-aa08c6c986ed" providerId="ADAL" clId="{CD3FD6A6-D3BF-4EA2-9681-B52527CCBFFF}" dt="2022-03-28T09:49:12.498" v="1844"/>
          <ac:spMkLst>
            <pc:docMk/>
            <pc:sldMk cId="2993497197" sldId="281"/>
            <ac:spMk id="125" creationId="{3119E867-3078-4CBB-80CF-3A8CFA95AA3D}"/>
          </ac:spMkLst>
        </pc:spChg>
        <pc:grpChg chg="add mod">
          <ac:chgData name="Nick Gray" userId="9c22b994-a85c-492b-b101-aa08c6c986ed" providerId="ADAL" clId="{CD3FD6A6-D3BF-4EA2-9681-B52527CCBFFF}" dt="2022-03-28T09:49:03.754" v="1841"/>
          <ac:grpSpMkLst>
            <pc:docMk/>
            <pc:sldMk cId="2993497197" sldId="281"/>
            <ac:grpSpMk id="6" creationId="{04DE9F3F-DBBE-44B6-B778-C9C2450ADD20}"/>
          </ac:grpSpMkLst>
        </pc:grpChg>
        <pc:grpChg chg="add mod">
          <ac:chgData name="Nick Gray" userId="9c22b994-a85c-492b-b101-aa08c6c986ed" providerId="ADAL" clId="{CD3FD6A6-D3BF-4EA2-9681-B52527CCBFFF}" dt="2022-03-28T09:50:41.380" v="1899" actId="1076"/>
          <ac:grpSpMkLst>
            <pc:docMk/>
            <pc:sldMk cId="2993497197" sldId="281"/>
            <ac:grpSpMk id="66" creationId="{4A5EDC12-EF48-4A9C-BB72-0DE3D158AA7F}"/>
          </ac:grpSpMkLst>
        </pc:grpChg>
        <pc:picChg chg="add del">
          <ac:chgData name="Nick Gray" userId="9c22b994-a85c-492b-b101-aa08c6c986ed" providerId="ADAL" clId="{CD3FD6A6-D3BF-4EA2-9681-B52527CCBFFF}" dt="2022-03-28T09:49:07.003" v="1843"/>
          <ac:picMkLst>
            <pc:docMk/>
            <pc:sldMk cId="2993497197" sldId="281"/>
            <ac:picMk id="2" creationId="{442D52F9-FFFC-47B8-B92F-71D24EE97590}"/>
          </ac:picMkLst>
        </pc:picChg>
      </pc:sldChg>
      <pc:sldChg chg="addSp delSp modSp add mod modClrScheme chgLayout">
        <pc:chgData name="Nick Gray" userId="9c22b994-a85c-492b-b101-aa08c6c986ed" providerId="ADAL" clId="{CD3FD6A6-D3BF-4EA2-9681-B52527CCBFFF}" dt="2022-03-30T10:14:47.208" v="3300"/>
        <pc:sldMkLst>
          <pc:docMk/>
          <pc:sldMk cId="994903823" sldId="282"/>
        </pc:sldMkLst>
        <pc:spChg chg="mod">
          <ac:chgData name="Nick Gray" userId="9c22b994-a85c-492b-b101-aa08c6c986ed" providerId="ADAL" clId="{CD3FD6A6-D3BF-4EA2-9681-B52527CCBFFF}" dt="2022-03-11T13:52:46.654" v="275" actId="20577"/>
          <ac:spMkLst>
            <pc:docMk/>
            <pc:sldMk cId="994903823" sldId="282"/>
            <ac:spMk id="3" creationId="{03B4F088-5471-4374-B288-1616CFEAA28F}"/>
          </ac:spMkLst>
        </pc:spChg>
        <pc:spChg chg="mod">
          <ac:chgData name="Nick Gray" userId="9c22b994-a85c-492b-b101-aa08c6c986ed" providerId="ADAL" clId="{CD3FD6A6-D3BF-4EA2-9681-B52527CCBFFF}" dt="2022-03-30T10:02:33.185" v="3264" actId="122"/>
          <ac:spMkLst>
            <pc:docMk/>
            <pc:sldMk cId="994903823" sldId="282"/>
            <ac:spMk id="5" creationId="{19FB97B9-E909-4B3B-933B-0EC2382E6AC1}"/>
          </ac:spMkLst>
        </pc:spChg>
        <pc:spChg chg="add del mod ord">
          <ac:chgData name="Nick Gray" userId="9c22b994-a85c-492b-b101-aa08c6c986ed" providerId="ADAL" clId="{CD3FD6A6-D3BF-4EA2-9681-B52527CCBFFF}" dt="2022-03-30T10:01:14.598" v="3213" actId="700"/>
          <ac:spMkLst>
            <pc:docMk/>
            <pc:sldMk cId="994903823" sldId="282"/>
            <ac:spMk id="6" creationId="{49A990EE-DBC8-4F92-A65A-938736295809}"/>
          </ac:spMkLst>
        </pc:spChg>
        <pc:spChg chg="add del mod ord">
          <ac:chgData name="Nick Gray" userId="9c22b994-a85c-492b-b101-aa08c6c986ed" providerId="ADAL" clId="{CD3FD6A6-D3BF-4EA2-9681-B52527CCBFFF}" dt="2022-03-30T10:01:14.598" v="3213" actId="700"/>
          <ac:spMkLst>
            <pc:docMk/>
            <pc:sldMk cId="994903823" sldId="282"/>
            <ac:spMk id="7" creationId="{743B3F88-C982-41E1-9CED-534CE8197F62}"/>
          </ac:spMkLst>
        </pc:spChg>
        <pc:spChg chg="add del mod ord">
          <ac:chgData name="Nick Gray" userId="9c22b994-a85c-492b-b101-aa08c6c986ed" providerId="ADAL" clId="{CD3FD6A6-D3BF-4EA2-9681-B52527CCBFFF}" dt="2022-03-30T10:01:14.598" v="3213" actId="700"/>
          <ac:spMkLst>
            <pc:docMk/>
            <pc:sldMk cId="994903823" sldId="282"/>
            <ac:spMk id="8" creationId="{0DEBDB42-7F33-4CD5-8278-38D1D53B2728}"/>
          </ac:spMkLst>
        </pc:spChg>
        <pc:spChg chg="add mod">
          <ac:chgData name="Nick Gray" userId="9c22b994-a85c-492b-b101-aa08c6c986ed" providerId="ADAL" clId="{CD3FD6A6-D3BF-4EA2-9681-B52527CCBFFF}" dt="2022-03-30T10:02:25.682" v="3262" actId="122"/>
          <ac:spMkLst>
            <pc:docMk/>
            <pc:sldMk cId="994903823" sldId="282"/>
            <ac:spMk id="10" creationId="{514447E8-C03B-46E8-8624-65E7C66A7FFA}"/>
          </ac:spMkLst>
        </pc:spChg>
        <pc:graphicFrameChg chg="add mod modGraphic">
          <ac:chgData name="Nick Gray" userId="9c22b994-a85c-492b-b101-aa08c6c986ed" providerId="ADAL" clId="{CD3FD6A6-D3BF-4EA2-9681-B52527CCBFFF}" dt="2022-03-30T10:03:37.394" v="3272" actId="113"/>
          <ac:graphicFrameMkLst>
            <pc:docMk/>
            <pc:sldMk cId="994903823" sldId="282"/>
            <ac:graphicFrameMk id="2" creationId="{FFD82376-4ECA-45A1-A8B9-D88A3BC0E280}"/>
          </ac:graphicFrameMkLst>
        </pc:graphicFrameChg>
        <pc:graphicFrameChg chg="add del mod">
          <ac:chgData name="Nick Gray" userId="9c22b994-a85c-492b-b101-aa08c6c986ed" providerId="ADAL" clId="{CD3FD6A6-D3BF-4EA2-9681-B52527CCBFFF}" dt="2022-03-28T10:10:17.763" v="1960" actId="478"/>
          <ac:graphicFrameMkLst>
            <pc:docMk/>
            <pc:sldMk cId="994903823" sldId="282"/>
            <ac:graphicFrameMk id="8" creationId="{21CD4046-0032-4F2E-B4BB-E0986E803478}"/>
          </ac:graphicFrameMkLst>
        </pc:graphicFrameChg>
        <pc:graphicFrameChg chg="add mod modGraphic">
          <ac:chgData name="Nick Gray" userId="9c22b994-a85c-492b-b101-aa08c6c986ed" providerId="ADAL" clId="{CD3FD6A6-D3BF-4EA2-9681-B52527CCBFFF}" dt="2022-03-30T10:14:47.208" v="3300"/>
          <ac:graphicFrameMkLst>
            <pc:docMk/>
            <pc:sldMk cId="994903823" sldId="282"/>
            <ac:graphicFrameMk id="9" creationId="{4FC983D0-7FC1-4207-9FE9-426D103EDB11}"/>
          </ac:graphicFrameMkLst>
        </pc:graphicFrameChg>
        <pc:picChg chg="add del">
          <ac:chgData name="Nick Gray" userId="9c22b994-a85c-492b-b101-aa08c6c986ed" providerId="ADAL" clId="{CD3FD6A6-D3BF-4EA2-9681-B52527CCBFFF}" dt="2022-03-28T10:09:50.477" v="1953" actId="478"/>
          <ac:picMkLst>
            <pc:docMk/>
            <pc:sldMk cId="994903823" sldId="282"/>
            <ac:picMk id="7" creationId="{788CCDF1-3160-4D0F-86DC-DCE121D79F60}"/>
          </ac:picMkLst>
        </pc:picChg>
      </pc:sldChg>
      <pc:sldChg chg="addSp modSp add mod">
        <pc:chgData name="Nick Gray" userId="9c22b994-a85c-492b-b101-aa08c6c986ed" providerId="ADAL" clId="{CD3FD6A6-D3BF-4EA2-9681-B52527CCBFFF}" dt="2022-03-30T11:58:50.838" v="3992" actId="20577"/>
        <pc:sldMkLst>
          <pc:docMk/>
          <pc:sldMk cId="185981267" sldId="283"/>
        </pc:sldMkLst>
        <pc:spChg chg="mod">
          <ac:chgData name="Nick Gray" userId="9c22b994-a85c-492b-b101-aa08c6c986ed" providerId="ADAL" clId="{CD3FD6A6-D3BF-4EA2-9681-B52527CCBFFF}" dt="2022-03-28T12:45:58.022" v="2735" actId="20577"/>
          <ac:spMkLst>
            <pc:docMk/>
            <pc:sldMk cId="185981267" sldId="283"/>
            <ac:spMk id="3" creationId="{03B4F088-5471-4374-B288-1616CFEAA28F}"/>
          </ac:spMkLst>
        </pc:spChg>
        <pc:spChg chg="mod">
          <ac:chgData name="Nick Gray" userId="9c22b994-a85c-492b-b101-aa08c6c986ed" providerId="ADAL" clId="{CD3FD6A6-D3BF-4EA2-9681-B52527CCBFFF}" dt="2022-03-30T11:07:49.040" v="3618" actId="6549"/>
          <ac:spMkLst>
            <pc:docMk/>
            <pc:sldMk cId="185981267" sldId="283"/>
            <ac:spMk id="5" creationId="{19FB97B9-E909-4B3B-933B-0EC2382E6AC1}"/>
          </ac:spMkLst>
        </pc:spChg>
        <pc:spChg chg="add mod">
          <ac:chgData name="Nick Gray" userId="9c22b994-a85c-492b-b101-aa08c6c986ed" providerId="ADAL" clId="{CD3FD6A6-D3BF-4EA2-9681-B52527CCBFFF}" dt="2022-03-30T11:57:25.942" v="3837" actId="20577"/>
          <ac:spMkLst>
            <pc:docMk/>
            <pc:sldMk cId="185981267" sldId="283"/>
            <ac:spMk id="6" creationId="{8C727258-9D13-4674-A535-9D454BB2BCCE}"/>
          </ac:spMkLst>
        </pc:spChg>
        <pc:spChg chg="add mod">
          <ac:chgData name="Nick Gray" userId="9c22b994-a85c-492b-b101-aa08c6c986ed" providerId="ADAL" clId="{CD3FD6A6-D3BF-4EA2-9681-B52527CCBFFF}" dt="2022-03-30T11:58:50.838" v="3992" actId="20577"/>
          <ac:spMkLst>
            <pc:docMk/>
            <pc:sldMk cId="185981267" sldId="283"/>
            <ac:spMk id="7" creationId="{421F9348-DAF9-4923-B840-2F2D54734540}"/>
          </ac:spMkLst>
        </pc:spChg>
      </pc:sldChg>
      <pc:sldChg chg="modSp add mod">
        <pc:chgData name="Nick Gray" userId="9c22b994-a85c-492b-b101-aa08c6c986ed" providerId="ADAL" clId="{CD3FD6A6-D3BF-4EA2-9681-B52527CCBFFF}" dt="2022-03-30T12:03:12.105" v="4469" actId="20577"/>
        <pc:sldMkLst>
          <pc:docMk/>
          <pc:sldMk cId="3113251536" sldId="284"/>
        </pc:sldMkLst>
        <pc:spChg chg="mod">
          <ac:chgData name="Nick Gray" userId="9c22b994-a85c-492b-b101-aa08c6c986ed" providerId="ADAL" clId="{CD3FD6A6-D3BF-4EA2-9681-B52527CCBFFF}" dt="2022-03-28T10:31:59.846" v="2478" actId="20577"/>
          <ac:spMkLst>
            <pc:docMk/>
            <pc:sldMk cId="3113251536" sldId="284"/>
            <ac:spMk id="3" creationId="{03B4F088-5471-4374-B288-1616CFEAA28F}"/>
          </ac:spMkLst>
        </pc:spChg>
        <pc:spChg chg="mod">
          <ac:chgData name="Nick Gray" userId="9c22b994-a85c-492b-b101-aa08c6c986ed" providerId="ADAL" clId="{CD3FD6A6-D3BF-4EA2-9681-B52527CCBFFF}" dt="2022-03-30T12:03:12.105" v="4469" actId="20577"/>
          <ac:spMkLst>
            <pc:docMk/>
            <pc:sldMk cId="3113251536" sldId="284"/>
            <ac:spMk id="5" creationId="{19FB97B9-E909-4B3B-933B-0EC2382E6AC1}"/>
          </ac:spMkLst>
        </pc:spChg>
      </pc:sldChg>
    </pc:docChg>
  </pc:docChgLst>
  <pc:docChgLst>
    <pc:chgData name="Veniero Facchetti" userId="f2c6c99af91c4974" providerId="LiveId" clId="{75ECA3BE-6F6C-4FAB-B656-D11140377B23}"/>
    <pc:docChg chg="modSld">
      <pc:chgData name="Veniero Facchetti" userId="f2c6c99af91c4974" providerId="LiveId" clId="{75ECA3BE-6F6C-4FAB-B656-D11140377B23}" dt="2022-05-10T08:50:42.409" v="16" actId="6549"/>
      <pc:docMkLst>
        <pc:docMk/>
      </pc:docMkLst>
      <pc:sldChg chg="modSp mod">
        <pc:chgData name="Veniero Facchetti" userId="f2c6c99af91c4974" providerId="LiveId" clId="{75ECA3BE-6F6C-4FAB-B656-D11140377B23}" dt="2022-05-10T08:50:42.409" v="16" actId="6549"/>
        <pc:sldMkLst>
          <pc:docMk/>
          <pc:sldMk cId="2498219969" sldId="266"/>
        </pc:sldMkLst>
        <pc:spChg chg="mod">
          <ac:chgData name="Veniero Facchetti" userId="f2c6c99af91c4974" providerId="LiveId" clId="{75ECA3BE-6F6C-4FAB-B656-D11140377B23}" dt="2022-05-10T08:50:42.409" v="16" actId="6549"/>
          <ac:spMkLst>
            <pc:docMk/>
            <pc:sldMk cId="2498219969" sldId="26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681FA45A-0882-2E42-BB65-D4E30275D77E}" type="datetimeFigureOut">
              <a:rPr lang="it-IT" smtClean="0"/>
              <a:pPr/>
              <a:t>10/05/2022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B1370D63-9158-BD4D-9276-0D6B11293BFA}" type="slidenum">
              <a:rPr lang="it-IT" smtClean="0"/>
              <a:pPr/>
              <a:t>‹N›</a:t>
            </a:fld>
            <a:endParaRPr lang="it-IT" dirty="0"/>
          </a:p>
        </p:txBody>
      </p:sp>
    </p:spTree>
    <p:extLst>
      <p:ext uri="{BB962C8B-B14F-4D97-AF65-F5344CB8AC3E}">
        <p14:creationId xmlns:p14="http://schemas.microsoft.com/office/powerpoint/2010/main" val="1090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512F8B-AFAB-7E42-8432-A5F8E3AC75DC}" type="datetime1">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3226151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4069B7-FCD2-9D4B-8E75-10DF5796BEF1}" type="datetime1">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42667480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F79D0E-62E7-9D41-A949-6C06B82E1EE1}" type="datetime1">
              <a:rPr lang="it-IT" smtClean="0"/>
              <a:pPr/>
              <a:t>10/05/2022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28887848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B79F79-F40C-1C42-BBD2-2273A9E9FECE}" type="datetime1">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934507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8B1125-DD4A-BD4C-95A1-F24081310AA1}" type="datetime1">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0139349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F79D0E-62E7-9D41-A949-6C06B82E1EE1}" type="datetime1">
              <a:rPr lang="it-IT" smtClean="0"/>
              <a:pPr/>
              <a:t>10/05/2022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1618788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65700-0F78-7B49-B17F-4EBCED624A69}" type="datetime1">
              <a:rPr lang="it-IT" smtClean="0"/>
              <a:pPr/>
              <a:t>10/05/2022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8959176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4DE49B7-2E22-4247-A272-39BC49D836DB}" type="datetime1">
              <a:rPr lang="it-IT" smtClean="0"/>
              <a:pPr/>
              <a:t>10/05/2022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118167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a:stretch>
            <a:fillRect/>
          </a:stretch>
        </p:blipFill>
        <p:spPr>
          <a:xfrm>
            <a:off x="10395266" y="409061"/>
            <a:ext cx="720000" cy="720000"/>
          </a:xfrm>
          <a:prstGeom prst="rect">
            <a:avLst/>
          </a:prstGeom>
        </p:spPr>
      </p:pic>
    </p:spTree>
    <p:extLst>
      <p:ext uri="{BB962C8B-B14F-4D97-AF65-F5344CB8AC3E}">
        <p14:creationId xmlns:p14="http://schemas.microsoft.com/office/powerpoint/2010/main" val="2220175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7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B9DC60-1757-E045-A478-19FC60330ECF}" type="datetime1">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19385067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A245C5-A38B-CE46-A06F-3B82732EFF6E}" type="datetime1">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7469295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9D0E-62E7-9D41-A949-6C06B82E1EE1}" type="datetime1">
              <a:rPr lang="it-IT" smtClean="0"/>
              <a:pPr/>
              <a:t>10/05/2022</a:t>
            </a:fld>
            <a:endParaRPr lang="it-I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573765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mailto:Nick.Gray@shiphamvalve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90698" y="2087891"/>
            <a:ext cx="7874229" cy="1111055"/>
          </a:xfrm>
        </p:spPr>
        <p:txBody>
          <a:bodyPr vert="horz" lIns="0" tIns="0" rIns="0" bIns="0" rtlCol="0" anchor="b">
            <a:noAutofit/>
          </a:bodyPr>
          <a:lstStyle/>
          <a:p>
            <a:pPr algn="l"/>
            <a:r>
              <a:rPr lang="it-IT" sz="4800" b="1" dirty="0">
                <a:solidFill>
                  <a:srgbClr val="286AA6"/>
                </a:solidFill>
                <a:latin typeface="Arial" panose="020B0604020202020204" pitchFamily="34" charset="0"/>
                <a:ea typeface="Arial" charset="0"/>
                <a:cs typeface="Arial" panose="020B0604020202020204" pitchFamily="34" charset="0"/>
              </a:rPr>
              <a:t>NICK GRAY</a:t>
            </a:r>
          </a:p>
        </p:txBody>
      </p:sp>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1" name="Titolo 1"/>
          <p:cNvSpPr txBox="1">
            <a:spLocks/>
          </p:cNvSpPr>
          <p:nvPr/>
        </p:nvSpPr>
        <p:spPr>
          <a:xfrm>
            <a:off x="590698" y="3520344"/>
            <a:ext cx="11022900" cy="1378258"/>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4800" b="1" spc="-200" dirty="0">
                <a:solidFill>
                  <a:schemeClr val="bg1"/>
                </a:solidFill>
                <a:ea typeface="Arial" charset="0"/>
                <a:cs typeface="Arial" charset="0"/>
              </a:rPr>
              <a:t>Selection and Application of Nickel </a:t>
            </a:r>
            <a:r>
              <a:rPr lang="en-US" sz="4800" b="1" spc="-200" dirty="0" err="1">
                <a:solidFill>
                  <a:schemeClr val="bg1"/>
                </a:solidFill>
                <a:ea typeface="Arial" charset="0"/>
                <a:cs typeface="Arial" charset="0"/>
              </a:rPr>
              <a:t>Aluminium</a:t>
            </a:r>
            <a:r>
              <a:rPr lang="en-US" sz="4800" b="1" spc="-200" dirty="0">
                <a:solidFill>
                  <a:schemeClr val="bg1"/>
                </a:solidFill>
                <a:ea typeface="Arial" charset="0"/>
                <a:cs typeface="Arial" charset="0"/>
              </a:rPr>
              <a:t> Bronze Isolation Valves</a:t>
            </a:r>
            <a:endParaRPr lang="it-IT" sz="4800" b="1" spc="-200" dirty="0">
              <a:solidFill>
                <a:schemeClr val="bg1"/>
              </a:solidFill>
              <a:ea typeface="Arial" charset="0"/>
              <a:cs typeface="Arial" charset="0"/>
            </a:endParaRPr>
          </a:p>
        </p:txBody>
      </p:sp>
      <p:sp>
        <p:nvSpPr>
          <p:cNvPr id="3" name="CasellaDiTesto 2">
            <a:extLst>
              <a:ext uri="{FF2B5EF4-FFF2-40B4-BE49-F238E27FC236}">
                <a16:creationId xmlns:a16="http://schemas.microsoft.com/office/drawing/2014/main" id="{AA77FEA0-2101-4BA5-919E-B2A8A4FE1440}"/>
              </a:ext>
            </a:extLst>
          </p:cNvPr>
          <p:cNvSpPr txBox="1"/>
          <p:nvPr/>
        </p:nvSpPr>
        <p:spPr>
          <a:xfrm>
            <a:off x="506200" y="3213694"/>
            <a:ext cx="845461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Head of Engineering and Quality at Shipham Valves</a:t>
            </a:r>
            <a:endParaRPr lang="it-IT" sz="2400" dirty="0">
              <a:solidFill>
                <a:schemeClr val="bg1"/>
              </a:solidFill>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6"/>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498219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Packing </a:t>
            </a:r>
            <a:r>
              <a:rPr lang="en-GB" sz="2800" b="1"/>
              <a:t>/ Gasket Selection</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923330"/>
          </a:xfrm>
          <a:prstGeom prst="rect">
            <a:avLst/>
          </a:prstGeom>
          <a:noFill/>
        </p:spPr>
        <p:txBody>
          <a:bodyPr wrap="square" rtlCol="0">
            <a:spAutoFit/>
          </a:bodyPr>
          <a:lstStyle/>
          <a:p>
            <a:pPr marL="0" indent="0">
              <a:buNone/>
            </a:pPr>
            <a:r>
              <a:rPr lang="en-GB" i="1" dirty="0"/>
              <a:t>Selection of these materials should be consistent i.e. packing and gaskets should be the same material(s)</a:t>
            </a:r>
          </a:p>
          <a:p>
            <a:pPr marL="0" indent="0">
              <a:buNone/>
            </a:pPr>
            <a:endParaRPr lang="en-GB" i="1" dirty="0"/>
          </a:p>
          <a:p>
            <a:pPr marL="0" indent="0">
              <a:buNone/>
            </a:pPr>
            <a:r>
              <a:rPr lang="en-GB" i="1" dirty="0"/>
              <a:t>2 Main material options:</a:t>
            </a:r>
            <a:endParaRPr lang="en-GB" sz="1800" i="1" dirty="0"/>
          </a:p>
        </p:txBody>
      </p:sp>
      <p:sp>
        <p:nvSpPr>
          <p:cNvPr id="6" name="CasellaDiTesto 25">
            <a:extLst>
              <a:ext uri="{FF2B5EF4-FFF2-40B4-BE49-F238E27FC236}">
                <a16:creationId xmlns:a16="http://schemas.microsoft.com/office/drawing/2014/main" id="{8C727258-9D13-4674-A535-9D454BB2BCCE}"/>
              </a:ext>
            </a:extLst>
          </p:cNvPr>
          <p:cNvSpPr txBox="1"/>
          <p:nvPr/>
        </p:nvSpPr>
        <p:spPr>
          <a:xfrm>
            <a:off x="438150" y="3122876"/>
            <a:ext cx="5543369" cy="2031325"/>
          </a:xfrm>
          <a:prstGeom prst="rect">
            <a:avLst/>
          </a:prstGeom>
          <a:noFill/>
        </p:spPr>
        <p:txBody>
          <a:bodyPr wrap="square" rtlCol="0">
            <a:spAutoFit/>
          </a:bodyPr>
          <a:lstStyle/>
          <a:p>
            <a:pPr marL="0" indent="0" algn="ctr">
              <a:buNone/>
            </a:pPr>
            <a:r>
              <a:rPr lang="en-GB" b="1" i="1" dirty="0"/>
              <a:t>PTFE</a:t>
            </a:r>
          </a:p>
          <a:p>
            <a:pPr marL="0" indent="0">
              <a:buNone/>
            </a:pPr>
            <a:endParaRPr lang="en-GB" i="1" dirty="0"/>
          </a:p>
          <a:p>
            <a:pPr marL="285750" indent="-285750">
              <a:buFont typeface="Arial" panose="020B0604020202020204" pitchFamily="34" charset="0"/>
              <a:buChar char="•"/>
            </a:pPr>
            <a:r>
              <a:rPr lang="en-GB" sz="1800" i="1" dirty="0"/>
              <a:t>Chemically inert</a:t>
            </a:r>
          </a:p>
          <a:p>
            <a:pPr marL="285750" indent="-285750">
              <a:buFont typeface="Arial" panose="020B0604020202020204" pitchFamily="34" charset="0"/>
              <a:buChar char="•"/>
            </a:pPr>
            <a:r>
              <a:rPr lang="en-GB" i="1" dirty="0"/>
              <a:t>Available as flat gaskets and braided packing rings</a:t>
            </a:r>
          </a:p>
          <a:p>
            <a:pPr marL="285750" indent="-285750">
              <a:buFont typeface="Arial" panose="020B0604020202020204" pitchFamily="34" charset="0"/>
              <a:buChar char="•"/>
            </a:pPr>
            <a:r>
              <a:rPr lang="en-GB" i="1" dirty="0"/>
              <a:t>Wide operating Temperature range</a:t>
            </a:r>
            <a:endParaRPr lang="en-GB" sz="1800" i="1" dirty="0"/>
          </a:p>
          <a:p>
            <a:pPr marL="285750" indent="-285750">
              <a:buFont typeface="Arial" panose="020B0604020202020204" pitchFamily="34" charset="0"/>
              <a:buChar char="•"/>
            </a:pPr>
            <a:r>
              <a:rPr lang="en-GB" i="1" dirty="0"/>
              <a:t>Available as WRAS approved</a:t>
            </a:r>
          </a:p>
          <a:p>
            <a:pPr marL="285750" indent="-285750">
              <a:buFont typeface="Arial" panose="020B0604020202020204" pitchFamily="34" charset="0"/>
              <a:buChar char="•"/>
            </a:pPr>
            <a:endParaRPr lang="en-GB" sz="1800" i="1" dirty="0"/>
          </a:p>
        </p:txBody>
      </p:sp>
      <p:sp>
        <p:nvSpPr>
          <p:cNvPr id="7" name="CasellaDiTesto 25">
            <a:extLst>
              <a:ext uri="{FF2B5EF4-FFF2-40B4-BE49-F238E27FC236}">
                <a16:creationId xmlns:a16="http://schemas.microsoft.com/office/drawing/2014/main" id="{421F9348-DAF9-4923-B840-2F2D54734540}"/>
              </a:ext>
            </a:extLst>
          </p:cNvPr>
          <p:cNvSpPr txBox="1"/>
          <p:nvPr/>
        </p:nvSpPr>
        <p:spPr>
          <a:xfrm>
            <a:off x="6210481" y="3115026"/>
            <a:ext cx="5543369" cy="2308324"/>
          </a:xfrm>
          <a:prstGeom prst="rect">
            <a:avLst/>
          </a:prstGeom>
          <a:noFill/>
        </p:spPr>
        <p:txBody>
          <a:bodyPr wrap="square" rtlCol="0">
            <a:spAutoFit/>
          </a:bodyPr>
          <a:lstStyle/>
          <a:p>
            <a:pPr marL="0" indent="0" algn="ctr">
              <a:buNone/>
            </a:pPr>
            <a:r>
              <a:rPr lang="en-GB" b="1" i="1" dirty="0"/>
              <a:t>Graphite</a:t>
            </a:r>
          </a:p>
          <a:p>
            <a:pPr marL="0" indent="0">
              <a:buNone/>
            </a:pPr>
            <a:endParaRPr lang="en-GB" sz="1800" i="1" dirty="0"/>
          </a:p>
          <a:p>
            <a:pPr marL="285750" indent="-285750">
              <a:buFont typeface="Arial" panose="020B0604020202020204" pitchFamily="34" charset="0"/>
              <a:buChar char="•"/>
            </a:pPr>
            <a:r>
              <a:rPr lang="en-GB" i="1" dirty="0"/>
              <a:t>Chemically inert</a:t>
            </a:r>
          </a:p>
          <a:p>
            <a:pPr marL="285750" indent="-285750">
              <a:buFont typeface="Arial" panose="020B0604020202020204" pitchFamily="34" charset="0"/>
              <a:buChar char="•"/>
            </a:pPr>
            <a:r>
              <a:rPr lang="en-GB" i="1" dirty="0"/>
              <a:t>Available as flat gaskets and braided packing rings</a:t>
            </a:r>
          </a:p>
          <a:p>
            <a:pPr marL="285750" indent="-285750">
              <a:buFont typeface="Arial" panose="020B0604020202020204" pitchFamily="34" charset="0"/>
              <a:buChar char="•"/>
            </a:pPr>
            <a:r>
              <a:rPr lang="en-GB" i="1" dirty="0"/>
              <a:t>Extremely wide operating temperature range</a:t>
            </a:r>
          </a:p>
          <a:p>
            <a:pPr marL="285750" indent="-285750">
              <a:buFont typeface="Arial" panose="020B0604020202020204" pitchFamily="34" charset="0"/>
              <a:buChar char="•"/>
            </a:pPr>
            <a:r>
              <a:rPr lang="en-GB" i="1" dirty="0"/>
              <a:t>Suitable for Firesafe products</a:t>
            </a:r>
          </a:p>
          <a:p>
            <a:pPr marL="285750" indent="-285750">
              <a:buFont typeface="Arial" panose="020B0604020202020204" pitchFamily="34" charset="0"/>
              <a:buChar char="•"/>
            </a:pPr>
            <a:r>
              <a:rPr lang="en-GB" sz="1800" i="1" dirty="0"/>
              <a:t>Additives used to remove</a:t>
            </a:r>
            <a:r>
              <a:rPr lang="en-GB" i="1" dirty="0"/>
              <a:t> galvanic corrosion potential</a:t>
            </a:r>
            <a:endParaRPr lang="en-GB" sz="1800" i="1" dirty="0"/>
          </a:p>
          <a:p>
            <a:pPr marL="285750" indent="-285750">
              <a:buFont typeface="Arial" panose="020B0604020202020204" pitchFamily="34" charset="0"/>
              <a:buChar char="•"/>
            </a:pPr>
            <a:endParaRPr lang="en-GB" sz="1800" i="1" dirty="0"/>
          </a:p>
        </p:txBody>
      </p:sp>
    </p:spTree>
    <p:extLst>
      <p:ext uri="{BB962C8B-B14F-4D97-AF65-F5344CB8AC3E}">
        <p14:creationId xmlns:p14="http://schemas.microsoft.com/office/powerpoint/2010/main" val="1859812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Bolting Selection</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4801314"/>
          </a:xfrm>
          <a:prstGeom prst="rect">
            <a:avLst/>
          </a:prstGeom>
          <a:noFill/>
        </p:spPr>
        <p:txBody>
          <a:bodyPr wrap="square" rtlCol="0">
            <a:spAutoFit/>
          </a:bodyPr>
          <a:lstStyle/>
          <a:p>
            <a:pPr marL="0" indent="0">
              <a:buNone/>
            </a:pPr>
            <a:r>
              <a:rPr lang="en-GB" sz="1800" i="1" dirty="0"/>
              <a:t>Recommendation is to use Nickel Aluminium Bolting (ASTM B150 C63000 HR50) as per ASME B16.24.</a:t>
            </a:r>
          </a:p>
          <a:p>
            <a:pPr marL="285750" indent="-285750">
              <a:buFont typeface="Arial" panose="020B0604020202020204" pitchFamily="34" charset="0"/>
              <a:buChar char="•"/>
            </a:pPr>
            <a:endParaRPr lang="en-GB" i="1" dirty="0"/>
          </a:p>
          <a:p>
            <a:pPr marL="285750" indent="-285750">
              <a:buFont typeface="Arial" panose="020B0604020202020204" pitchFamily="34" charset="0"/>
              <a:buChar char="•"/>
            </a:pPr>
            <a:r>
              <a:rPr lang="en-GB" i="1" dirty="0"/>
              <a:t>Suitable for Saline Environments</a:t>
            </a:r>
          </a:p>
          <a:p>
            <a:pPr marL="285750" indent="-285750">
              <a:buFont typeface="Arial" panose="020B0604020202020204" pitchFamily="34" charset="0"/>
              <a:buChar char="•"/>
            </a:pPr>
            <a:endParaRPr lang="en-GB" sz="1800" i="1" dirty="0"/>
          </a:p>
          <a:p>
            <a:pPr marL="285750" indent="-285750">
              <a:buFont typeface="Arial" panose="020B0604020202020204" pitchFamily="34" charset="0"/>
              <a:buChar char="•"/>
            </a:pPr>
            <a:r>
              <a:rPr lang="en-GB" i="1" dirty="0"/>
              <a:t>Same base material as valve (no differential thermal expansion or material strength)</a:t>
            </a:r>
          </a:p>
          <a:p>
            <a:pPr marL="285750" indent="-285750">
              <a:buFont typeface="Arial" panose="020B0604020202020204" pitchFamily="34" charset="0"/>
              <a:buChar char="•"/>
            </a:pPr>
            <a:endParaRPr lang="en-GB" sz="1800" i="1" dirty="0"/>
          </a:p>
          <a:p>
            <a:pPr marL="285750" indent="-285750">
              <a:buFont typeface="Arial" panose="020B0604020202020204" pitchFamily="34" charset="0"/>
              <a:buChar char="•"/>
            </a:pPr>
            <a:r>
              <a:rPr lang="en-GB" i="1" dirty="0"/>
              <a:t>More costly than Steel bolting but expected lifetime is 25-30+ years in service</a:t>
            </a:r>
          </a:p>
          <a:p>
            <a:pPr marL="285750" indent="-285750">
              <a:buFont typeface="Arial" panose="020B0604020202020204" pitchFamily="34" charset="0"/>
              <a:buChar char="•"/>
            </a:pPr>
            <a:endParaRPr lang="en-GB" sz="1800" i="1" dirty="0"/>
          </a:p>
          <a:p>
            <a:pPr marL="285750" indent="-285750">
              <a:buFont typeface="Arial" panose="020B0604020202020204" pitchFamily="34" charset="0"/>
              <a:buChar char="•"/>
            </a:pPr>
            <a:endParaRPr lang="en-GB" sz="1800" i="1" dirty="0"/>
          </a:p>
          <a:p>
            <a:r>
              <a:rPr lang="en-GB" i="1" dirty="0"/>
              <a:t>Where Ferrous bolting is specified ASTM A193 B7 / ASTM A194 2H shall be used.</a:t>
            </a:r>
          </a:p>
          <a:p>
            <a:endParaRPr lang="en-GB" sz="1800" i="1" dirty="0"/>
          </a:p>
          <a:p>
            <a:pPr marL="285750" indent="-285750">
              <a:buFont typeface="Arial" panose="020B0604020202020204" pitchFamily="34" charset="0"/>
              <a:buChar char="•"/>
            </a:pPr>
            <a:r>
              <a:rPr lang="en-GB" i="1" dirty="0"/>
              <a:t>Bolting must be coated – coating life dependant on damage</a:t>
            </a:r>
          </a:p>
          <a:p>
            <a:pPr marL="285750" indent="-285750">
              <a:buFont typeface="Arial" panose="020B0604020202020204" pitchFamily="34" charset="0"/>
              <a:buChar char="•"/>
            </a:pPr>
            <a:endParaRPr lang="en-GB" sz="1800" i="1" dirty="0"/>
          </a:p>
          <a:p>
            <a:pPr marL="285750" indent="-285750">
              <a:buFont typeface="Arial" panose="020B0604020202020204" pitchFamily="34" charset="0"/>
              <a:buChar char="•"/>
            </a:pPr>
            <a:r>
              <a:rPr lang="en-GB" i="1" dirty="0"/>
              <a:t>Strength ratio to Nickel Aluminium Bronze threaded holes acceptable</a:t>
            </a:r>
          </a:p>
          <a:p>
            <a:pPr marL="285750" indent="-285750">
              <a:buFont typeface="Arial" panose="020B0604020202020204" pitchFamily="34" charset="0"/>
              <a:buChar char="•"/>
            </a:pPr>
            <a:endParaRPr lang="en-GB" sz="1800" i="1" dirty="0"/>
          </a:p>
          <a:p>
            <a:pPr marL="285750" indent="-285750">
              <a:buFont typeface="Arial" panose="020B0604020202020204" pitchFamily="34" charset="0"/>
              <a:buChar char="•"/>
            </a:pPr>
            <a:r>
              <a:rPr lang="en-GB" sz="1800" i="1" dirty="0"/>
              <a:t>Not suitable for </a:t>
            </a:r>
            <a:r>
              <a:rPr lang="en-GB" sz="1800" i="1"/>
              <a:t>Saline Environments</a:t>
            </a:r>
            <a:endParaRPr lang="en-GB" sz="1800" i="1" dirty="0"/>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2515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6"/>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5400" b="1" spc="-200" dirty="0">
                <a:solidFill>
                  <a:schemeClr val="bg1"/>
                </a:solidFill>
                <a:ea typeface="Arial" charset="0"/>
                <a:cs typeface="Arial" charset="0"/>
              </a:rPr>
              <a:t>Thank </a:t>
            </a:r>
            <a:r>
              <a:rPr lang="it-IT" sz="5400" b="1" spc="-200" dirty="0" err="1">
                <a:solidFill>
                  <a:schemeClr val="bg1"/>
                </a:solidFill>
                <a:ea typeface="Arial" charset="0"/>
                <a:cs typeface="Arial" charset="0"/>
              </a:rPr>
              <a:t>you</a:t>
            </a:r>
            <a:r>
              <a:rPr lang="it-IT" sz="5400" b="1" spc="-200" dirty="0">
                <a:solidFill>
                  <a:schemeClr val="bg1"/>
                </a:solidFill>
                <a:ea typeface="Arial" charset="0"/>
                <a:cs typeface="Arial" charset="0"/>
              </a:rPr>
              <a:t> for </a:t>
            </a:r>
            <a:r>
              <a:rPr lang="it-IT" sz="5400" b="1" spc="-200" dirty="0" err="1">
                <a:solidFill>
                  <a:schemeClr val="bg1"/>
                </a:solidFill>
                <a:ea typeface="Arial" charset="0"/>
                <a:cs typeface="Arial" charset="0"/>
              </a:rPr>
              <a:t>your</a:t>
            </a:r>
            <a:r>
              <a:rPr lang="it-IT" sz="5400" b="1" spc="-200" dirty="0">
                <a:solidFill>
                  <a:schemeClr val="bg1"/>
                </a:solidFill>
                <a:ea typeface="Arial" charset="0"/>
                <a:cs typeface="Arial" charset="0"/>
              </a:rPr>
              <a:t> </a:t>
            </a:r>
            <a:r>
              <a:rPr lang="it-IT" sz="5400" b="1" spc="-200" dirty="0" err="1">
                <a:solidFill>
                  <a:schemeClr val="bg1"/>
                </a:solidFill>
                <a:ea typeface="Arial" charset="0"/>
                <a:cs typeface="Arial" charset="0"/>
              </a:rPr>
              <a:t>attention</a:t>
            </a:r>
            <a:r>
              <a:rPr lang="it-IT" sz="5400" b="1" spc="-200" dirty="0">
                <a:solidFill>
                  <a:schemeClr val="bg1"/>
                </a:solidFill>
                <a:ea typeface="Arial" charset="0"/>
                <a:cs typeface="Arial" charset="0"/>
              </a:rPr>
              <a:t>!</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C8D38555-879E-448D-835D-74923D654CE5}"/>
              </a:ext>
            </a:extLst>
          </p:cNvPr>
          <p:cNvSpPr txBox="1"/>
          <p:nvPr/>
        </p:nvSpPr>
        <p:spPr>
          <a:xfrm>
            <a:off x="327194" y="1008848"/>
            <a:ext cx="2320756"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Biography</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FFF45459-9F40-4C14-8E6D-5391B777D478}"/>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7D6C48B0-9AAE-4631-AC62-5158F4EFFD31}"/>
              </a:ext>
            </a:extLst>
          </p:cNvPr>
          <p:cNvSpPr txBox="1"/>
          <p:nvPr/>
        </p:nvSpPr>
        <p:spPr>
          <a:xfrm>
            <a:off x="349431" y="1925246"/>
            <a:ext cx="11404419" cy="3693319"/>
          </a:xfrm>
          <a:prstGeom prst="rect">
            <a:avLst/>
          </a:prstGeom>
          <a:noFill/>
        </p:spPr>
        <p:txBody>
          <a:bodyPr wrap="square" rtlCol="0">
            <a:spAutoFit/>
          </a:bodyPr>
          <a:lstStyle/>
          <a:p>
            <a:pPr algn="just"/>
            <a:r>
              <a:rPr lang="it-IT" i="1" dirty="0">
                <a:cs typeface="Arial" panose="020B0604020202020204" pitchFamily="34" charset="0"/>
              </a:rPr>
              <a:t>Nick Gray </a:t>
            </a:r>
            <a:r>
              <a:rPr lang="en-GB" i="1" dirty="0">
                <a:cs typeface="Arial" panose="020B0604020202020204" pitchFamily="34" charset="0"/>
              </a:rPr>
              <a:t>is</a:t>
            </a:r>
            <a:r>
              <a:rPr lang="it-IT" i="1" dirty="0">
                <a:cs typeface="Arial" panose="020B0604020202020204" pitchFamily="34" charset="0"/>
              </a:rPr>
              <a:t> Head of Engineering and Quality at Shipham </a:t>
            </a:r>
            <a:r>
              <a:rPr lang="it-IT" i="1" dirty="0" err="1">
                <a:cs typeface="Arial" panose="020B0604020202020204" pitchFamily="34" charset="0"/>
              </a:rPr>
              <a:t>Valves</a:t>
            </a:r>
            <a:r>
              <a:rPr lang="it-IT" i="1" dirty="0">
                <a:cs typeface="Arial" panose="020B0604020202020204" pitchFamily="34" charset="0"/>
              </a:rPr>
              <a:t> and helps </a:t>
            </a:r>
            <a:r>
              <a:rPr lang="it-IT" i="1" dirty="0" err="1">
                <a:cs typeface="Arial" panose="020B0604020202020204" pitchFamily="34" charset="0"/>
              </a:rPr>
              <a:t>EPC’s</a:t>
            </a:r>
            <a:r>
              <a:rPr lang="it-IT" i="1" dirty="0">
                <a:cs typeface="Arial" panose="020B0604020202020204" pitchFamily="34" charset="0"/>
              </a:rPr>
              <a:t>, End-users and </a:t>
            </a:r>
            <a:r>
              <a:rPr lang="it-IT" i="1" dirty="0" err="1">
                <a:cs typeface="Arial" panose="020B0604020202020204" pitchFamily="34" charset="0"/>
              </a:rPr>
              <a:t>other</a:t>
            </a:r>
            <a:r>
              <a:rPr lang="it-IT" i="1" dirty="0">
                <a:cs typeface="Arial" panose="020B0604020202020204" pitchFamily="34" charset="0"/>
              </a:rPr>
              <a:t> valve users with the </a:t>
            </a:r>
            <a:r>
              <a:rPr lang="it-IT" i="1" dirty="0" err="1">
                <a:cs typeface="Arial" panose="020B0604020202020204" pitchFamily="34" charset="0"/>
              </a:rPr>
              <a:t>specification</a:t>
            </a:r>
            <a:r>
              <a:rPr lang="it-IT" i="1" dirty="0">
                <a:cs typeface="Arial" panose="020B0604020202020204" pitchFamily="34" charset="0"/>
              </a:rPr>
              <a:t> and </a:t>
            </a:r>
            <a:r>
              <a:rPr lang="it-IT" i="1" dirty="0" err="1">
                <a:cs typeface="Arial" panose="020B0604020202020204" pitchFamily="34" charset="0"/>
              </a:rPr>
              <a:t>customisation</a:t>
            </a:r>
            <a:r>
              <a:rPr lang="it-IT" i="1" dirty="0">
                <a:cs typeface="Arial" panose="020B0604020202020204" pitchFamily="34" charset="0"/>
              </a:rPr>
              <a:t> of </a:t>
            </a:r>
            <a:r>
              <a:rPr lang="it-IT" i="1" dirty="0" err="1">
                <a:cs typeface="Arial" panose="020B0604020202020204" pitchFamily="34" charset="0"/>
              </a:rPr>
              <a:t>valves</a:t>
            </a:r>
            <a:r>
              <a:rPr lang="it-IT" i="1" dirty="0">
                <a:cs typeface="Arial" panose="020B0604020202020204" pitchFamily="34" charset="0"/>
              </a:rPr>
              <a:t> to </a:t>
            </a:r>
            <a:r>
              <a:rPr lang="it-IT" i="1" dirty="0" err="1">
                <a:cs typeface="Arial" panose="020B0604020202020204" pitchFamily="34" charset="0"/>
              </a:rPr>
              <a:t>suit</a:t>
            </a:r>
            <a:r>
              <a:rPr lang="it-IT" i="1" dirty="0">
                <a:cs typeface="Arial" panose="020B0604020202020204" pitchFamily="34" charset="0"/>
              </a:rPr>
              <a:t> </a:t>
            </a:r>
            <a:r>
              <a:rPr lang="it-IT" i="1" dirty="0" err="1">
                <a:cs typeface="Arial" panose="020B0604020202020204" pitchFamily="34" charset="0"/>
              </a:rPr>
              <a:t>even</a:t>
            </a:r>
            <a:r>
              <a:rPr lang="it-IT" i="1" dirty="0">
                <a:cs typeface="Arial" panose="020B0604020202020204" pitchFamily="34" charset="0"/>
              </a:rPr>
              <a:t> the </a:t>
            </a:r>
            <a:r>
              <a:rPr lang="it-IT" i="1" dirty="0" err="1">
                <a:cs typeface="Arial" panose="020B0604020202020204" pitchFamily="34" charset="0"/>
              </a:rPr>
              <a:t>most</a:t>
            </a:r>
            <a:r>
              <a:rPr lang="it-IT" i="1" dirty="0">
                <a:cs typeface="Arial" panose="020B0604020202020204" pitchFamily="34" charset="0"/>
              </a:rPr>
              <a:t> </a:t>
            </a:r>
            <a:r>
              <a:rPr lang="it-IT" i="1" dirty="0" err="1">
                <a:cs typeface="Arial" panose="020B0604020202020204" pitchFamily="34" charset="0"/>
              </a:rPr>
              <a:t>bespoke</a:t>
            </a:r>
            <a:r>
              <a:rPr lang="it-IT" i="1" dirty="0">
                <a:cs typeface="Arial" panose="020B0604020202020204" pitchFamily="34" charset="0"/>
              </a:rPr>
              <a:t> of </a:t>
            </a:r>
            <a:r>
              <a:rPr lang="it-IT" i="1" dirty="0" err="1">
                <a:cs typeface="Arial" panose="020B0604020202020204" pitchFamily="34" charset="0"/>
              </a:rPr>
              <a:t>applications</a:t>
            </a:r>
            <a:r>
              <a:rPr lang="it-IT" i="1" dirty="0">
                <a:cs typeface="Arial" panose="020B0604020202020204" pitchFamily="34" charset="0"/>
              </a:rPr>
              <a:t>.</a:t>
            </a:r>
          </a:p>
          <a:p>
            <a:pPr algn="just"/>
            <a:endParaRPr lang="it-IT" i="1" dirty="0">
              <a:cs typeface="Arial" panose="020B0604020202020204" pitchFamily="34" charset="0"/>
            </a:endParaRPr>
          </a:p>
          <a:p>
            <a:pPr algn="just"/>
            <a:endParaRPr lang="it-IT" i="1" dirty="0">
              <a:cs typeface="Arial" panose="020B0604020202020204" pitchFamily="34" charset="0"/>
            </a:endParaRPr>
          </a:p>
          <a:p>
            <a:pPr algn="just"/>
            <a:r>
              <a:rPr lang="it-IT" i="1" dirty="0" err="1">
                <a:cs typeface="Arial" panose="020B0604020202020204" pitchFamily="34" charset="0"/>
              </a:rPr>
              <a:t>Before</a:t>
            </a:r>
            <a:r>
              <a:rPr lang="it-IT" i="1" dirty="0">
                <a:cs typeface="Arial" panose="020B0604020202020204" pitchFamily="34" charset="0"/>
              </a:rPr>
              <a:t> </a:t>
            </a:r>
            <a:r>
              <a:rPr lang="it-IT" i="1" dirty="0" err="1">
                <a:cs typeface="Arial" panose="020B0604020202020204" pitchFamily="34" charset="0"/>
              </a:rPr>
              <a:t>becoming</a:t>
            </a:r>
            <a:r>
              <a:rPr lang="it-IT" i="1" dirty="0">
                <a:cs typeface="Arial" panose="020B0604020202020204" pitchFamily="34" charset="0"/>
              </a:rPr>
              <a:t> </a:t>
            </a:r>
            <a:r>
              <a:rPr lang="en-GB" i="1" dirty="0">
                <a:cs typeface="Arial" panose="020B0604020202020204" pitchFamily="34" charset="0"/>
              </a:rPr>
              <a:t>Head</a:t>
            </a:r>
            <a:r>
              <a:rPr lang="it-IT" i="1" dirty="0">
                <a:cs typeface="Arial" panose="020B0604020202020204" pitchFamily="34" charset="0"/>
              </a:rPr>
              <a:t> of Engineering and Quality, Nick </a:t>
            </a:r>
            <a:r>
              <a:rPr lang="it-IT" i="1" dirty="0" err="1">
                <a:cs typeface="Arial" panose="020B0604020202020204" pitchFamily="34" charset="0"/>
              </a:rPr>
              <a:t>spent</a:t>
            </a:r>
            <a:r>
              <a:rPr lang="it-IT" i="1" dirty="0">
                <a:cs typeface="Arial" panose="020B0604020202020204" pitchFamily="34" charset="0"/>
              </a:rPr>
              <a:t> over 10 </a:t>
            </a:r>
            <a:r>
              <a:rPr lang="it-IT" i="1" dirty="0" err="1">
                <a:cs typeface="Arial" panose="020B0604020202020204" pitchFamily="34" charset="0"/>
              </a:rPr>
              <a:t>years</a:t>
            </a:r>
            <a:r>
              <a:rPr lang="it-IT" i="1" dirty="0">
                <a:cs typeface="Arial" panose="020B0604020202020204" pitchFamily="34" charset="0"/>
              </a:rPr>
              <a:t> working in </a:t>
            </a:r>
            <a:r>
              <a:rPr lang="it-IT" i="1" dirty="0" err="1">
                <a:cs typeface="Arial" panose="020B0604020202020204" pitchFamily="34" charset="0"/>
              </a:rPr>
              <a:t>various</a:t>
            </a:r>
            <a:r>
              <a:rPr lang="it-IT" i="1" dirty="0">
                <a:cs typeface="Arial" panose="020B0604020202020204" pitchFamily="34" charset="0"/>
              </a:rPr>
              <a:t> </a:t>
            </a:r>
            <a:r>
              <a:rPr lang="it-IT" i="1" dirty="0" err="1">
                <a:cs typeface="Arial" panose="020B0604020202020204" pitchFamily="34" charset="0"/>
              </a:rPr>
              <a:t>roles</a:t>
            </a:r>
            <a:r>
              <a:rPr lang="it-IT" i="1" dirty="0">
                <a:cs typeface="Arial" panose="020B0604020202020204" pitchFamily="34" charset="0"/>
              </a:rPr>
              <a:t> for a </a:t>
            </a:r>
            <a:r>
              <a:rPr lang="it-IT" i="1" dirty="0" err="1">
                <a:cs typeface="Arial" panose="020B0604020202020204" pitchFamily="34" charset="0"/>
              </a:rPr>
              <a:t>number</a:t>
            </a:r>
            <a:r>
              <a:rPr lang="it-IT" i="1" dirty="0">
                <a:cs typeface="Arial" panose="020B0604020202020204" pitchFamily="34" charset="0"/>
              </a:rPr>
              <a:t> of Valve </a:t>
            </a:r>
            <a:r>
              <a:rPr lang="it-IT" i="1" dirty="0" err="1">
                <a:cs typeface="Arial" panose="020B0604020202020204" pitchFamily="34" charset="0"/>
              </a:rPr>
              <a:t>manufacturers</a:t>
            </a:r>
            <a:r>
              <a:rPr lang="it-IT" i="1" dirty="0">
                <a:cs typeface="Arial" panose="020B0604020202020204" pitchFamily="34" charset="0"/>
              </a:rPr>
              <a:t>. </a:t>
            </a:r>
            <a:r>
              <a:rPr lang="it-IT" i="1" dirty="0" err="1">
                <a:cs typeface="Arial" panose="020B0604020202020204" pitchFamily="34" charset="0"/>
              </a:rPr>
              <a:t>During</a:t>
            </a:r>
            <a:r>
              <a:rPr lang="it-IT" i="1" dirty="0">
                <a:cs typeface="Arial" panose="020B0604020202020204" pitchFamily="34" charset="0"/>
              </a:rPr>
              <a:t> </a:t>
            </a:r>
            <a:r>
              <a:rPr lang="it-IT" i="1" dirty="0" err="1">
                <a:cs typeface="Arial" panose="020B0604020202020204" pitchFamily="34" charset="0"/>
              </a:rPr>
              <a:t>this</a:t>
            </a:r>
            <a:r>
              <a:rPr lang="it-IT" i="1" dirty="0">
                <a:cs typeface="Arial" panose="020B0604020202020204" pitchFamily="34" charset="0"/>
              </a:rPr>
              <a:t> time he </a:t>
            </a:r>
            <a:r>
              <a:rPr lang="it-IT" i="1" dirty="0" err="1">
                <a:cs typeface="Arial" panose="020B0604020202020204" pitchFamily="34" charset="0"/>
              </a:rPr>
              <a:t>gained</a:t>
            </a:r>
            <a:r>
              <a:rPr lang="it-IT" i="1" dirty="0">
                <a:cs typeface="Arial" panose="020B0604020202020204" pitchFamily="34" charset="0"/>
              </a:rPr>
              <a:t> a </a:t>
            </a:r>
            <a:r>
              <a:rPr lang="it-IT" i="1" dirty="0" err="1">
                <a:cs typeface="Arial" panose="020B0604020202020204" pitchFamily="34" charset="0"/>
              </a:rPr>
              <a:t>Master’s</a:t>
            </a:r>
            <a:r>
              <a:rPr lang="it-IT" i="1" dirty="0">
                <a:cs typeface="Arial" panose="020B0604020202020204" pitchFamily="34" charset="0"/>
              </a:rPr>
              <a:t> Degree in the field of </a:t>
            </a:r>
            <a:r>
              <a:rPr lang="it-IT" i="1" dirty="0" err="1">
                <a:cs typeface="Arial" panose="020B0604020202020204" pitchFamily="34" charset="0"/>
              </a:rPr>
              <a:t>ball</a:t>
            </a:r>
            <a:r>
              <a:rPr lang="it-IT" i="1" dirty="0">
                <a:cs typeface="Arial" panose="020B0604020202020204" pitchFamily="34" charset="0"/>
              </a:rPr>
              <a:t> valve </a:t>
            </a:r>
            <a:r>
              <a:rPr lang="it-IT" i="1" dirty="0" err="1">
                <a:cs typeface="Arial" panose="020B0604020202020204" pitchFamily="34" charset="0"/>
              </a:rPr>
              <a:t>seat</a:t>
            </a:r>
            <a:r>
              <a:rPr lang="it-IT" i="1" dirty="0">
                <a:cs typeface="Arial" panose="020B0604020202020204" pitchFamily="34" charset="0"/>
              </a:rPr>
              <a:t> </a:t>
            </a:r>
            <a:r>
              <a:rPr lang="it-IT" i="1" dirty="0" err="1">
                <a:cs typeface="Arial" panose="020B0604020202020204" pitchFamily="34" charset="0"/>
              </a:rPr>
              <a:t>development</a:t>
            </a:r>
            <a:r>
              <a:rPr lang="it-IT" i="1" dirty="0">
                <a:cs typeface="Arial" panose="020B0604020202020204" pitchFamily="34" charset="0"/>
              </a:rPr>
              <a:t> and design. His expertise </a:t>
            </a:r>
            <a:r>
              <a:rPr lang="it-IT" i="1" dirty="0" err="1">
                <a:cs typeface="Arial" panose="020B0604020202020204" pitchFamily="34" charset="0"/>
              </a:rPr>
              <a:t>primarily</a:t>
            </a:r>
            <a:r>
              <a:rPr lang="it-IT" i="1" dirty="0">
                <a:cs typeface="Arial" panose="020B0604020202020204" pitchFamily="34" charset="0"/>
              </a:rPr>
              <a:t> </a:t>
            </a:r>
            <a:r>
              <a:rPr lang="it-IT" i="1" dirty="0" err="1">
                <a:cs typeface="Arial" panose="020B0604020202020204" pitchFamily="34" charset="0"/>
              </a:rPr>
              <a:t>lies</a:t>
            </a:r>
            <a:r>
              <a:rPr lang="it-IT" i="1" dirty="0">
                <a:cs typeface="Arial" panose="020B0604020202020204" pitchFamily="34" charset="0"/>
              </a:rPr>
              <a:t> </a:t>
            </a:r>
            <a:r>
              <a:rPr lang="it-IT" i="1" dirty="0" err="1">
                <a:cs typeface="Arial" panose="020B0604020202020204" pitchFamily="34" charset="0"/>
              </a:rPr>
              <a:t>within</a:t>
            </a:r>
            <a:r>
              <a:rPr lang="it-IT" i="1" dirty="0">
                <a:cs typeface="Arial" panose="020B0604020202020204" pitchFamily="34" charset="0"/>
              </a:rPr>
              <a:t> the design of </a:t>
            </a:r>
            <a:r>
              <a:rPr lang="it-IT" i="1" dirty="0" err="1">
                <a:cs typeface="Arial" panose="020B0604020202020204" pitchFamily="34" charset="0"/>
              </a:rPr>
              <a:t>valves</a:t>
            </a:r>
            <a:r>
              <a:rPr lang="it-IT" i="1" dirty="0">
                <a:cs typeface="Arial" panose="020B0604020202020204" pitchFamily="34" charset="0"/>
              </a:rPr>
              <a:t> and </a:t>
            </a:r>
            <a:r>
              <a:rPr lang="it-IT" i="1" dirty="0" err="1">
                <a:cs typeface="Arial" panose="020B0604020202020204" pitchFamily="34" charset="0"/>
              </a:rPr>
              <a:t>their</a:t>
            </a:r>
            <a:r>
              <a:rPr lang="it-IT" i="1" dirty="0">
                <a:cs typeface="Arial" panose="020B0604020202020204" pitchFamily="34" charset="0"/>
              </a:rPr>
              <a:t> </a:t>
            </a:r>
            <a:r>
              <a:rPr lang="it-IT" i="1" dirty="0" err="1">
                <a:cs typeface="Arial" panose="020B0604020202020204" pitchFamily="34" charset="0"/>
              </a:rPr>
              <a:t>application</a:t>
            </a:r>
            <a:r>
              <a:rPr lang="it-IT" i="1" dirty="0">
                <a:cs typeface="Arial" panose="020B0604020202020204" pitchFamily="34" charset="0"/>
              </a:rPr>
              <a:t> to </a:t>
            </a:r>
            <a:r>
              <a:rPr lang="it-IT" i="1" dirty="0" err="1">
                <a:cs typeface="Arial" panose="020B0604020202020204" pitchFamily="34" charset="0"/>
              </a:rPr>
              <a:t>specific</a:t>
            </a:r>
            <a:r>
              <a:rPr lang="it-IT" i="1" dirty="0">
                <a:cs typeface="Arial" panose="020B0604020202020204" pitchFamily="34" charset="0"/>
              </a:rPr>
              <a:t> situations </a:t>
            </a:r>
            <a:r>
              <a:rPr lang="it-IT" i="1" dirty="0" err="1">
                <a:cs typeface="Arial" panose="020B0604020202020204" pitchFamily="34" charset="0"/>
              </a:rPr>
              <a:t>through</a:t>
            </a:r>
            <a:r>
              <a:rPr lang="it-IT" i="1" dirty="0">
                <a:cs typeface="Arial" panose="020B0604020202020204" pitchFamily="34" charset="0"/>
              </a:rPr>
              <a:t> the </a:t>
            </a:r>
            <a:r>
              <a:rPr lang="it-IT" i="1" dirty="0" err="1">
                <a:cs typeface="Arial" panose="020B0604020202020204" pitchFamily="34" charset="0"/>
              </a:rPr>
              <a:t>selection</a:t>
            </a:r>
            <a:r>
              <a:rPr lang="it-IT" i="1" dirty="0">
                <a:cs typeface="Arial" panose="020B0604020202020204" pitchFamily="34" charset="0"/>
              </a:rPr>
              <a:t> of </a:t>
            </a:r>
            <a:r>
              <a:rPr lang="it-IT" i="1" dirty="0" err="1">
                <a:cs typeface="Arial" panose="020B0604020202020204" pitchFamily="34" charset="0"/>
              </a:rPr>
              <a:t>materials</a:t>
            </a:r>
            <a:r>
              <a:rPr lang="it-IT" i="1" dirty="0">
                <a:cs typeface="Arial" panose="020B0604020202020204" pitchFamily="34" charset="0"/>
              </a:rPr>
              <a:t> and features.</a:t>
            </a:r>
          </a:p>
          <a:p>
            <a:pPr algn="just"/>
            <a:endParaRPr lang="it-IT" i="1" dirty="0">
              <a:cs typeface="Arial" panose="020B0604020202020204" pitchFamily="34" charset="0"/>
            </a:endParaRPr>
          </a:p>
          <a:p>
            <a:pPr algn="just"/>
            <a:endParaRPr lang="it-IT" i="1" dirty="0">
              <a:cs typeface="Arial" panose="020B0604020202020204" pitchFamily="34" charset="0"/>
            </a:endParaRPr>
          </a:p>
          <a:p>
            <a:pPr algn="just"/>
            <a:r>
              <a:rPr lang="it-IT" i="1" dirty="0">
                <a:cs typeface="Arial" panose="020B0604020202020204" pitchFamily="34" charset="0"/>
              </a:rPr>
              <a:t>Nick </a:t>
            </a:r>
            <a:r>
              <a:rPr lang="it-IT" i="1" dirty="0" err="1">
                <a:cs typeface="Arial" panose="020B0604020202020204" pitchFamily="34" charset="0"/>
              </a:rPr>
              <a:t>is</a:t>
            </a:r>
            <a:r>
              <a:rPr lang="it-IT" i="1" dirty="0">
                <a:cs typeface="Arial" panose="020B0604020202020204" pitchFamily="34" charset="0"/>
              </a:rPr>
              <a:t> </a:t>
            </a:r>
            <a:r>
              <a:rPr lang="it-IT" i="1" dirty="0" err="1">
                <a:cs typeface="Arial" panose="020B0604020202020204" pitchFamily="34" charset="0"/>
              </a:rPr>
              <a:t>available</a:t>
            </a:r>
            <a:r>
              <a:rPr lang="it-IT" i="1" dirty="0">
                <a:cs typeface="Arial" panose="020B0604020202020204" pitchFamily="34" charset="0"/>
              </a:rPr>
              <a:t> for </a:t>
            </a:r>
            <a:r>
              <a:rPr lang="it-IT" i="1" dirty="0" err="1">
                <a:cs typeface="Arial" panose="020B0604020202020204" pitchFamily="34" charset="0"/>
              </a:rPr>
              <a:t>supporing</a:t>
            </a:r>
            <a:r>
              <a:rPr lang="it-IT" i="1" dirty="0">
                <a:cs typeface="Arial" panose="020B0604020202020204" pitchFamily="34" charset="0"/>
              </a:rPr>
              <a:t> </a:t>
            </a:r>
            <a:r>
              <a:rPr lang="it-IT" i="1" dirty="0" err="1">
                <a:cs typeface="Arial" panose="020B0604020202020204" pitchFamily="34" charset="0"/>
              </a:rPr>
              <a:t>any</a:t>
            </a:r>
            <a:r>
              <a:rPr lang="it-IT" i="1" dirty="0">
                <a:cs typeface="Arial" panose="020B0604020202020204" pitchFamily="34" charset="0"/>
              </a:rPr>
              <a:t> </a:t>
            </a:r>
            <a:r>
              <a:rPr lang="it-IT" i="1" dirty="0" err="1">
                <a:cs typeface="Arial" panose="020B0604020202020204" pitchFamily="34" charset="0"/>
              </a:rPr>
              <a:t>quieries</a:t>
            </a:r>
            <a:r>
              <a:rPr lang="it-IT" i="1" dirty="0">
                <a:cs typeface="Arial" panose="020B0604020202020204" pitchFamily="34" charset="0"/>
              </a:rPr>
              <a:t> with </a:t>
            </a:r>
            <a:r>
              <a:rPr lang="it-IT" i="1" dirty="0" err="1">
                <a:cs typeface="Arial" panose="020B0604020202020204" pitchFamily="34" charset="0"/>
              </a:rPr>
              <a:t>regards</a:t>
            </a:r>
            <a:r>
              <a:rPr lang="it-IT" i="1" dirty="0">
                <a:cs typeface="Arial" panose="020B0604020202020204" pitchFamily="34" charset="0"/>
              </a:rPr>
              <a:t> to product </a:t>
            </a:r>
            <a:r>
              <a:rPr lang="it-IT" i="1" dirty="0" err="1">
                <a:cs typeface="Arial" panose="020B0604020202020204" pitchFamily="34" charset="0"/>
              </a:rPr>
              <a:t>selection</a:t>
            </a:r>
            <a:r>
              <a:rPr lang="it-IT" i="1" dirty="0">
                <a:cs typeface="Arial" panose="020B0604020202020204" pitchFamily="34" charset="0"/>
              </a:rPr>
              <a:t>. Nick can be </a:t>
            </a:r>
            <a:r>
              <a:rPr lang="it-IT" i="1" dirty="0" err="1">
                <a:cs typeface="Arial" panose="020B0604020202020204" pitchFamily="34" charset="0"/>
              </a:rPr>
              <a:t>reached</a:t>
            </a:r>
            <a:r>
              <a:rPr lang="it-IT" i="1" dirty="0">
                <a:cs typeface="Arial" panose="020B0604020202020204" pitchFamily="34" charset="0"/>
              </a:rPr>
              <a:t> at </a:t>
            </a:r>
            <a:r>
              <a:rPr lang="it-IT" i="1" dirty="0">
                <a:cs typeface="Arial" panose="020B0604020202020204" pitchFamily="34" charset="0"/>
                <a:hlinkClick r:id="rId2"/>
              </a:rPr>
              <a:t>Nick.Gray@shiphamvalves.com</a:t>
            </a:r>
            <a:endParaRPr lang="it-IT" i="1" dirty="0">
              <a:cs typeface="Arial" panose="020B0604020202020204" pitchFamily="34" charset="0"/>
            </a:endParaRPr>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6120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Selection and Application of Nickel Aluminium Bronze Isolation Valves</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2862322"/>
          </a:xfrm>
          <a:prstGeom prst="rect">
            <a:avLst/>
          </a:prstGeom>
          <a:noFill/>
        </p:spPr>
        <p:txBody>
          <a:bodyPr wrap="square" rtlCol="0">
            <a:spAutoFit/>
          </a:bodyPr>
          <a:lstStyle/>
          <a:p>
            <a:pPr marL="0" indent="0">
              <a:buNone/>
            </a:pPr>
            <a:r>
              <a:rPr lang="en-US" sz="1800" i="1" dirty="0"/>
              <a:t>Nickel </a:t>
            </a:r>
            <a:r>
              <a:rPr lang="en-US" sz="1800" i="1" dirty="0" err="1"/>
              <a:t>Aluminium</a:t>
            </a:r>
            <a:r>
              <a:rPr lang="en-US" sz="1800" i="1" dirty="0"/>
              <a:t> Bronze typically finds use in applications where seawater or brine is present; providing a long service life far exceeding that of rubber-lined or ferrous based steel valves used on the same service. </a:t>
            </a:r>
          </a:p>
          <a:p>
            <a:pPr marL="0" indent="0">
              <a:buNone/>
            </a:pPr>
            <a:endParaRPr lang="en-US" sz="1800" i="1" dirty="0"/>
          </a:p>
          <a:p>
            <a:pPr marL="0" indent="0">
              <a:buNone/>
            </a:pPr>
            <a:r>
              <a:rPr lang="en-US" sz="1800" i="1" dirty="0"/>
              <a:t>The whole-life cost of using a Nickel </a:t>
            </a:r>
            <a:r>
              <a:rPr lang="en-US" sz="1800" i="1" dirty="0" err="1"/>
              <a:t>Aluminium</a:t>
            </a:r>
            <a:r>
              <a:rPr lang="en-US" sz="1800" i="1" dirty="0"/>
              <a:t> Bronze valve in seawater applications is economically superior to other solutions, when considering additional inspection, maintenance and service costs and that of whole valve replacement, typically required when other solutions are adopted.</a:t>
            </a:r>
            <a:r>
              <a:rPr lang="en-US" sz="1800" i="1" strike="sngStrike" dirty="0"/>
              <a:t> </a:t>
            </a:r>
            <a:r>
              <a:rPr lang="en-US" sz="1800" i="1" dirty="0"/>
              <a:t> </a:t>
            </a:r>
          </a:p>
          <a:p>
            <a:pPr marL="0" indent="0">
              <a:buNone/>
            </a:pPr>
            <a:endParaRPr lang="en-GB" sz="1800" dirty="0"/>
          </a:p>
          <a:p>
            <a:pPr marL="0" indent="0">
              <a:buNone/>
            </a:pPr>
            <a:r>
              <a:rPr lang="en-US" sz="1800" i="1" dirty="0"/>
              <a:t>Nickel </a:t>
            </a:r>
            <a:r>
              <a:rPr lang="en-US" sz="1800" i="1" dirty="0" err="1"/>
              <a:t>Aluminium</a:t>
            </a:r>
            <a:r>
              <a:rPr lang="en-US" sz="1800" i="1" dirty="0"/>
              <a:t> Bronze may not enjoy the notoriety of other materials; this presentation contains information which can assist in the correct selection and application of valves manufactured from Nickel </a:t>
            </a:r>
            <a:r>
              <a:rPr lang="en-US" sz="1800" i="1" dirty="0" err="1"/>
              <a:t>Aluminium</a:t>
            </a:r>
            <a:r>
              <a:rPr lang="en-US" sz="1800" i="1" dirty="0"/>
              <a:t> Bronze. </a:t>
            </a:r>
            <a:endParaRPr lang="en-GB" sz="1800" dirty="0"/>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7025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Valve Size</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2308324"/>
          </a:xfrm>
          <a:prstGeom prst="rect">
            <a:avLst/>
          </a:prstGeom>
          <a:noFill/>
        </p:spPr>
        <p:txBody>
          <a:bodyPr wrap="square" rtlCol="0">
            <a:spAutoFit/>
          </a:bodyPr>
          <a:lstStyle/>
          <a:p>
            <a:pPr marL="0" indent="0">
              <a:buNone/>
            </a:pPr>
            <a:r>
              <a:rPr lang="en-US" i="1" dirty="0"/>
              <a:t>Valve and pipe / system sizing must consider a maximum fluid velocity of 4.3m.s</a:t>
            </a:r>
            <a:r>
              <a:rPr lang="en-US" i="1" baseline="30000" dirty="0"/>
              <a:t>-1</a:t>
            </a:r>
            <a:r>
              <a:rPr lang="en-US" i="1" dirty="0"/>
              <a:t>.</a:t>
            </a:r>
          </a:p>
          <a:p>
            <a:pPr marL="0" indent="0">
              <a:buNone/>
            </a:pPr>
            <a:endParaRPr lang="en-US" sz="1800" i="1" dirty="0"/>
          </a:p>
          <a:p>
            <a:pPr marL="0" indent="0">
              <a:buNone/>
            </a:pPr>
            <a:r>
              <a:rPr lang="en-US" i="1" dirty="0"/>
              <a:t>Above the limit of 4.3m.s</a:t>
            </a:r>
            <a:r>
              <a:rPr lang="en-US" i="1" baseline="30000" dirty="0"/>
              <a:t>-1</a:t>
            </a:r>
            <a:r>
              <a:rPr lang="en-US" i="1" dirty="0"/>
              <a:t> there is a danger of on-setting erosion of the self-repairing protective surface film (oxide layer) on the material surface.</a:t>
            </a:r>
          </a:p>
          <a:p>
            <a:pPr marL="0" indent="0">
              <a:buNone/>
            </a:pPr>
            <a:endParaRPr lang="en-US" sz="1800" i="1" dirty="0"/>
          </a:p>
          <a:p>
            <a:pPr marL="0" indent="0">
              <a:buNone/>
            </a:pPr>
            <a:r>
              <a:rPr lang="en-US" i="1" dirty="0"/>
              <a:t>The velocity limit is applicable to both full and reduced bore valves; the increase in velocity in the reduced bore section of the valve is also limited to 4.3m.s</a:t>
            </a:r>
            <a:r>
              <a:rPr lang="en-US" i="1" baseline="30000" dirty="0"/>
              <a:t>-1</a:t>
            </a:r>
            <a:endParaRPr lang="en-GB" sz="1800" baseline="30000" dirty="0"/>
          </a:p>
          <a:p>
            <a:pPr algn="just"/>
            <a:endParaRPr lang="it-IT"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8DB1F6A-2A17-41F2-A408-18733D0CD303}"/>
              </a:ext>
            </a:extLst>
          </p:cNvPr>
          <p:cNvPicPr>
            <a:picLocks noChangeAspect="1"/>
          </p:cNvPicPr>
          <p:nvPr/>
        </p:nvPicPr>
        <p:blipFill>
          <a:blip r:embed="rId2"/>
          <a:stretch>
            <a:fillRect/>
          </a:stretch>
        </p:blipFill>
        <p:spPr>
          <a:xfrm>
            <a:off x="3880522" y="3641968"/>
            <a:ext cx="5841816" cy="2758831"/>
          </a:xfrm>
          <a:prstGeom prst="rect">
            <a:avLst/>
          </a:prstGeom>
        </p:spPr>
      </p:pic>
    </p:spTree>
    <p:extLst>
      <p:ext uri="{BB962C8B-B14F-4D97-AF65-F5344CB8AC3E}">
        <p14:creationId xmlns:p14="http://schemas.microsoft.com/office/powerpoint/2010/main" val="3078215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Temperature Limits</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3416320"/>
          </a:xfrm>
          <a:prstGeom prst="rect">
            <a:avLst/>
          </a:prstGeom>
          <a:noFill/>
        </p:spPr>
        <p:txBody>
          <a:bodyPr wrap="square" rtlCol="0">
            <a:spAutoFit/>
          </a:bodyPr>
          <a:lstStyle/>
          <a:p>
            <a:pPr marL="0" indent="0">
              <a:buNone/>
            </a:pPr>
            <a:endParaRPr lang="en-US" i="1" dirty="0"/>
          </a:p>
          <a:p>
            <a:pPr marL="0" indent="0">
              <a:buNone/>
            </a:pPr>
            <a:endParaRPr lang="en-US" i="1" dirty="0"/>
          </a:p>
          <a:p>
            <a:pPr marL="0" indent="0">
              <a:buNone/>
            </a:pPr>
            <a:endParaRPr lang="en-US" i="1" dirty="0"/>
          </a:p>
          <a:p>
            <a:pPr marL="0" indent="0">
              <a:buNone/>
            </a:pPr>
            <a:endParaRPr lang="en-US" sz="1800"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lgn="ctr">
              <a:buNone/>
            </a:pPr>
            <a:r>
              <a:rPr lang="en-US" sz="1800" i="1" dirty="0"/>
              <a:t>-196°C is possible without impact testing – </a:t>
            </a:r>
            <a:r>
              <a:rPr lang="en-GB" sz="1800" dirty="0">
                <a:effectLst/>
                <a:latin typeface="Calibri" panose="020F0502020204030204" pitchFamily="34" charset="0"/>
                <a:ea typeface="Calibri" panose="020F0502020204030204" pitchFamily="34" charset="0"/>
                <a:cs typeface="Times New Roman" panose="02020603050405020304" pitchFamily="18" charset="0"/>
              </a:rPr>
              <a:t> ASME B31.3 Process Piping, Table 323.2.2</a:t>
            </a:r>
            <a:r>
              <a:rPr lang="en-US" sz="1800" i="1" dirty="0"/>
              <a:t>.</a:t>
            </a:r>
            <a:endParaRPr lang="en-GB" sz="1800" dirty="0"/>
          </a:p>
          <a:p>
            <a:pPr algn="just"/>
            <a:endParaRPr lang="it-IT"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F5A2E6B-1A64-4ABE-B864-C515079BC9F8}"/>
              </a:ext>
            </a:extLst>
          </p:cNvPr>
          <p:cNvGrpSpPr/>
          <p:nvPr/>
        </p:nvGrpSpPr>
        <p:grpSpPr>
          <a:xfrm>
            <a:off x="2032000" y="2969358"/>
            <a:ext cx="8128000" cy="1039788"/>
            <a:chOff x="2032000" y="2727085"/>
            <a:chExt cx="8128000" cy="1039788"/>
          </a:xfrm>
        </p:grpSpPr>
        <p:graphicFrame>
          <p:nvGraphicFramePr>
            <p:cNvPr id="14" name="Table 14">
              <a:extLst>
                <a:ext uri="{FF2B5EF4-FFF2-40B4-BE49-F238E27FC236}">
                  <a16:creationId xmlns:a16="http://schemas.microsoft.com/office/drawing/2014/main" id="{96F59B44-F78B-4F5F-B105-2D4547964189}"/>
                </a:ext>
              </a:extLst>
            </p:cNvPr>
            <p:cNvGraphicFramePr>
              <a:graphicFrameLocks/>
            </p:cNvGraphicFramePr>
            <p:nvPr>
              <p:extLst>
                <p:ext uri="{D42A27DB-BD31-4B8C-83A1-F6EECF244321}">
                  <p14:modId xmlns:p14="http://schemas.microsoft.com/office/powerpoint/2010/main" val="3580198318"/>
                </p:ext>
              </p:extLst>
            </p:nvPr>
          </p:nvGraphicFramePr>
          <p:xfrm>
            <a:off x="2032000" y="3097685"/>
            <a:ext cx="8128000" cy="66918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878641913"/>
                      </a:ext>
                    </a:extLst>
                  </a:gridCol>
                </a:tblGrid>
                <a:tr h="669188">
                  <a:tc>
                    <a:txBody>
                      <a:bodyPr/>
                      <a:lstStyle/>
                      <a:p>
                        <a:endParaRPr lang="en-GB" dirty="0"/>
                      </a:p>
                    </a:txBody>
                    <a:tcPr>
                      <a:gradFill flip="none" rotWithShape="1">
                        <a:gsLst>
                          <a:gs pos="0">
                            <a:srgbClr val="FF0000"/>
                          </a:gs>
                          <a:gs pos="70000">
                            <a:schemeClr val="accent1">
                              <a:lumMod val="55000"/>
                              <a:lumOff val="45000"/>
                            </a:schemeClr>
                          </a:gs>
                          <a:gs pos="83000">
                            <a:schemeClr val="accent1">
                              <a:lumMod val="45000"/>
                              <a:lumOff val="55000"/>
                            </a:schemeClr>
                          </a:gs>
                          <a:gs pos="100000">
                            <a:schemeClr val="accent1">
                              <a:lumMod val="30000"/>
                              <a:lumOff val="70000"/>
                            </a:schemeClr>
                          </a:gs>
                        </a:gsLst>
                        <a:lin ang="10800000" scaled="1"/>
                        <a:tileRect/>
                      </a:gradFill>
                    </a:tcPr>
                  </a:tc>
                  <a:extLst>
                    <a:ext uri="{0D108BD9-81ED-4DB2-BD59-A6C34878D82A}">
                      <a16:rowId xmlns:a16="http://schemas.microsoft.com/office/drawing/2014/main" val="1838411455"/>
                    </a:ext>
                  </a:extLst>
                </a:tr>
              </a:tbl>
            </a:graphicData>
          </a:graphic>
        </p:graphicFrame>
        <p:sp>
          <p:nvSpPr>
            <p:cNvPr id="15" name="CasellaDiTesto 25">
              <a:extLst>
                <a:ext uri="{FF2B5EF4-FFF2-40B4-BE49-F238E27FC236}">
                  <a16:creationId xmlns:a16="http://schemas.microsoft.com/office/drawing/2014/main" id="{14D90103-942F-4D5B-BAF0-EF4A0DD2809E}"/>
                </a:ext>
              </a:extLst>
            </p:cNvPr>
            <p:cNvSpPr txBox="1">
              <a:spLocks/>
            </p:cNvSpPr>
            <p:nvPr/>
          </p:nvSpPr>
          <p:spPr>
            <a:xfrm>
              <a:off x="2032000" y="2727085"/>
              <a:ext cx="864318" cy="369332"/>
            </a:xfrm>
            <a:prstGeom prst="rect">
              <a:avLst/>
            </a:prstGeom>
            <a:noFill/>
          </p:spPr>
          <p:txBody>
            <a:bodyPr wrap="square" rtlCol="0">
              <a:spAutoFit/>
            </a:bodyPr>
            <a:lstStyle/>
            <a:p>
              <a:pPr marL="0" indent="0">
                <a:buNone/>
              </a:pPr>
              <a:r>
                <a:rPr lang="en-US" sz="1800" i="1" dirty="0"/>
                <a:t>-196°C</a:t>
              </a:r>
              <a:endParaRPr lang="it-IT" dirty="0">
                <a:latin typeface="Arial" panose="020B0604020202020204" pitchFamily="34" charset="0"/>
                <a:cs typeface="Arial" panose="020B0604020202020204" pitchFamily="34" charset="0"/>
              </a:endParaRPr>
            </a:p>
          </p:txBody>
        </p:sp>
        <p:sp>
          <p:nvSpPr>
            <p:cNvPr id="16" name="CasellaDiTesto 25">
              <a:extLst>
                <a:ext uri="{FF2B5EF4-FFF2-40B4-BE49-F238E27FC236}">
                  <a16:creationId xmlns:a16="http://schemas.microsoft.com/office/drawing/2014/main" id="{9A79ECDB-6E46-4012-BEDB-B1C2E3C8E313}"/>
                </a:ext>
              </a:extLst>
            </p:cNvPr>
            <p:cNvSpPr txBox="1">
              <a:spLocks/>
            </p:cNvSpPr>
            <p:nvPr/>
          </p:nvSpPr>
          <p:spPr>
            <a:xfrm>
              <a:off x="9295682" y="2789462"/>
              <a:ext cx="864318" cy="369332"/>
            </a:xfrm>
            <a:prstGeom prst="rect">
              <a:avLst/>
            </a:prstGeom>
            <a:noFill/>
          </p:spPr>
          <p:txBody>
            <a:bodyPr wrap="square" rtlCol="0">
              <a:spAutoFit/>
            </a:bodyPr>
            <a:lstStyle/>
            <a:p>
              <a:pPr marL="0" indent="0">
                <a:buNone/>
              </a:pPr>
              <a:r>
                <a:rPr lang="en-US" sz="1800" i="1" dirty="0"/>
                <a:t>+325°C</a:t>
              </a:r>
              <a:endParaRPr lang="it-IT" dirty="0">
                <a:latin typeface="Arial" panose="020B0604020202020204" pitchFamily="34" charset="0"/>
                <a:cs typeface="Arial" panose="020B0604020202020204" pitchFamily="34" charset="0"/>
              </a:endParaRPr>
            </a:p>
          </p:txBody>
        </p:sp>
        <p:sp>
          <p:nvSpPr>
            <p:cNvPr id="17" name="CasellaDiTesto 25">
              <a:extLst>
                <a:ext uri="{FF2B5EF4-FFF2-40B4-BE49-F238E27FC236}">
                  <a16:creationId xmlns:a16="http://schemas.microsoft.com/office/drawing/2014/main" id="{016276CD-03E4-4A08-A0EF-AC1D931B1799}"/>
                </a:ext>
              </a:extLst>
            </p:cNvPr>
            <p:cNvSpPr txBox="1">
              <a:spLocks/>
            </p:cNvSpPr>
            <p:nvPr/>
          </p:nvSpPr>
          <p:spPr>
            <a:xfrm>
              <a:off x="4703313" y="2727085"/>
              <a:ext cx="2695068" cy="369332"/>
            </a:xfrm>
            <a:prstGeom prst="rect">
              <a:avLst/>
            </a:prstGeom>
            <a:noFill/>
          </p:spPr>
          <p:txBody>
            <a:bodyPr wrap="square" rtlCol="0">
              <a:spAutoFit/>
            </a:bodyPr>
            <a:lstStyle/>
            <a:p>
              <a:pPr marL="0" indent="0" algn="ctr">
                <a:buNone/>
              </a:pPr>
              <a:r>
                <a:rPr lang="en-US" sz="1800" i="1" dirty="0"/>
                <a:t>Temperature Range</a:t>
              </a:r>
              <a:endParaRPr lang="it-IT" dirty="0">
                <a:latin typeface="Arial" panose="020B0604020202020204" pitchFamily="34" charset="0"/>
                <a:cs typeface="Arial" panose="020B0604020202020204" pitchFamily="34" charset="0"/>
              </a:endParaRPr>
            </a:p>
          </p:txBody>
        </p:sp>
      </p:grpSp>
      <p:sp>
        <p:nvSpPr>
          <p:cNvPr id="9" name="CasellaDiTesto 25">
            <a:extLst>
              <a:ext uri="{FF2B5EF4-FFF2-40B4-BE49-F238E27FC236}">
                <a16:creationId xmlns:a16="http://schemas.microsoft.com/office/drawing/2014/main" id="{4121D727-F84E-49CE-A074-C175E8A7437D}"/>
              </a:ext>
            </a:extLst>
          </p:cNvPr>
          <p:cNvSpPr txBox="1"/>
          <p:nvPr/>
        </p:nvSpPr>
        <p:spPr>
          <a:xfrm>
            <a:off x="349431" y="1925246"/>
            <a:ext cx="11404419" cy="646331"/>
          </a:xfrm>
          <a:prstGeom prst="rect">
            <a:avLst/>
          </a:prstGeom>
          <a:noFill/>
        </p:spPr>
        <p:txBody>
          <a:bodyPr wrap="square" rtlCol="0">
            <a:spAutoFit/>
          </a:bodyPr>
          <a:lstStyle/>
          <a:p>
            <a:pPr marL="0" indent="0">
              <a:buNone/>
            </a:pPr>
            <a:r>
              <a:rPr lang="en-GB" i="1" dirty="0"/>
              <a:t>Temperature Range across which ASTM B148 C95800 may be used.</a:t>
            </a:r>
            <a:endParaRPr lang="en-GB" sz="1800" baseline="30000" dirty="0"/>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4652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Corrosion Resistance and Chemical Compatibility</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2031325"/>
          </a:xfrm>
          <a:prstGeom prst="rect">
            <a:avLst/>
          </a:prstGeom>
          <a:noFill/>
        </p:spPr>
        <p:txBody>
          <a:bodyPr wrap="square" rtlCol="0">
            <a:spAutoFit/>
          </a:bodyPr>
          <a:lstStyle/>
          <a:p>
            <a:pPr marL="0" indent="0">
              <a:buNone/>
            </a:pPr>
            <a:r>
              <a:rPr lang="en-US" i="1" dirty="0">
                <a:latin typeface="Arial" panose="020B0604020202020204" pitchFamily="34" charset="0"/>
                <a:cs typeface="Arial" panose="020B0604020202020204" pitchFamily="34" charset="0"/>
              </a:rPr>
              <a:t>High resistance to ammonia stress corrosion and immune to Chloride stress cracking;</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Resists biofouling (accumulations of barnacles and algae);</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Heat-treated – better corrosion resistance;</a:t>
            </a:r>
          </a:p>
          <a:p>
            <a:pPr marL="0" indent="0">
              <a:buNone/>
            </a:pPr>
            <a:endParaRPr lang="en-US" i="1" dirty="0">
              <a:latin typeface="Arial" panose="020B0604020202020204" pitchFamily="34" charset="0"/>
              <a:cs typeface="Arial" panose="020B0604020202020204" pitchFamily="34" charset="0"/>
            </a:endParaRPr>
          </a:p>
          <a:p>
            <a:pPr marL="0" indent="0">
              <a:buNone/>
            </a:pPr>
            <a:r>
              <a:rPr lang="it-IT" dirty="0" err="1">
                <a:latin typeface="Arial" panose="020B0604020202020204" pitchFamily="34" charset="0"/>
                <a:cs typeface="Arial" panose="020B0604020202020204" pitchFamily="34" charset="0"/>
              </a:rPr>
              <a:t>Most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suitable</a:t>
            </a:r>
            <a:r>
              <a:rPr lang="it-IT" dirty="0">
                <a:latin typeface="Arial" panose="020B0604020202020204" pitchFamily="34" charset="0"/>
                <a:cs typeface="Arial" panose="020B0604020202020204" pitchFamily="34" charset="0"/>
              </a:rPr>
              <a:t> for use with:</a:t>
            </a:r>
          </a:p>
        </p:txBody>
      </p:sp>
      <p:graphicFrame>
        <p:nvGraphicFramePr>
          <p:cNvPr id="6" name="Table 5">
            <a:extLst>
              <a:ext uri="{FF2B5EF4-FFF2-40B4-BE49-F238E27FC236}">
                <a16:creationId xmlns:a16="http://schemas.microsoft.com/office/drawing/2014/main" id="{3616F1FE-02BF-4018-89C6-4E47B582B939}"/>
              </a:ext>
            </a:extLst>
          </p:cNvPr>
          <p:cNvGraphicFramePr>
            <a:graphicFrameLocks noGrp="1"/>
          </p:cNvGraphicFramePr>
          <p:nvPr>
            <p:extLst>
              <p:ext uri="{D42A27DB-BD31-4B8C-83A1-F6EECF244321}">
                <p14:modId xmlns:p14="http://schemas.microsoft.com/office/powerpoint/2010/main" val="1017321079"/>
              </p:ext>
            </p:extLst>
          </p:nvPr>
        </p:nvGraphicFramePr>
        <p:xfrm>
          <a:off x="3126875" y="4156729"/>
          <a:ext cx="4975725" cy="1849120"/>
        </p:xfrm>
        <a:graphic>
          <a:graphicData uri="http://schemas.openxmlformats.org/drawingml/2006/table">
            <a:tbl>
              <a:tblPr firstRow="1" bandRow="1">
                <a:tableStyleId>{5940675A-B579-460E-94D1-54222C63F5DA}</a:tableStyleId>
              </a:tblPr>
              <a:tblGrid>
                <a:gridCol w="2488413">
                  <a:extLst>
                    <a:ext uri="{9D8B030D-6E8A-4147-A177-3AD203B41FA5}">
                      <a16:colId xmlns:a16="http://schemas.microsoft.com/office/drawing/2014/main" val="1776805224"/>
                    </a:ext>
                  </a:extLst>
                </a:gridCol>
                <a:gridCol w="2487312">
                  <a:extLst>
                    <a:ext uri="{9D8B030D-6E8A-4147-A177-3AD203B41FA5}">
                      <a16:colId xmlns:a16="http://schemas.microsoft.com/office/drawing/2014/main" val="1746284659"/>
                    </a:ext>
                  </a:extLst>
                </a:gridCol>
              </a:tblGrid>
              <a:tr h="370840">
                <a:tc>
                  <a:txBody>
                    <a:bodyPr/>
                    <a:lstStyle/>
                    <a:p>
                      <a:r>
                        <a:rPr lang="en-GB" dirty="0"/>
                        <a:t>● Acetic Acid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 Nitric Acid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7870269"/>
                  </a:ext>
                </a:extLst>
              </a:tr>
              <a:tr h="370840">
                <a:tc>
                  <a:txBody>
                    <a:bodyPr/>
                    <a:lstStyle/>
                    <a:p>
                      <a:r>
                        <a:rPr lang="en-GB" dirty="0"/>
                        <a:t>● Alkalis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Phosphoric Acid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09027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Calcium Hypochlorite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 Seawater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8325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Hydrochloric Acid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 Sodium Hypochlorite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6923467"/>
                  </a:ext>
                </a:extLst>
              </a:tr>
              <a:tr h="370840">
                <a:tc>
                  <a:txBody>
                    <a:bodyPr/>
                    <a:lstStyle/>
                    <a:p>
                      <a:r>
                        <a:rPr lang="en-GB" dirty="0"/>
                        <a:t>● Hydrofluoric Acid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1226782"/>
                  </a:ext>
                </a:extLst>
              </a:tr>
            </a:tbl>
          </a:graphicData>
        </a:graphic>
      </p:graphicFrame>
    </p:spTree>
    <p:extLst>
      <p:ext uri="{BB962C8B-B14F-4D97-AF65-F5344CB8AC3E}">
        <p14:creationId xmlns:p14="http://schemas.microsoft.com/office/powerpoint/2010/main" val="4370749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Valve Type</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A2E68A64-9EF0-4DB1-AE80-EBFE889E3E7A}"/>
              </a:ext>
            </a:extLst>
          </p:cNvPr>
          <p:cNvGraphicFramePr>
            <a:graphicFrameLocks noGrp="1"/>
          </p:cNvGraphicFramePr>
          <p:nvPr>
            <p:extLst>
              <p:ext uri="{D42A27DB-BD31-4B8C-83A1-F6EECF244321}">
                <p14:modId xmlns:p14="http://schemas.microsoft.com/office/powerpoint/2010/main" val="2954985866"/>
              </p:ext>
            </p:extLst>
          </p:nvPr>
        </p:nvGraphicFramePr>
        <p:xfrm>
          <a:off x="1888407" y="2137231"/>
          <a:ext cx="8128002" cy="3881120"/>
        </p:xfrm>
        <a:graphic>
          <a:graphicData uri="http://schemas.openxmlformats.org/drawingml/2006/table">
            <a:tbl>
              <a:tblPr firstRow="1" bandRow="1">
                <a:tableStyleId>{5940675A-B579-460E-94D1-54222C63F5DA}</a:tableStyleId>
              </a:tblPr>
              <a:tblGrid>
                <a:gridCol w="1159593">
                  <a:extLst>
                    <a:ext uri="{9D8B030D-6E8A-4147-A177-3AD203B41FA5}">
                      <a16:colId xmlns:a16="http://schemas.microsoft.com/office/drawing/2014/main" val="179758803"/>
                    </a:ext>
                  </a:extLst>
                </a:gridCol>
                <a:gridCol w="1549741">
                  <a:extLst>
                    <a:ext uri="{9D8B030D-6E8A-4147-A177-3AD203B41FA5}">
                      <a16:colId xmlns:a16="http://schemas.microsoft.com/office/drawing/2014/main" val="3800711381"/>
                    </a:ext>
                  </a:extLst>
                </a:gridCol>
                <a:gridCol w="1115305">
                  <a:extLst>
                    <a:ext uri="{9D8B030D-6E8A-4147-A177-3AD203B41FA5}">
                      <a16:colId xmlns:a16="http://schemas.microsoft.com/office/drawing/2014/main" val="4067395560"/>
                    </a:ext>
                  </a:extLst>
                </a:gridCol>
                <a:gridCol w="1594029">
                  <a:extLst>
                    <a:ext uri="{9D8B030D-6E8A-4147-A177-3AD203B41FA5}">
                      <a16:colId xmlns:a16="http://schemas.microsoft.com/office/drawing/2014/main" val="3397577960"/>
                    </a:ext>
                  </a:extLst>
                </a:gridCol>
                <a:gridCol w="1156987">
                  <a:extLst>
                    <a:ext uri="{9D8B030D-6E8A-4147-A177-3AD203B41FA5}">
                      <a16:colId xmlns:a16="http://schemas.microsoft.com/office/drawing/2014/main" val="1502635241"/>
                    </a:ext>
                  </a:extLst>
                </a:gridCol>
                <a:gridCol w="1552347">
                  <a:extLst>
                    <a:ext uri="{9D8B030D-6E8A-4147-A177-3AD203B41FA5}">
                      <a16:colId xmlns:a16="http://schemas.microsoft.com/office/drawing/2014/main" val="1684966512"/>
                    </a:ext>
                  </a:extLst>
                </a:gridCol>
              </a:tblGrid>
              <a:tr h="370840">
                <a:tc gridSpan="2">
                  <a:txBody>
                    <a:bodyPr/>
                    <a:lstStyle/>
                    <a:p>
                      <a:pPr algn="ctr"/>
                      <a:r>
                        <a:rPr lang="en-GB" sz="1600" b="1" dirty="0">
                          <a:solidFill>
                            <a:schemeClr val="bg1"/>
                          </a:solidFill>
                        </a:rPr>
                        <a:t>Isolation Valves</a:t>
                      </a:r>
                    </a:p>
                  </a:txBody>
                  <a:tcPr anchor="ctr">
                    <a:solidFill>
                      <a:schemeClr val="accent1">
                        <a:lumMod val="75000"/>
                      </a:schemeClr>
                    </a:solidFill>
                  </a:tcPr>
                </a:tc>
                <a:tc hMerge="1">
                  <a:txBody>
                    <a:bodyPr/>
                    <a:lstStyle/>
                    <a:p>
                      <a:endParaRPr lang="en-GB" dirty="0"/>
                    </a:p>
                  </a:txBody>
                  <a:tcPr/>
                </a:tc>
                <a:tc gridSpan="2">
                  <a:txBody>
                    <a:bodyPr/>
                    <a:lstStyle/>
                    <a:p>
                      <a:pPr algn="ctr"/>
                      <a:r>
                        <a:rPr lang="en-GB" sz="1600" b="1" dirty="0">
                          <a:solidFill>
                            <a:schemeClr val="bg1"/>
                          </a:solidFill>
                        </a:rPr>
                        <a:t>Check Valves</a:t>
                      </a:r>
                    </a:p>
                  </a:txBody>
                  <a:tcPr anchor="ctr">
                    <a:solidFill>
                      <a:schemeClr val="accent1">
                        <a:lumMod val="75000"/>
                      </a:schemeClr>
                    </a:solidFill>
                  </a:tcPr>
                </a:tc>
                <a:tc hMerge="1">
                  <a:txBody>
                    <a:bodyPr/>
                    <a:lstStyle/>
                    <a:p>
                      <a:endParaRPr lang="en-GB" dirty="0"/>
                    </a:p>
                  </a:txBody>
                  <a:tcPr/>
                </a:tc>
                <a:tc gridSpan="2">
                  <a:txBody>
                    <a:bodyPr/>
                    <a:lstStyle/>
                    <a:p>
                      <a:pPr algn="ctr"/>
                      <a:r>
                        <a:rPr lang="en-GB" sz="1600" b="1" dirty="0">
                          <a:solidFill>
                            <a:schemeClr val="bg1"/>
                          </a:solidFill>
                        </a:rPr>
                        <a:t>Flow Control</a:t>
                      </a:r>
                    </a:p>
                  </a:txBody>
                  <a:tcPr anchor="ctr">
                    <a:solidFill>
                      <a:schemeClr val="accent1">
                        <a:lumMod val="75000"/>
                      </a:schemeClr>
                    </a:solidFill>
                  </a:tcPr>
                </a:tc>
                <a:tc hMerge="1">
                  <a:txBody>
                    <a:bodyPr/>
                    <a:lstStyle/>
                    <a:p>
                      <a:endParaRPr lang="en-GB" dirty="0"/>
                    </a:p>
                  </a:txBody>
                  <a:tcPr/>
                </a:tc>
                <a:extLst>
                  <a:ext uri="{0D108BD9-81ED-4DB2-BD59-A6C34878D82A}">
                    <a16:rowId xmlns:a16="http://schemas.microsoft.com/office/drawing/2014/main" val="1185807298"/>
                  </a:ext>
                </a:extLst>
              </a:tr>
              <a:tr h="370840">
                <a:tc>
                  <a:txBody>
                    <a:bodyPr/>
                    <a:lstStyle/>
                    <a:p>
                      <a:pPr algn="ctr"/>
                      <a:r>
                        <a:rPr lang="en-GB" sz="1400" dirty="0"/>
                        <a:t>Valve Type</a:t>
                      </a:r>
                    </a:p>
                  </a:txBody>
                  <a:tcPr anchor="ctr">
                    <a:solidFill>
                      <a:schemeClr val="bg1">
                        <a:lumMod val="85000"/>
                      </a:schemeClr>
                    </a:solidFill>
                  </a:tcPr>
                </a:tc>
                <a:tc>
                  <a:txBody>
                    <a:bodyPr/>
                    <a:lstStyle/>
                    <a:p>
                      <a:pPr algn="ctr"/>
                      <a:r>
                        <a:rPr lang="en-GB" sz="1400" dirty="0"/>
                        <a:t>Design Std.</a:t>
                      </a:r>
                    </a:p>
                  </a:txBody>
                  <a:tcPr anchor="ctr">
                    <a:solidFill>
                      <a:schemeClr val="bg1">
                        <a:lumMod val="85000"/>
                      </a:schemeClr>
                    </a:solidFill>
                  </a:tcPr>
                </a:tc>
                <a:tc>
                  <a:txBody>
                    <a:bodyPr/>
                    <a:lstStyle/>
                    <a:p>
                      <a:pPr algn="ctr"/>
                      <a:r>
                        <a:rPr lang="en-GB" sz="1400" dirty="0"/>
                        <a:t>Valve Type</a:t>
                      </a:r>
                    </a:p>
                  </a:txBody>
                  <a:tcPr anchor="ctr">
                    <a:solidFill>
                      <a:schemeClr val="bg1">
                        <a:lumMod val="85000"/>
                      </a:schemeClr>
                    </a:solidFill>
                  </a:tcPr>
                </a:tc>
                <a:tc>
                  <a:txBody>
                    <a:bodyPr/>
                    <a:lstStyle/>
                    <a:p>
                      <a:pPr algn="ctr"/>
                      <a:r>
                        <a:rPr lang="en-GB" sz="1400" dirty="0"/>
                        <a:t>Design Std.</a:t>
                      </a:r>
                    </a:p>
                  </a:txBody>
                  <a:tcPr anchor="ctr">
                    <a:solidFill>
                      <a:schemeClr val="bg1">
                        <a:lumMod val="85000"/>
                      </a:schemeClr>
                    </a:solidFill>
                  </a:tcPr>
                </a:tc>
                <a:tc>
                  <a:txBody>
                    <a:bodyPr/>
                    <a:lstStyle/>
                    <a:p>
                      <a:pPr algn="ctr"/>
                      <a:r>
                        <a:rPr lang="en-GB" sz="1400" dirty="0"/>
                        <a:t>Valve Type</a:t>
                      </a:r>
                    </a:p>
                  </a:txBody>
                  <a:tcPr anchor="ctr">
                    <a:solidFill>
                      <a:schemeClr val="bg1">
                        <a:lumMod val="85000"/>
                      </a:schemeClr>
                    </a:solidFill>
                  </a:tcPr>
                </a:tc>
                <a:tc>
                  <a:txBody>
                    <a:bodyPr/>
                    <a:lstStyle/>
                    <a:p>
                      <a:pPr algn="ctr"/>
                      <a:r>
                        <a:rPr lang="en-GB" sz="1400" dirty="0"/>
                        <a:t>Design Std.</a:t>
                      </a:r>
                    </a:p>
                  </a:txBody>
                  <a:tcPr anchor="ctr">
                    <a:solidFill>
                      <a:schemeClr val="bg1">
                        <a:lumMod val="85000"/>
                      </a:schemeClr>
                    </a:solidFill>
                  </a:tcPr>
                </a:tc>
                <a:extLst>
                  <a:ext uri="{0D108BD9-81ED-4DB2-BD59-A6C34878D82A}">
                    <a16:rowId xmlns:a16="http://schemas.microsoft.com/office/drawing/2014/main" val="1851068217"/>
                  </a:ext>
                </a:extLst>
              </a:tr>
              <a:tr h="370840">
                <a:tc>
                  <a:txBody>
                    <a:bodyPr/>
                    <a:lstStyle/>
                    <a:p>
                      <a:pPr algn="ctr"/>
                      <a:r>
                        <a:rPr lang="en-GB" sz="1400" dirty="0"/>
                        <a:t>Ball</a:t>
                      </a:r>
                    </a:p>
                  </a:txBody>
                  <a:tcPr anchor="ctr"/>
                </a:tc>
                <a:tc>
                  <a:txBody>
                    <a:bodyPr/>
                    <a:lstStyle/>
                    <a:p>
                      <a:pPr algn="ctr"/>
                      <a:r>
                        <a:rPr lang="en-GB" sz="1400" dirty="0"/>
                        <a:t>BS 5351,              ISO 17292 &amp;       API 6D</a:t>
                      </a:r>
                    </a:p>
                  </a:txBody>
                  <a:tcPr anchor="ctr"/>
                </a:tc>
                <a:tc>
                  <a:txBody>
                    <a:bodyPr/>
                    <a:lstStyle/>
                    <a:p>
                      <a:pPr algn="ctr"/>
                      <a:r>
                        <a:rPr lang="en-GB" sz="1400" dirty="0"/>
                        <a:t>Swing-Check</a:t>
                      </a:r>
                    </a:p>
                  </a:txBody>
                  <a:tcPr anchor="ctr"/>
                </a:tc>
                <a:tc>
                  <a:txBody>
                    <a:bodyPr/>
                    <a:lstStyle/>
                    <a:p>
                      <a:pPr algn="ctr"/>
                      <a:r>
                        <a:rPr lang="en-GB" sz="1400" dirty="0"/>
                        <a:t>BS 1868, BS 5154 &amp; API 6D</a:t>
                      </a:r>
                    </a:p>
                  </a:txBody>
                  <a:tcPr anchor="ctr"/>
                </a:tc>
                <a:tc>
                  <a:txBody>
                    <a:bodyPr/>
                    <a:lstStyle/>
                    <a:p>
                      <a:pPr algn="ctr"/>
                      <a:r>
                        <a:rPr lang="en-GB" sz="1400" dirty="0"/>
                        <a:t>Butterfly</a:t>
                      </a:r>
                    </a:p>
                  </a:txBody>
                  <a:tcPr anchor="ctr"/>
                </a:tc>
                <a:tc>
                  <a:txBody>
                    <a:bodyPr/>
                    <a:lstStyle/>
                    <a:p>
                      <a:pPr algn="ctr"/>
                      <a:r>
                        <a:rPr lang="en-GB" sz="1400" dirty="0"/>
                        <a:t>API 609</a:t>
                      </a:r>
                    </a:p>
                  </a:txBody>
                  <a:tcPr anchor="ctr"/>
                </a:tc>
                <a:extLst>
                  <a:ext uri="{0D108BD9-81ED-4DB2-BD59-A6C34878D82A}">
                    <a16:rowId xmlns:a16="http://schemas.microsoft.com/office/drawing/2014/main" val="3848207925"/>
                  </a:ext>
                </a:extLst>
              </a:tr>
              <a:tr h="370840">
                <a:tc>
                  <a:txBody>
                    <a:bodyPr/>
                    <a:lstStyle/>
                    <a:p>
                      <a:pPr algn="ctr"/>
                      <a:r>
                        <a:rPr lang="en-GB" sz="1400" dirty="0"/>
                        <a:t>Butterfly</a:t>
                      </a:r>
                    </a:p>
                  </a:txBody>
                  <a:tcPr anchor="ctr">
                    <a:solidFill>
                      <a:schemeClr val="bg2"/>
                    </a:solidFill>
                  </a:tcPr>
                </a:tc>
                <a:tc>
                  <a:txBody>
                    <a:bodyPr/>
                    <a:lstStyle/>
                    <a:p>
                      <a:pPr algn="ctr"/>
                      <a:r>
                        <a:rPr lang="en-GB" sz="1400" dirty="0"/>
                        <a:t>API 609</a:t>
                      </a:r>
                    </a:p>
                  </a:txBody>
                  <a:tcPr anchor="ctr">
                    <a:solidFill>
                      <a:schemeClr val="bg2"/>
                    </a:solidFill>
                  </a:tcPr>
                </a:tc>
                <a:tc>
                  <a:txBody>
                    <a:bodyPr/>
                    <a:lstStyle/>
                    <a:p>
                      <a:pPr algn="ctr"/>
                      <a:r>
                        <a:rPr lang="en-GB" sz="1400" dirty="0"/>
                        <a:t>Dual-Plate Check</a:t>
                      </a:r>
                    </a:p>
                  </a:txBody>
                  <a:tcPr anchor="ctr">
                    <a:solidFill>
                      <a:schemeClr val="bg2"/>
                    </a:solidFill>
                  </a:tcPr>
                </a:tc>
                <a:tc>
                  <a:txBody>
                    <a:bodyPr/>
                    <a:lstStyle/>
                    <a:p>
                      <a:pPr algn="ctr"/>
                      <a:r>
                        <a:rPr lang="en-GB" sz="1400" dirty="0"/>
                        <a:t>API 594</a:t>
                      </a:r>
                    </a:p>
                  </a:txBody>
                  <a:tcPr anchor="ctr">
                    <a:solidFill>
                      <a:schemeClr val="bg2"/>
                    </a:solidFill>
                  </a:tcPr>
                </a:tc>
                <a:tc>
                  <a:txBody>
                    <a:bodyPr/>
                    <a:lstStyle/>
                    <a:p>
                      <a:pPr algn="ctr"/>
                      <a:r>
                        <a:rPr lang="en-GB" sz="1400" dirty="0"/>
                        <a:t>Globe</a:t>
                      </a:r>
                    </a:p>
                  </a:txBody>
                  <a:tcPr anchor="ctr">
                    <a:solidFill>
                      <a:schemeClr val="bg2"/>
                    </a:solidFill>
                  </a:tcPr>
                </a:tc>
                <a:tc>
                  <a:txBody>
                    <a:bodyPr/>
                    <a:lstStyle/>
                    <a:p>
                      <a:pPr algn="ctr"/>
                      <a:r>
                        <a:rPr lang="en-GB" sz="1400" dirty="0"/>
                        <a:t>API 623,          ASME B16.24 &amp;   BS 5154</a:t>
                      </a:r>
                    </a:p>
                  </a:txBody>
                  <a:tcPr anchor="ctr">
                    <a:solidFill>
                      <a:schemeClr val="bg2"/>
                    </a:solidFill>
                  </a:tcPr>
                </a:tc>
                <a:extLst>
                  <a:ext uri="{0D108BD9-81ED-4DB2-BD59-A6C34878D82A}">
                    <a16:rowId xmlns:a16="http://schemas.microsoft.com/office/drawing/2014/main" val="3318667"/>
                  </a:ext>
                </a:extLst>
              </a:tr>
              <a:tr h="370840">
                <a:tc>
                  <a:txBody>
                    <a:bodyPr/>
                    <a:lstStyle/>
                    <a:p>
                      <a:pPr algn="ctr"/>
                      <a:r>
                        <a:rPr lang="en-GB" sz="1400" dirty="0"/>
                        <a:t>Gate</a:t>
                      </a:r>
                    </a:p>
                  </a:txBody>
                  <a:tcPr anchor="ctr"/>
                </a:tc>
                <a:tc>
                  <a:txBody>
                    <a:bodyPr/>
                    <a:lstStyle/>
                    <a:p>
                      <a:pPr algn="ctr"/>
                      <a:r>
                        <a:rPr lang="en-GB" sz="1400" dirty="0"/>
                        <a:t>API 600,           ASME B16.24,     BS 5154, EN 12288 &amp; MSS SP-80</a:t>
                      </a:r>
                    </a:p>
                  </a:txBody>
                  <a:tcPr anchor="ctr"/>
                </a:tc>
                <a:tc>
                  <a:txBody>
                    <a:bodyPr/>
                    <a:lstStyle/>
                    <a:p>
                      <a:pPr algn="ctr"/>
                      <a:r>
                        <a:rPr lang="en-GB" sz="1400" dirty="0"/>
                        <a:t>Lift-Check</a:t>
                      </a:r>
                    </a:p>
                  </a:txBody>
                  <a:tcPr anchor="ctr"/>
                </a:tc>
                <a:tc>
                  <a:txBody>
                    <a:bodyPr/>
                    <a:lstStyle/>
                    <a:p>
                      <a:pPr algn="ctr"/>
                      <a:r>
                        <a:rPr lang="en-GB" sz="1400" dirty="0"/>
                        <a:t>BS 5154,            MSS SP-80</a:t>
                      </a:r>
                    </a:p>
                  </a:txBody>
                  <a:tcPr anchor="ctr"/>
                </a:tc>
                <a:tc>
                  <a:txBody>
                    <a:bodyPr/>
                    <a:lstStyle/>
                    <a:p>
                      <a:pPr algn="ctr"/>
                      <a:r>
                        <a:rPr lang="en-GB" sz="1400" dirty="0"/>
                        <a:t>-</a:t>
                      </a:r>
                    </a:p>
                  </a:txBody>
                  <a:tcPr anchor="ctr"/>
                </a:tc>
                <a:tc>
                  <a:txBody>
                    <a:bodyPr/>
                    <a:lstStyle/>
                    <a:p>
                      <a:pPr algn="ctr"/>
                      <a:r>
                        <a:rPr lang="en-GB" sz="1400" dirty="0"/>
                        <a:t>-</a:t>
                      </a:r>
                    </a:p>
                  </a:txBody>
                  <a:tcPr anchor="ctr"/>
                </a:tc>
                <a:extLst>
                  <a:ext uri="{0D108BD9-81ED-4DB2-BD59-A6C34878D82A}">
                    <a16:rowId xmlns:a16="http://schemas.microsoft.com/office/drawing/2014/main" val="1807832828"/>
                  </a:ext>
                </a:extLst>
              </a:tr>
              <a:tr h="370840">
                <a:tc>
                  <a:txBody>
                    <a:bodyPr/>
                    <a:lstStyle/>
                    <a:p>
                      <a:pPr algn="ctr"/>
                      <a:r>
                        <a:rPr lang="en-GB" sz="1400" dirty="0"/>
                        <a:t>Globe</a:t>
                      </a:r>
                    </a:p>
                  </a:txBody>
                  <a:tcPr anchor="ctr">
                    <a:solidFill>
                      <a:schemeClr val="bg2"/>
                    </a:solidFill>
                  </a:tcPr>
                </a:tc>
                <a:tc>
                  <a:txBody>
                    <a:bodyPr/>
                    <a:lstStyle/>
                    <a:p>
                      <a:pPr algn="ctr"/>
                      <a:r>
                        <a:rPr lang="en-GB" sz="1400" dirty="0"/>
                        <a:t>API 623,         ASME B16.24 &amp;  BS 5154</a:t>
                      </a:r>
                    </a:p>
                  </a:txBody>
                  <a:tcPr anchor="ctr">
                    <a:solidFill>
                      <a:schemeClr val="bg2"/>
                    </a:solidFill>
                  </a:tcPr>
                </a:tc>
                <a:tc>
                  <a:txBody>
                    <a:bodyPr/>
                    <a:lstStyle/>
                    <a:p>
                      <a:pPr algn="ctr"/>
                      <a:r>
                        <a:rPr lang="en-GB" sz="1400" dirty="0"/>
                        <a:t>SDNR Globe</a:t>
                      </a:r>
                    </a:p>
                  </a:txBody>
                  <a:tcPr anchor="ctr">
                    <a:solidFill>
                      <a:schemeClr val="bg2"/>
                    </a:solidFill>
                  </a:tcPr>
                </a:tc>
                <a:tc>
                  <a:txBody>
                    <a:bodyPr/>
                    <a:lstStyle/>
                    <a:p>
                      <a:pPr algn="ctr"/>
                      <a:r>
                        <a:rPr lang="en-GB" sz="1400" dirty="0"/>
                        <a:t>ASME B16.24 &amp;   BS 5154</a:t>
                      </a:r>
                    </a:p>
                  </a:txBody>
                  <a:tcPr anchor="ctr">
                    <a:solidFill>
                      <a:schemeClr val="bg2"/>
                    </a:solidFill>
                  </a:tcPr>
                </a:tc>
                <a:tc>
                  <a:txBody>
                    <a:bodyPr/>
                    <a:lstStyle/>
                    <a:p>
                      <a:pPr algn="ctr"/>
                      <a:r>
                        <a:rPr lang="en-GB" sz="1400" dirty="0"/>
                        <a:t>-</a:t>
                      </a:r>
                    </a:p>
                  </a:txBody>
                  <a:tcPr anchor="ctr">
                    <a:solidFill>
                      <a:schemeClr val="bg2"/>
                    </a:solidFill>
                  </a:tcPr>
                </a:tc>
                <a:tc>
                  <a:txBody>
                    <a:bodyPr/>
                    <a:lstStyle/>
                    <a:p>
                      <a:pPr algn="ctr"/>
                      <a:r>
                        <a:rPr lang="en-GB" sz="1400" dirty="0"/>
                        <a:t>-</a:t>
                      </a:r>
                    </a:p>
                  </a:txBody>
                  <a:tcPr anchor="ctr">
                    <a:solidFill>
                      <a:schemeClr val="bg2"/>
                    </a:solidFill>
                  </a:tcPr>
                </a:tc>
                <a:extLst>
                  <a:ext uri="{0D108BD9-81ED-4DB2-BD59-A6C34878D82A}">
                    <a16:rowId xmlns:a16="http://schemas.microsoft.com/office/drawing/2014/main" val="537103933"/>
                  </a:ext>
                </a:extLst>
              </a:tr>
            </a:tbl>
          </a:graphicData>
        </a:graphic>
      </p:graphicFrame>
    </p:spTree>
    <p:extLst>
      <p:ext uri="{BB962C8B-B14F-4D97-AF65-F5344CB8AC3E}">
        <p14:creationId xmlns:p14="http://schemas.microsoft.com/office/powerpoint/2010/main" val="38091366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Pressure Class Determination</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1200329"/>
          </a:xfrm>
          <a:prstGeom prst="rect">
            <a:avLst/>
          </a:prstGeom>
          <a:noFill/>
        </p:spPr>
        <p:txBody>
          <a:bodyPr wrap="square" rtlCol="0">
            <a:spAutoFit/>
          </a:bodyPr>
          <a:lstStyle/>
          <a:p>
            <a:pPr marL="285750" indent="-285750">
              <a:buFont typeface="Arial" panose="020B0604020202020204" pitchFamily="34" charset="0"/>
              <a:buChar char="•"/>
            </a:pPr>
            <a:r>
              <a:rPr lang="en-US" sz="1800" i="1" dirty="0"/>
              <a:t>Nickel </a:t>
            </a:r>
            <a:r>
              <a:rPr lang="en-US" sz="1800" i="1" dirty="0" err="1"/>
              <a:t>Aluminium</a:t>
            </a:r>
            <a:r>
              <a:rPr lang="en-US" sz="1800" i="1" dirty="0"/>
              <a:t> Bronze </a:t>
            </a:r>
            <a:r>
              <a:rPr lang="en-GB" sz="1800" i="1" dirty="0"/>
              <a:t>typically used at ASME Class 150, Class 300 &amp; Class 600 pressure ratings;</a:t>
            </a:r>
          </a:p>
          <a:p>
            <a:pPr marL="285750" indent="-285750">
              <a:buFont typeface="Arial" panose="020B0604020202020204" pitchFamily="34" charset="0"/>
              <a:buChar char="•"/>
            </a:pPr>
            <a:endParaRPr lang="en-GB" i="1" dirty="0"/>
          </a:p>
          <a:p>
            <a:pPr marL="285750" indent="-285750">
              <a:buFont typeface="Arial" panose="020B0604020202020204" pitchFamily="34" charset="0"/>
              <a:buChar char="•"/>
            </a:pPr>
            <a:r>
              <a:rPr lang="en-GB" sz="1800" i="1" dirty="0"/>
              <a:t>ASME B16.24 &amp; ASME B16.34 methods P-T determination methods used.</a:t>
            </a:r>
            <a:endParaRPr lang="en-GB" sz="1800" dirty="0"/>
          </a:p>
          <a:p>
            <a:pPr algn="just"/>
            <a:endParaRPr lang="it-IT"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4A5EDC12-EF48-4A9C-BB72-0DE3D158AA7F}"/>
              </a:ext>
            </a:extLst>
          </p:cNvPr>
          <p:cNvGrpSpPr/>
          <p:nvPr/>
        </p:nvGrpSpPr>
        <p:grpSpPr>
          <a:xfrm>
            <a:off x="2264111" y="2911245"/>
            <a:ext cx="7663777" cy="3626854"/>
            <a:chOff x="0" y="0"/>
            <a:chExt cx="5509938" cy="3362017"/>
          </a:xfrm>
        </p:grpSpPr>
        <p:sp>
          <p:nvSpPr>
            <p:cNvPr id="67" name="Rectangle 66">
              <a:extLst>
                <a:ext uri="{FF2B5EF4-FFF2-40B4-BE49-F238E27FC236}">
                  <a16:creationId xmlns:a16="http://schemas.microsoft.com/office/drawing/2014/main" id="{0021228E-85D7-46A3-8196-9257ADBB1DB8}"/>
                </a:ext>
              </a:extLst>
            </p:cNvPr>
            <p:cNvSpPr/>
            <p:nvPr/>
          </p:nvSpPr>
          <p:spPr>
            <a:xfrm>
              <a:off x="5467794" y="3172080"/>
              <a:ext cx="42144" cy="189937"/>
            </a:xfrm>
            <a:prstGeom prst="rect">
              <a:avLst/>
            </a:prstGeom>
            <a:ln>
              <a:noFill/>
            </a:ln>
          </p:spPr>
          <p:txBody>
            <a:bodyPr vert="horz" lIns="0" tIns="0" rIns="0" bIns="0" rtlCol="0">
              <a:noAutofit/>
            </a:bodyPr>
            <a:lstStyle/>
            <a:p>
              <a:pPr>
                <a:lnSpc>
                  <a:spcPct val="107000"/>
                </a:lnSpc>
                <a:spcAft>
                  <a:spcPts val="800"/>
                </a:spcAft>
              </a:pPr>
              <a:r>
                <a:rPr lang="en-GB" sz="100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68" name="Shape 630">
              <a:extLst>
                <a:ext uri="{FF2B5EF4-FFF2-40B4-BE49-F238E27FC236}">
                  <a16:creationId xmlns:a16="http://schemas.microsoft.com/office/drawing/2014/main" id="{E5F278A3-05C5-4C79-9862-714B5E9269B1}"/>
                </a:ext>
              </a:extLst>
            </p:cNvPr>
            <p:cNvSpPr/>
            <p:nvPr/>
          </p:nvSpPr>
          <p:spPr>
            <a:xfrm>
              <a:off x="631635" y="2199133"/>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69" name="Shape 631">
              <a:extLst>
                <a:ext uri="{FF2B5EF4-FFF2-40B4-BE49-F238E27FC236}">
                  <a16:creationId xmlns:a16="http://schemas.microsoft.com/office/drawing/2014/main" id="{6F045632-88D1-4930-A548-771291EEE5DD}"/>
                </a:ext>
              </a:extLst>
            </p:cNvPr>
            <p:cNvSpPr/>
            <p:nvPr/>
          </p:nvSpPr>
          <p:spPr>
            <a:xfrm>
              <a:off x="631635" y="1947673"/>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0" name="Shape 632">
              <a:extLst>
                <a:ext uri="{FF2B5EF4-FFF2-40B4-BE49-F238E27FC236}">
                  <a16:creationId xmlns:a16="http://schemas.microsoft.com/office/drawing/2014/main" id="{F95FA574-537D-4E30-9282-36D97FF3E4ED}"/>
                </a:ext>
              </a:extLst>
            </p:cNvPr>
            <p:cNvSpPr/>
            <p:nvPr/>
          </p:nvSpPr>
          <p:spPr>
            <a:xfrm>
              <a:off x="631635" y="1696213"/>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1" name="Shape 633">
              <a:extLst>
                <a:ext uri="{FF2B5EF4-FFF2-40B4-BE49-F238E27FC236}">
                  <a16:creationId xmlns:a16="http://schemas.microsoft.com/office/drawing/2014/main" id="{F1A5080A-75E6-4B54-821D-3C08FAED538F}"/>
                </a:ext>
              </a:extLst>
            </p:cNvPr>
            <p:cNvSpPr/>
            <p:nvPr/>
          </p:nvSpPr>
          <p:spPr>
            <a:xfrm>
              <a:off x="631635" y="1446276"/>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2" name="Shape 634">
              <a:extLst>
                <a:ext uri="{FF2B5EF4-FFF2-40B4-BE49-F238E27FC236}">
                  <a16:creationId xmlns:a16="http://schemas.microsoft.com/office/drawing/2014/main" id="{499FC4E4-027E-4BFA-970C-B8D46499259E}"/>
                </a:ext>
              </a:extLst>
            </p:cNvPr>
            <p:cNvSpPr/>
            <p:nvPr/>
          </p:nvSpPr>
          <p:spPr>
            <a:xfrm>
              <a:off x="631635" y="1194816"/>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3" name="Shape 635">
              <a:extLst>
                <a:ext uri="{FF2B5EF4-FFF2-40B4-BE49-F238E27FC236}">
                  <a16:creationId xmlns:a16="http://schemas.microsoft.com/office/drawing/2014/main" id="{7E9E64E1-198C-4A18-AFBB-7807C990D5CD}"/>
                </a:ext>
              </a:extLst>
            </p:cNvPr>
            <p:cNvSpPr/>
            <p:nvPr/>
          </p:nvSpPr>
          <p:spPr>
            <a:xfrm>
              <a:off x="631635" y="943356"/>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4" name="Shape 636">
              <a:extLst>
                <a:ext uri="{FF2B5EF4-FFF2-40B4-BE49-F238E27FC236}">
                  <a16:creationId xmlns:a16="http://schemas.microsoft.com/office/drawing/2014/main" id="{53D12F6B-DF8F-4C67-B940-F5A54FB3315D}"/>
                </a:ext>
              </a:extLst>
            </p:cNvPr>
            <p:cNvSpPr/>
            <p:nvPr/>
          </p:nvSpPr>
          <p:spPr>
            <a:xfrm>
              <a:off x="631635" y="691897"/>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5" name="Shape 637">
              <a:extLst>
                <a:ext uri="{FF2B5EF4-FFF2-40B4-BE49-F238E27FC236}">
                  <a16:creationId xmlns:a16="http://schemas.microsoft.com/office/drawing/2014/main" id="{42FA7C89-F2F5-48C2-A107-5B8F685AA72E}"/>
                </a:ext>
              </a:extLst>
            </p:cNvPr>
            <p:cNvSpPr/>
            <p:nvPr/>
          </p:nvSpPr>
          <p:spPr>
            <a:xfrm>
              <a:off x="631635" y="440055"/>
              <a:ext cx="4599559" cy="0"/>
            </a:xfrm>
            <a:custGeom>
              <a:avLst/>
              <a:gdLst/>
              <a:ahLst/>
              <a:cxnLst/>
              <a:rect l="0" t="0" r="0" b="0"/>
              <a:pathLst>
                <a:path w="4599559">
                  <a:moveTo>
                    <a:pt x="0" y="0"/>
                  </a:moveTo>
                  <a:lnTo>
                    <a:pt x="4599559" y="0"/>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6" name="Shape 638">
              <a:extLst>
                <a:ext uri="{FF2B5EF4-FFF2-40B4-BE49-F238E27FC236}">
                  <a16:creationId xmlns:a16="http://schemas.microsoft.com/office/drawing/2014/main" id="{E99AD92B-C5EC-448F-8378-788A42335EC6}"/>
                </a:ext>
              </a:extLst>
            </p:cNvPr>
            <p:cNvSpPr/>
            <p:nvPr/>
          </p:nvSpPr>
          <p:spPr>
            <a:xfrm>
              <a:off x="1091121"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7" name="Shape 639">
              <a:extLst>
                <a:ext uri="{FF2B5EF4-FFF2-40B4-BE49-F238E27FC236}">
                  <a16:creationId xmlns:a16="http://schemas.microsoft.com/office/drawing/2014/main" id="{2E44641D-D2CE-4412-90E1-96A0C25775F8}"/>
                </a:ext>
              </a:extLst>
            </p:cNvPr>
            <p:cNvSpPr/>
            <p:nvPr/>
          </p:nvSpPr>
          <p:spPr>
            <a:xfrm>
              <a:off x="1551369"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8" name="Shape 640">
              <a:extLst>
                <a:ext uri="{FF2B5EF4-FFF2-40B4-BE49-F238E27FC236}">
                  <a16:creationId xmlns:a16="http://schemas.microsoft.com/office/drawing/2014/main" id="{C3FF238F-788C-4600-8600-C5E3394B8405}"/>
                </a:ext>
              </a:extLst>
            </p:cNvPr>
            <p:cNvSpPr/>
            <p:nvPr/>
          </p:nvSpPr>
          <p:spPr>
            <a:xfrm>
              <a:off x="2011617"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79" name="Shape 641">
              <a:extLst>
                <a:ext uri="{FF2B5EF4-FFF2-40B4-BE49-F238E27FC236}">
                  <a16:creationId xmlns:a16="http://schemas.microsoft.com/office/drawing/2014/main" id="{91961B6F-AEF5-4656-BB27-50BFAA4C58F9}"/>
                </a:ext>
              </a:extLst>
            </p:cNvPr>
            <p:cNvSpPr/>
            <p:nvPr/>
          </p:nvSpPr>
          <p:spPr>
            <a:xfrm>
              <a:off x="2471865"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0" name="Shape 642">
              <a:extLst>
                <a:ext uri="{FF2B5EF4-FFF2-40B4-BE49-F238E27FC236}">
                  <a16:creationId xmlns:a16="http://schemas.microsoft.com/office/drawing/2014/main" id="{ABBF6916-F4B8-4843-AFD6-DE7BD60D74AD}"/>
                </a:ext>
              </a:extLst>
            </p:cNvPr>
            <p:cNvSpPr/>
            <p:nvPr/>
          </p:nvSpPr>
          <p:spPr>
            <a:xfrm>
              <a:off x="2932113"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1" name="Shape 643">
              <a:extLst>
                <a:ext uri="{FF2B5EF4-FFF2-40B4-BE49-F238E27FC236}">
                  <a16:creationId xmlns:a16="http://schemas.microsoft.com/office/drawing/2014/main" id="{42165E16-741F-4B6C-9BDD-73473B1BD43E}"/>
                </a:ext>
              </a:extLst>
            </p:cNvPr>
            <p:cNvSpPr/>
            <p:nvPr/>
          </p:nvSpPr>
          <p:spPr>
            <a:xfrm>
              <a:off x="3390837"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2" name="Shape 644">
              <a:extLst>
                <a:ext uri="{FF2B5EF4-FFF2-40B4-BE49-F238E27FC236}">
                  <a16:creationId xmlns:a16="http://schemas.microsoft.com/office/drawing/2014/main" id="{B751CF76-D95D-47C9-9576-3E52F9170545}"/>
                </a:ext>
              </a:extLst>
            </p:cNvPr>
            <p:cNvSpPr/>
            <p:nvPr/>
          </p:nvSpPr>
          <p:spPr>
            <a:xfrm>
              <a:off x="3851084"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3" name="Shape 645">
              <a:extLst>
                <a:ext uri="{FF2B5EF4-FFF2-40B4-BE49-F238E27FC236}">
                  <a16:creationId xmlns:a16="http://schemas.microsoft.com/office/drawing/2014/main" id="{03454431-609C-41DA-8EA2-3F5E6DC5D76E}"/>
                </a:ext>
              </a:extLst>
            </p:cNvPr>
            <p:cNvSpPr/>
            <p:nvPr/>
          </p:nvSpPr>
          <p:spPr>
            <a:xfrm>
              <a:off x="4311332"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4" name="Shape 646">
              <a:extLst>
                <a:ext uri="{FF2B5EF4-FFF2-40B4-BE49-F238E27FC236}">
                  <a16:creationId xmlns:a16="http://schemas.microsoft.com/office/drawing/2014/main" id="{8E59859F-B163-407B-84C6-1E617D53BE99}"/>
                </a:ext>
              </a:extLst>
            </p:cNvPr>
            <p:cNvSpPr/>
            <p:nvPr/>
          </p:nvSpPr>
          <p:spPr>
            <a:xfrm>
              <a:off x="4771581"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5" name="Shape 647">
              <a:extLst>
                <a:ext uri="{FF2B5EF4-FFF2-40B4-BE49-F238E27FC236}">
                  <a16:creationId xmlns:a16="http://schemas.microsoft.com/office/drawing/2014/main" id="{99083508-FF9C-4C64-8FD8-99DB6F4D5FBC}"/>
                </a:ext>
              </a:extLst>
            </p:cNvPr>
            <p:cNvSpPr/>
            <p:nvPr/>
          </p:nvSpPr>
          <p:spPr>
            <a:xfrm>
              <a:off x="5231194" y="440055"/>
              <a:ext cx="0" cy="2011045"/>
            </a:xfrm>
            <a:custGeom>
              <a:avLst/>
              <a:gdLst/>
              <a:ahLst/>
              <a:cxnLst/>
              <a:rect l="0" t="0" r="0" b="0"/>
              <a:pathLst>
                <a:path h="2011045">
                  <a:moveTo>
                    <a:pt x="0" y="0"/>
                  </a:moveTo>
                  <a:lnTo>
                    <a:pt x="0" y="2011045"/>
                  </a:lnTo>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sp>
          <p:nvSpPr>
            <p:cNvPr id="86" name="Shape 648">
              <a:extLst>
                <a:ext uri="{FF2B5EF4-FFF2-40B4-BE49-F238E27FC236}">
                  <a16:creationId xmlns:a16="http://schemas.microsoft.com/office/drawing/2014/main" id="{3988D092-25FD-42C5-BA91-D57C795ED976}"/>
                </a:ext>
              </a:extLst>
            </p:cNvPr>
            <p:cNvSpPr/>
            <p:nvPr/>
          </p:nvSpPr>
          <p:spPr>
            <a:xfrm>
              <a:off x="631635" y="440055"/>
              <a:ext cx="0" cy="2011045"/>
            </a:xfrm>
            <a:custGeom>
              <a:avLst/>
              <a:gdLst/>
              <a:ahLst/>
              <a:cxnLst/>
              <a:rect l="0" t="0" r="0" b="0"/>
              <a:pathLst>
                <a:path h="2011045">
                  <a:moveTo>
                    <a:pt x="0" y="2011045"/>
                  </a:moveTo>
                  <a:lnTo>
                    <a:pt x="0" y="0"/>
                  </a:lnTo>
                </a:path>
              </a:pathLst>
            </a:custGeom>
            <a:ln w="9525" cap="flat">
              <a:round/>
            </a:ln>
          </p:spPr>
          <p:style>
            <a:lnRef idx="1">
              <a:srgbClr val="BFBFBF"/>
            </a:lnRef>
            <a:fillRef idx="0">
              <a:srgbClr val="000000">
                <a:alpha val="0"/>
              </a:srgbClr>
            </a:fillRef>
            <a:effectRef idx="0">
              <a:scrgbClr r="0" g="0" b="0"/>
            </a:effectRef>
            <a:fontRef idx="none"/>
          </p:style>
          <p:txBody>
            <a:bodyPr/>
            <a:lstStyle/>
            <a:p>
              <a:endParaRPr lang="en-GB"/>
            </a:p>
          </p:txBody>
        </p:sp>
        <p:sp>
          <p:nvSpPr>
            <p:cNvPr id="87" name="Shape 649">
              <a:extLst>
                <a:ext uri="{FF2B5EF4-FFF2-40B4-BE49-F238E27FC236}">
                  <a16:creationId xmlns:a16="http://schemas.microsoft.com/office/drawing/2014/main" id="{A14999D4-2183-4595-83E2-6819EE8CD899}"/>
                </a:ext>
              </a:extLst>
            </p:cNvPr>
            <p:cNvSpPr/>
            <p:nvPr/>
          </p:nvSpPr>
          <p:spPr>
            <a:xfrm>
              <a:off x="631635" y="2451101"/>
              <a:ext cx="4599559" cy="0"/>
            </a:xfrm>
            <a:custGeom>
              <a:avLst/>
              <a:gdLst/>
              <a:ahLst/>
              <a:cxnLst/>
              <a:rect l="0" t="0" r="0" b="0"/>
              <a:pathLst>
                <a:path w="4599559">
                  <a:moveTo>
                    <a:pt x="0" y="0"/>
                  </a:moveTo>
                  <a:lnTo>
                    <a:pt x="4599559" y="0"/>
                  </a:lnTo>
                </a:path>
              </a:pathLst>
            </a:custGeom>
            <a:ln w="9525" cap="flat">
              <a:round/>
            </a:ln>
          </p:spPr>
          <p:style>
            <a:lnRef idx="1">
              <a:srgbClr val="BFBFBF"/>
            </a:lnRef>
            <a:fillRef idx="0">
              <a:srgbClr val="000000">
                <a:alpha val="0"/>
              </a:srgbClr>
            </a:fillRef>
            <a:effectRef idx="0">
              <a:scrgbClr r="0" g="0" b="0"/>
            </a:effectRef>
            <a:fontRef idx="none"/>
          </p:style>
          <p:txBody>
            <a:bodyPr/>
            <a:lstStyle/>
            <a:p>
              <a:endParaRPr lang="en-GB"/>
            </a:p>
          </p:txBody>
        </p:sp>
        <p:sp>
          <p:nvSpPr>
            <p:cNvPr id="88" name="Shape 650">
              <a:extLst>
                <a:ext uri="{FF2B5EF4-FFF2-40B4-BE49-F238E27FC236}">
                  <a16:creationId xmlns:a16="http://schemas.microsoft.com/office/drawing/2014/main" id="{3B7FD0E7-52EE-4E5C-808C-5316267F1219}"/>
                </a:ext>
              </a:extLst>
            </p:cNvPr>
            <p:cNvSpPr/>
            <p:nvPr/>
          </p:nvSpPr>
          <p:spPr>
            <a:xfrm>
              <a:off x="631635" y="1757300"/>
              <a:ext cx="3679698" cy="23749"/>
            </a:xfrm>
            <a:custGeom>
              <a:avLst/>
              <a:gdLst/>
              <a:ahLst/>
              <a:cxnLst/>
              <a:rect l="0" t="0" r="0" b="0"/>
              <a:pathLst>
                <a:path w="3679698" h="23749">
                  <a:moveTo>
                    <a:pt x="0" y="0"/>
                  </a:moveTo>
                  <a:lnTo>
                    <a:pt x="919734" y="0"/>
                  </a:lnTo>
                  <a:lnTo>
                    <a:pt x="1379982" y="10540"/>
                  </a:lnTo>
                  <a:lnTo>
                    <a:pt x="1840230" y="13589"/>
                  </a:lnTo>
                  <a:lnTo>
                    <a:pt x="2300478" y="15113"/>
                  </a:lnTo>
                  <a:lnTo>
                    <a:pt x="2759202" y="19685"/>
                  </a:lnTo>
                  <a:lnTo>
                    <a:pt x="3219450" y="21209"/>
                  </a:lnTo>
                  <a:lnTo>
                    <a:pt x="3679698" y="23749"/>
                  </a:lnTo>
                </a:path>
              </a:pathLst>
            </a:custGeom>
            <a:ln w="19050" cap="rnd">
              <a:round/>
            </a:ln>
          </p:spPr>
          <p:style>
            <a:lnRef idx="1">
              <a:srgbClr val="004A6B"/>
            </a:lnRef>
            <a:fillRef idx="0">
              <a:srgbClr val="000000">
                <a:alpha val="0"/>
              </a:srgbClr>
            </a:fillRef>
            <a:effectRef idx="0">
              <a:scrgbClr r="0" g="0" b="0"/>
            </a:effectRef>
            <a:fontRef idx="none"/>
          </p:style>
          <p:txBody>
            <a:bodyPr/>
            <a:lstStyle/>
            <a:p>
              <a:endParaRPr lang="en-GB"/>
            </a:p>
          </p:txBody>
        </p:sp>
        <p:sp>
          <p:nvSpPr>
            <p:cNvPr id="89" name="Shape 651">
              <a:extLst>
                <a:ext uri="{FF2B5EF4-FFF2-40B4-BE49-F238E27FC236}">
                  <a16:creationId xmlns:a16="http://schemas.microsoft.com/office/drawing/2014/main" id="{4B47E772-A8C2-46F0-BCDE-8418E130776C}"/>
                </a:ext>
              </a:extLst>
            </p:cNvPr>
            <p:cNvSpPr/>
            <p:nvPr/>
          </p:nvSpPr>
          <p:spPr>
            <a:xfrm>
              <a:off x="631635" y="641097"/>
              <a:ext cx="3679698" cy="62103"/>
            </a:xfrm>
            <a:custGeom>
              <a:avLst/>
              <a:gdLst/>
              <a:ahLst/>
              <a:cxnLst/>
              <a:rect l="0" t="0" r="0" b="0"/>
              <a:pathLst>
                <a:path w="3679698" h="62103">
                  <a:moveTo>
                    <a:pt x="0" y="0"/>
                  </a:moveTo>
                  <a:lnTo>
                    <a:pt x="919734" y="0"/>
                  </a:lnTo>
                  <a:lnTo>
                    <a:pt x="1379982" y="26416"/>
                  </a:lnTo>
                  <a:lnTo>
                    <a:pt x="1840230" y="35560"/>
                  </a:lnTo>
                  <a:lnTo>
                    <a:pt x="2300478" y="41656"/>
                  </a:lnTo>
                  <a:lnTo>
                    <a:pt x="2759202" y="52324"/>
                  </a:lnTo>
                  <a:lnTo>
                    <a:pt x="3219450" y="56896"/>
                  </a:lnTo>
                  <a:lnTo>
                    <a:pt x="3679698" y="62103"/>
                  </a:lnTo>
                </a:path>
              </a:pathLst>
            </a:custGeom>
            <a:ln w="19050" cap="rnd">
              <a:round/>
            </a:ln>
          </p:spPr>
          <p:style>
            <a:lnRef idx="1">
              <a:srgbClr val="FF7303"/>
            </a:lnRef>
            <a:fillRef idx="0">
              <a:srgbClr val="000000">
                <a:alpha val="0"/>
              </a:srgbClr>
            </a:fillRef>
            <a:effectRef idx="0">
              <a:scrgbClr r="0" g="0" b="0"/>
            </a:effectRef>
            <a:fontRef idx="none"/>
          </p:style>
          <p:txBody>
            <a:bodyPr/>
            <a:lstStyle/>
            <a:p>
              <a:endParaRPr lang="en-GB"/>
            </a:p>
          </p:txBody>
        </p:sp>
        <p:sp>
          <p:nvSpPr>
            <p:cNvPr id="90" name="Shape 652">
              <a:extLst>
                <a:ext uri="{FF2B5EF4-FFF2-40B4-BE49-F238E27FC236}">
                  <a16:creationId xmlns:a16="http://schemas.microsoft.com/office/drawing/2014/main" id="{3AFDA551-6262-4840-B25B-5B3FA51D5136}"/>
                </a:ext>
              </a:extLst>
            </p:cNvPr>
            <p:cNvSpPr/>
            <p:nvPr/>
          </p:nvSpPr>
          <p:spPr>
            <a:xfrm>
              <a:off x="631635" y="1734566"/>
              <a:ext cx="4599559" cy="289179"/>
            </a:xfrm>
            <a:custGeom>
              <a:avLst/>
              <a:gdLst/>
              <a:ahLst/>
              <a:cxnLst/>
              <a:rect l="0" t="0" r="0" b="0"/>
              <a:pathLst>
                <a:path w="4599559" h="289179">
                  <a:moveTo>
                    <a:pt x="0" y="0"/>
                  </a:moveTo>
                  <a:lnTo>
                    <a:pt x="919734" y="0"/>
                  </a:lnTo>
                  <a:lnTo>
                    <a:pt x="1840230" y="62230"/>
                  </a:lnTo>
                  <a:lnTo>
                    <a:pt x="2759202" y="138430"/>
                  </a:lnTo>
                  <a:lnTo>
                    <a:pt x="3679698" y="213106"/>
                  </a:lnTo>
                  <a:lnTo>
                    <a:pt x="4599559" y="289179"/>
                  </a:lnTo>
                </a:path>
              </a:pathLst>
            </a:custGeom>
            <a:ln w="19050" cap="rnd">
              <a:round/>
            </a:ln>
          </p:spPr>
          <p:style>
            <a:lnRef idx="1">
              <a:srgbClr val="086795"/>
            </a:lnRef>
            <a:fillRef idx="0">
              <a:srgbClr val="000000">
                <a:alpha val="0"/>
              </a:srgbClr>
            </a:fillRef>
            <a:effectRef idx="0">
              <a:scrgbClr r="0" g="0" b="0"/>
            </a:effectRef>
            <a:fontRef idx="none"/>
          </p:style>
          <p:txBody>
            <a:bodyPr/>
            <a:lstStyle/>
            <a:p>
              <a:endParaRPr lang="en-GB"/>
            </a:p>
          </p:txBody>
        </p:sp>
        <p:sp>
          <p:nvSpPr>
            <p:cNvPr id="91" name="Shape 653">
              <a:extLst>
                <a:ext uri="{FF2B5EF4-FFF2-40B4-BE49-F238E27FC236}">
                  <a16:creationId xmlns:a16="http://schemas.microsoft.com/office/drawing/2014/main" id="{C6963AB3-45ED-4D05-B069-5F419C791BBB}"/>
                </a:ext>
              </a:extLst>
            </p:cNvPr>
            <p:cNvSpPr/>
            <p:nvPr/>
          </p:nvSpPr>
          <p:spPr>
            <a:xfrm>
              <a:off x="631635" y="590804"/>
              <a:ext cx="4599559" cy="339344"/>
            </a:xfrm>
            <a:custGeom>
              <a:avLst/>
              <a:gdLst/>
              <a:ahLst/>
              <a:cxnLst/>
              <a:rect l="0" t="0" r="0" b="0"/>
              <a:pathLst>
                <a:path w="4599559" h="339344">
                  <a:moveTo>
                    <a:pt x="0" y="0"/>
                  </a:moveTo>
                  <a:lnTo>
                    <a:pt x="919734" y="0"/>
                  </a:lnTo>
                  <a:lnTo>
                    <a:pt x="1840230" y="151385"/>
                  </a:lnTo>
                  <a:lnTo>
                    <a:pt x="2759202" y="213868"/>
                  </a:lnTo>
                  <a:lnTo>
                    <a:pt x="3679698" y="264160"/>
                  </a:lnTo>
                  <a:lnTo>
                    <a:pt x="4599559" y="339344"/>
                  </a:lnTo>
                </a:path>
              </a:pathLst>
            </a:custGeom>
            <a:ln w="19050" cap="rnd">
              <a:round/>
            </a:ln>
          </p:spPr>
          <p:style>
            <a:lnRef idx="1">
              <a:srgbClr val="808080"/>
            </a:lnRef>
            <a:fillRef idx="0">
              <a:srgbClr val="000000">
                <a:alpha val="0"/>
              </a:srgbClr>
            </a:fillRef>
            <a:effectRef idx="0">
              <a:scrgbClr r="0" g="0" b="0"/>
            </a:effectRef>
            <a:fontRef idx="none"/>
          </p:style>
          <p:txBody>
            <a:bodyPr/>
            <a:lstStyle/>
            <a:p>
              <a:endParaRPr lang="en-GB"/>
            </a:p>
          </p:txBody>
        </p:sp>
        <p:sp>
          <p:nvSpPr>
            <p:cNvPr id="92" name="Rectangle 91">
              <a:extLst>
                <a:ext uri="{FF2B5EF4-FFF2-40B4-BE49-F238E27FC236}">
                  <a16:creationId xmlns:a16="http://schemas.microsoft.com/office/drawing/2014/main" id="{C65758E6-31C6-43C0-91CF-557F5545BCE3}"/>
                </a:ext>
              </a:extLst>
            </p:cNvPr>
            <p:cNvSpPr/>
            <p:nvPr/>
          </p:nvSpPr>
          <p:spPr>
            <a:xfrm>
              <a:off x="468058" y="2398142"/>
              <a:ext cx="77074"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3" name="Rectangle 92">
              <a:extLst>
                <a:ext uri="{FF2B5EF4-FFF2-40B4-BE49-F238E27FC236}">
                  <a16:creationId xmlns:a16="http://schemas.microsoft.com/office/drawing/2014/main" id="{AA5097E7-BBC9-4BFB-B3B2-DD8C2F06E4C7}"/>
                </a:ext>
              </a:extLst>
            </p:cNvPr>
            <p:cNvSpPr/>
            <p:nvPr/>
          </p:nvSpPr>
          <p:spPr>
            <a:xfrm>
              <a:off x="352235" y="2146681"/>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4" name="Rectangle 93">
              <a:extLst>
                <a:ext uri="{FF2B5EF4-FFF2-40B4-BE49-F238E27FC236}">
                  <a16:creationId xmlns:a16="http://schemas.microsoft.com/office/drawing/2014/main" id="{AC6A66C1-C004-467F-B336-1A8F00CA7F1B}"/>
                </a:ext>
              </a:extLst>
            </p:cNvPr>
            <p:cNvSpPr/>
            <p:nvPr/>
          </p:nvSpPr>
          <p:spPr>
            <a:xfrm>
              <a:off x="352235" y="1895222"/>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4318F987-8335-4C25-8B21-50BFCF675E2B}"/>
                </a:ext>
              </a:extLst>
            </p:cNvPr>
            <p:cNvSpPr/>
            <p:nvPr/>
          </p:nvSpPr>
          <p:spPr>
            <a:xfrm>
              <a:off x="352235" y="1643762"/>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6" name="Rectangle 95">
              <a:extLst>
                <a:ext uri="{FF2B5EF4-FFF2-40B4-BE49-F238E27FC236}">
                  <a16:creationId xmlns:a16="http://schemas.microsoft.com/office/drawing/2014/main" id="{B82ECC4C-F638-44AC-B564-3038E5D13383}"/>
                </a:ext>
              </a:extLst>
            </p:cNvPr>
            <p:cNvSpPr/>
            <p:nvPr/>
          </p:nvSpPr>
          <p:spPr>
            <a:xfrm>
              <a:off x="352235" y="1392555"/>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7" name="Rectangle 96">
              <a:extLst>
                <a:ext uri="{FF2B5EF4-FFF2-40B4-BE49-F238E27FC236}">
                  <a16:creationId xmlns:a16="http://schemas.microsoft.com/office/drawing/2014/main" id="{049C23F8-AED9-49EB-B362-D8E7C3F85C59}"/>
                </a:ext>
              </a:extLst>
            </p:cNvPr>
            <p:cNvSpPr/>
            <p:nvPr/>
          </p:nvSpPr>
          <p:spPr>
            <a:xfrm>
              <a:off x="352235" y="1141096"/>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24D3489C-C1EF-4E48-B747-4C6C818EC383}"/>
                </a:ext>
              </a:extLst>
            </p:cNvPr>
            <p:cNvSpPr/>
            <p:nvPr/>
          </p:nvSpPr>
          <p:spPr>
            <a:xfrm>
              <a:off x="352235" y="889636"/>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9" name="Rectangle 98">
              <a:extLst>
                <a:ext uri="{FF2B5EF4-FFF2-40B4-BE49-F238E27FC236}">
                  <a16:creationId xmlns:a16="http://schemas.microsoft.com/office/drawing/2014/main" id="{1F773083-4E35-4E33-A0D3-7A2B409300FD}"/>
                </a:ext>
              </a:extLst>
            </p:cNvPr>
            <p:cNvSpPr/>
            <p:nvPr/>
          </p:nvSpPr>
          <p:spPr>
            <a:xfrm>
              <a:off x="352235" y="638176"/>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700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0" name="Rectangle 99">
              <a:extLst>
                <a:ext uri="{FF2B5EF4-FFF2-40B4-BE49-F238E27FC236}">
                  <a16:creationId xmlns:a16="http://schemas.microsoft.com/office/drawing/2014/main" id="{301E8968-6316-43F1-B0BC-3C08BE20AC54}"/>
                </a:ext>
              </a:extLst>
            </p:cNvPr>
            <p:cNvSpPr/>
            <p:nvPr/>
          </p:nvSpPr>
          <p:spPr>
            <a:xfrm>
              <a:off x="352235" y="386715"/>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800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1" name="Rectangle 100">
              <a:extLst>
                <a:ext uri="{FF2B5EF4-FFF2-40B4-BE49-F238E27FC236}">
                  <a16:creationId xmlns:a16="http://schemas.microsoft.com/office/drawing/2014/main" id="{8E9854AF-36DD-4D53-BBAA-1A406497E3E4}"/>
                </a:ext>
              </a:extLst>
            </p:cNvPr>
            <p:cNvSpPr/>
            <p:nvPr/>
          </p:nvSpPr>
          <p:spPr>
            <a:xfrm>
              <a:off x="603187" y="2546859"/>
              <a:ext cx="77074"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Rectangle 101">
              <a:extLst>
                <a:ext uri="{FF2B5EF4-FFF2-40B4-BE49-F238E27FC236}">
                  <a16:creationId xmlns:a16="http://schemas.microsoft.com/office/drawing/2014/main" id="{480CC2C4-9629-4E94-8F0C-5FA70A0192C0}"/>
                </a:ext>
              </a:extLst>
            </p:cNvPr>
            <p:cNvSpPr/>
            <p:nvPr/>
          </p:nvSpPr>
          <p:spPr>
            <a:xfrm>
              <a:off x="1034098" y="2546859"/>
              <a:ext cx="154097"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3" name="Rectangle 102">
              <a:extLst>
                <a:ext uri="{FF2B5EF4-FFF2-40B4-BE49-F238E27FC236}">
                  <a16:creationId xmlns:a16="http://schemas.microsoft.com/office/drawing/2014/main" id="{44AA588A-0EB8-4586-8676-A9B57F39D489}"/>
                </a:ext>
              </a:extLst>
            </p:cNvPr>
            <p:cNvSpPr/>
            <p:nvPr/>
          </p:nvSpPr>
          <p:spPr>
            <a:xfrm>
              <a:off x="1465136"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4" name="Rectangle 103">
              <a:extLst>
                <a:ext uri="{FF2B5EF4-FFF2-40B4-BE49-F238E27FC236}">
                  <a16:creationId xmlns:a16="http://schemas.microsoft.com/office/drawing/2014/main" id="{481B3EDD-2AD1-457A-ABD5-A0279C173300}"/>
                </a:ext>
              </a:extLst>
            </p:cNvPr>
            <p:cNvSpPr/>
            <p:nvPr/>
          </p:nvSpPr>
          <p:spPr>
            <a:xfrm>
              <a:off x="1925384"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5" name="Rectangle 104">
              <a:extLst>
                <a:ext uri="{FF2B5EF4-FFF2-40B4-BE49-F238E27FC236}">
                  <a16:creationId xmlns:a16="http://schemas.microsoft.com/office/drawing/2014/main" id="{2B0E3C58-FDF5-4A4E-8E7F-52F04AD47B15}"/>
                </a:ext>
              </a:extLst>
            </p:cNvPr>
            <p:cNvSpPr/>
            <p:nvPr/>
          </p:nvSpPr>
          <p:spPr>
            <a:xfrm>
              <a:off x="2385251"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6" name="Rectangle 105">
              <a:extLst>
                <a:ext uri="{FF2B5EF4-FFF2-40B4-BE49-F238E27FC236}">
                  <a16:creationId xmlns:a16="http://schemas.microsoft.com/office/drawing/2014/main" id="{8EBCE585-B7F8-4384-B539-A6BCF58D0CBC}"/>
                </a:ext>
              </a:extLst>
            </p:cNvPr>
            <p:cNvSpPr/>
            <p:nvPr/>
          </p:nvSpPr>
          <p:spPr>
            <a:xfrm>
              <a:off x="2845244"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7" name="Rectangle 106">
              <a:extLst>
                <a:ext uri="{FF2B5EF4-FFF2-40B4-BE49-F238E27FC236}">
                  <a16:creationId xmlns:a16="http://schemas.microsoft.com/office/drawing/2014/main" id="{612BA1A2-5F2E-4874-95F6-4C76372D68CC}"/>
                </a:ext>
              </a:extLst>
            </p:cNvPr>
            <p:cNvSpPr/>
            <p:nvPr/>
          </p:nvSpPr>
          <p:spPr>
            <a:xfrm>
              <a:off x="3305493"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8" name="Rectangle 107">
              <a:extLst>
                <a:ext uri="{FF2B5EF4-FFF2-40B4-BE49-F238E27FC236}">
                  <a16:creationId xmlns:a16="http://schemas.microsoft.com/office/drawing/2014/main" id="{301E21FD-D874-4582-8A17-DFBEC5FB60AD}"/>
                </a:ext>
              </a:extLst>
            </p:cNvPr>
            <p:cNvSpPr/>
            <p:nvPr/>
          </p:nvSpPr>
          <p:spPr>
            <a:xfrm>
              <a:off x="3765487"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350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9" name="Rectangle 108">
              <a:extLst>
                <a:ext uri="{FF2B5EF4-FFF2-40B4-BE49-F238E27FC236}">
                  <a16:creationId xmlns:a16="http://schemas.microsoft.com/office/drawing/2014/main" id="{37FA99FB-5B5F-486B-AE9E-78715DB1C1DE}"/>
                </a:ext>
              </a:extLst>
            </p:cNvPr>
            <p:cNvSpPr/>
            <p:nvPr/>
          </p:nvSpPr>
          <p:spPr>
            <a:xfrm>
              <a:off x="4225354"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Rectangle 109">
              <a:extLst>
                <a:ext uri="{FF2B5EF4-FFF2-40B4-BE49-F238E27FC236}">
                  <a16:creationId xmlns:a16="http://schemas.microsoft.com/office/drawing/2014/main" id="{AC7B561C-652B-4CC7-A9BA-2249F766C747}"/>
                </a:ext>
              </a:extLst>
            </p:cNvPr>
            <p:cNvSpPr/>
            <p:nvPr/>
          </p:nvSpPr>
          <p:spPr>
            <a:xfrm>
              <a:off x="4685602"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450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1" name="Rectangle 110">
              <a:extLst>
                <a:ext uri="{FF2B5EF4-FFF2-40B4-BE49-F238E27FC236}">
                  <a16:creationId xmlns:a16="http://schemas.microsoft.com/office/drawing/2014/main" id="{75D192FE-71A9-4FA3-9F56-803413F8C647}"/>
                </a:ext>
              </a:extLst>
            </p:cNvPr>
            <p:cNvSpPr/>
            <p:nvPr/>
          </p:nvSpPr>
          <p:spPr>
            <a:xfrm>
              <a:off x="5145595" y="2546859"/>
              <a:ext cx="231120"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id="{61AEC6AA-57D5-4921-90D9-7AB7BBF78584}"/>
                </a:ext>
              </a:extLst>
            </p:cNvPr>
            <p:cNvSpPr/>
            <p:nvPr/>
          </p:nvSpPr>
          <p:spPr>
            <a:xfrm rot="-5399999">
              <a:off x="-543224" y="1158860"/>
              <a:ext cx="1626995" cy="171356"/>
            </a:xfrm>
            <a:prstGeom prst="rect">
              <a:avLst/>
            </a:prstGeom>
            <a:ln>
              <a:noFill/>
            </a:ln>
          </p:spPr>
          <p:txBody>
            <a:bodyPr vert="horz" lIns="0" tIns="0" rIns="0" bIns="0" rtlCol="0">
              <a:noAutofit/>
            </a:bodyPr>
            <a:lstStyle/>
            <a:p>
              <a:pPr>
                <a:lnSpc>
                  <a:spcPct val="107000"/>
                </a:lnSpc>
                <a:spcAft>
                  <a:spcPts val="800"/>
                </a:spcAft>
              </a:pPr>
              <a:r>
                <a:rPr lang="en-US" sz="10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Working Pressure / psig</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3" name="Rectangle 112">
              <a:extLst>
                <a:ext uri="{FF2B5EF4-FFF2-40B4-BE49-F238E27FC236}">
                  <a16:creationId xmlns:a16="http://schemas.microsoft.com/office/drawing/2014/main" id="{2D481F66-70E9-4D5C-BCE0-C8CC9F07838E}"/>
                </a:ext>
              </a:extLst>
            </p:cNvPr>
            <p:cNvSpPr/>
            <p:nvPr/>
          </p:nvSpPr>
          <p:spPr>
            <a:xfrm>
              <a:off x="2533713" y="2724278"/>
              <a:ext cx="939782"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Temperature /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4" name="Rectangle 113">
              <a:extLst>
                <a:ext uri="{FF2B5EF4-FFF2-40B4-BE49-F238E27FC236}">
                  <a16:creationId xmlns:a16="http://schemas.microsoft.com/office/drawing/2014/main" id="{CDDBA887-ACBD-41A2-BC50-EE0803BC5773}"/>
                </a:ext>
              </a:extLst>
            </p:cNvPr>
            <p:cNvSpPr/>
            <p:nvPr/>
          </p:nvSpPr>
          <p:spPr>
            <a:xfrm>
              <a:off x="3240850" y="2724278"/>
              <a:ext cx="51534"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5" name="Rectangle 114">
              <a:extLst>
                <a:ext uri="{FF2B5EF4-FFF2-40B4-BE49-F238E27FC236}">
                  <a16:creationId xmlns:a16="http://schemas.microsoft.com/office/drawing/2014/main" id="{AC1A0C88-E94E-4396-B02B-3C2A614EB74E}"/>
                </a:ext>
              </a:extLst>
            </p:cNvPr>
            <p:cNvSpPr/>
            <p:nvPr/>
          </p:nvSpPr>
          <p:spPr>
            <a:xfrm>
              <a:off x="3278950" y="2724278"/>
              <a:ext cx="69777" cy="154840"/>
            </a:xfrm>
            <a:prstGeom prst="rect">
              <a:avLst/>
            </a:prstGeom>
            <a:ln>
              <a:noFill/>
            </a:ln>
          </p:spPr>
          <p:txBody>
            <a:bodyPr vert="horz" lIns="0" tIns="0" rIns="0" bIns="0" rtlCol="0">
              <a:noAutofit/>
            </a:bodyPr>
            <a:lstStyle/>
            <a:p>
              <a:pPr>
                <a:lnSpc>
                  <a:spcPct val="107000"/>
                </a:lnSpc>
                <a:spcAft>
                  <a:spcPts val="800"/>
                </a:spcAft>
              </a:pPr>
              <a:r>
                <a:rPr lang="en-US" sz="9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6" name="Rectangle 115">
              <a:extLst>
                <a:ext uri="{FF2B5EF4-FFF2-40B4-BE49-F238E27FC236}">
                  <a16:creationId xmlns:a16="http://schemas.microsoft.com/office/drawing/2014/main" id="{F1767771-E567-4BE6-8C6B-EDB7F6A5FE59}"/>
                </a:ext>
              </a:extLst>
            </p:cNvPr>
            <p:cNvSpPr/>
            <p:nvPr/>
          </p:nvSpPr>
          <p:spPr>
            <a:xfrm>
              <a:off x="1707706" y="125629"/>
              <a:ext cx="2715615" cy="206866"/>
            </a:xfrm>
            <a:prstGeom prst="rect">
              <a:avLst/>
            </a:prstGeom>
            <a:ln>
              <a:noFill/>
            </a:ln>
          </p:spPr>
          <p:txBody>
            <a:bodyPr vert="horz" lIns="0" tIns="0" rIns="0" bIns="0" rtlCol="0">
              <a:noAutofit/>
            </a:bodyPr>
            <a:lstStyle/>
            <a:p>
              <a:pPr algn="ctr">
                <a:lnSpc>
                  <a:spcPct val="107000"/>
                </a:lnSpc>
                <a:spcAft>
                  <a:spcPts val="800"/>
                </a:spcAft>
              </a:pPr>
              <a:r>
                <a:rPr lang="en-US" sz="105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B148 C95800 against A216 'WCB'</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7" name="Shape 679">
              <a:extLst>
                <a:ext uri="{FF2B5EF4-FFF2-40B4-BE49-F238E27FC236}">
                  <a16:creationId xmlns:a16="http://schemas.microsoft.com/office/drawing/2014/main" id="{B700D7DA-656A-426E-A310-D29A34F8FDBA}"/>
                </a:ext>
              </a:extLst>
            </p:cNvPr>
            <p:cNvSpPr/>
            <p:nvPr/>
          </p:nvSpPr>
          <p:spPr>
            <a:xfrm>
              <a:off x="928307" y="3098928"/>
              <a:ext cx="243840" cy="0"/>
            </a:xfrm>
            <a:custGeom>
              <a:avLst/>
              <a:gdLst/>
              <a:ahLst/>
              <a:cxnLst/>
              <a:rect l="0" t="0" r="0" b="0"/>
              <a:pathLst>
                <a:path w="243840">
                  <a:moveTo>
                    <a:pt x="0" y="0"/>
                  </a:moveTo>
                  <a:lnTo>
                    <a:pt x="243840" y="0"/>
                  </a:lnTo>
                </a:path>
              </a:pathLst>
            </a:custGeom>
            <a:ln w="19050" cap="rnd">
              <a:round/>
            </a:ln>
          </p:spPr>
          <p:style>
            <a:lnRef idx="1">
              <a:srgbClr val="004A6B"/>
            </a:lnRef>
            <a:fillRef idx="0">
              <a:srgbClr val="000000">
                <a:alpha val="0"/>
              </a:srgbClr>
            </a:fillRef>
            <a:effectRef idx="0">
              <a:scrgbClr r="0" g="0" b="0"/>
            </a:effectRef>
            <a:fontRef idx="none"/>
          </p:style>
          <p:txBody>
            <a:bodyPr/>
            <a:lstStyle/>
            <a:p>
              <a:endParaRPr lang="en-GB"/>
            </a:p>
          </p:txBody>
        </p:sp>
        <p:sp>
          <p:nvSpPr>
            <p:cNvPr id="118" name="Rectangle 117">
              <a:extLst>
                <a:ext uri="{FF2B5EF4-FFF2-40B4-BE49-F238E27FC236}">
                  <a16:creationId xmlns:a16="http://schemas.microsoft.com/office/drawing/2014/main" id="{31C47A2E-A3D6-42E6-AA24-771762F24A08}"/>
                </a:ext>
              </a:extLst>
            </p:cNvPr>
            <p:cNvSpPr/>
            <p:nvPr/>
          </p:nvSpPr>
          <p:spPr>
            <a:xfrm>
              <a:off x="1198436" y="3051556"/>
              <a:ext cx="510486" cy="138323"/>
            </a:xfrm>
            <a:prstGeom prst="rect">
              <a:avLst/>
            </a:prstGeom>
            <a:ln>
              <a:noFill/>
            </a:ln>
          </p:spPr>
          <p:txBody>
            <a:bodyPr vert="horz" lIns="0" tIns="0" rIns="0" bIns="0" rtlCol="0">
              <a:noAutofit/>
            </a:bodyPr>
            <a:lstStyle/>
            <a:p>
              <a:pPr>
                <a:lnSpc>
                  <a:spcPct val="107000"/>
                </a:lnSpc>
                <a:spcAft>
                  <a:spcPts val="800"/>
                </a:spcAft>
              </a:pPr>
              <a:r>
                <a:rPr lang="en-US" sz="8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Class 150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9" name="Shape 681">
              <a:extLst>
                <a:ext uri="{FF2B5EF4-FFF2-40B4-BE49-F238E27FC236}">
                  <a16:creationId xmlns:a16="http://schemas.microsoft.com/office/drawing/2014/main" id="{2AF4C497-B70E-4EED-BB04-A42F6279E299}"/>
                </a:ext>
              </a:extLst>
            </p:cNvPr>
            <p:cNvSpPr/>
            <p:nvPr/>
          </p:nvSpPr>
          <p:spPr>
            <a:xfrm>
              <a:off x="1747711" y="3098928"/>
              <a:ext cx="243840" cy="0"/>
            </a:xfrm>
            <a:custGeom>
              <a:avLst/>
              <a:gdLst/>
              <a:ahLst/>
              <a:cxnLst/>
              <a:rect l="0" t="0" r="0" b="0"/>
              <a:pathLst>
                <a:path w="243840">
                  <a:moveTo>
                    <a:pt x="0" y="0"/>
                  </a:moveTo>
                  <a:lnTo>
                    <a:pt x="243840" y="0"/>
                  </a:lnTo>
                </a:path>
              </a:pathLst>
            </a:custGeom>
            <a:ln w="19050" cap="rnd">
              <a:round/>
            </a:ln>
          </p:spPr>
          <p:style>
            <a:lnRef idx="1">
              <a:srgbClr val="FF7303"/>
            </a:lnRef>
            <a:fillRef idx="0">
              <a:srgbClr val="000000">
                <a:alpha val="0"/>
              </a:srgbClr>
            </a:fillRef>
            <a:effectRef idx="0">
              <a:scrgbClr r="0" g="0" b="0"/>
            </a:effectRef>
            <a:fontRef idx="none"/>
          </p:style>
          <p:txBody>
            <a:bodyPr/>
            <a:lstStyle/>
            <a:p>
              <a:endParaRPr lang="en-GB"/>
            </a:p>
          </p:txBody>
        </p:sp>
        <p:sp>
          <p:nvSpPr>
            <p:cNvPr id="120" name="Rectangle 119">
              <a:extLst>
                <a:ext uri="{FF2B5EF4-FFF2-40B4-BE49-F238E27FC236}">
                  <a16:creationId xmlns:a16="http://schemas.microsoft.com/office/drawing/2014/main" id="{85031E58-34AE-4DB4-A5DB-24349FE40EAE}"/>
                </a:ext>
              </a:extLst>
            </p:cNvPr>
            <p:cNvSpPr/>
            <p:nvPr/>
          </p:nvSpPr>
          <p:spPr>
            <a:xfrm>
              <a:off x="2017713" y="3051556"/>
              <a:ext cx="510486" cy="138323"/>
            </a:xfrm>
            <a:prstGeom prst="rect">
              <a:avLst/>
            </a:prstGeom>
            <a:ln>
              <a:noFill/>
            </a:ln>
          </p:spPr>
          <p:txBody>
            <a:bodyPr vert="horz" lIns="0" tIns="0" rIns="0" bIns="0" rtlCol="0">
              <a:noAutofit/>
            </a:bodyPr>
            <a:lstStyle/>
            <a:p>
              <a:pPr>
                <a:lnSpc>
                  <a:spcPct val="107000"/>
                </a:lnSpc>
                <a:spcAft>
                  <a:spcPts val="800"/>
                </a:spcAft>
              </a:pPr>
              <a:r>
                <a:rPr lang="en-US" sz="8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Class 300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1" name="Shape 683">
              <a:extLst>
                <a:ext uri="{FF2B5EF4-FFF2-40B4-BE49-F238E27FC236}">
                  <a16:creationId xmlns:a16="http://schemas.microsoft.com/office/drawing/2014/main" id="{E12BCD90-B06A-4DC0-9821-D1E029A883EA}"/>
                </a:ext>
              </a:extLst>
            </p:cNvPr>
            <p:cNvSpPr/>
            <p:nvPr/>
          </p:nvSpPr>
          <p:spPr>
            <a:xfrm>
              <a:off x="2567115" y="3098928"/>
              <a:ext cx="243840" cy="0"/>
            </a:xfrm>
            <a:custGeom>
              <a:avLst/>
              <a:gdLst/>
              <a:ahLst/>
              <a:cxnLst/>
              <a:rect l="0" t="0" r="0" b="0"/>
              <a:pathLst>
                <a:path w="243840">
                  <a:moveTo>
                    <a:pt x="0" y="0"/>
                  </a:moveTo>
                  <a:lnTo>
                    <a:pt x="243840" y="0"/>
                  </a:lnTo>
                </a:path>
              </a:pathLst>
            </a:custGeom>
            <a:ln w="19050" cap="rnd">
              <a:round/>
            </a:ln>
          </p:spPr>
          <p:style>
            <a:lnRef idx="1">
              <a:srgbClr val="086795"/>
            </a:lnRef>
            <a:fillRef idx="0">
              <a:srgbClr val="000000">
                <a:alpha val="0"/>
              </a:srgbClr>
            </a:fillRef>
            <a:effectRef idx="0">
              <a:scrgbClr r="0" g="0" b="0"/>
            </a:effectRef>
            <a:fontRef idx="none"/>
          </p:style>
          <p:txBody>
            <a:bodyPr/>
            <a:lstStyle/>
            <a:p>
              <a:endParaRPr lang="en-GB"/>
            </a:p>
          </p:txBody>
        </p:sp>
        <p:sp>
          <p:nvSpPr>
            <p:cNvPr id="122" name="Rectangle 121">
              <a:extLst>
                <a:ext uri="{FF2B5EF4-FFF2-40B4-BE49-F238E27FC236}">
                  <a16:creationId xmlns:a16="http://schemas.microsoft.com/office/drawing/2014/main" id="{DD46C031-BAE2-44B6-8542-40CC750F11EB}"/>
                </a:ext>
              </a:extLst>
            </p:cNvPr>
            <p:cNvSpPr/>
            <p:nvPr/>
          </p:nvSpPr>
          <p:spPr>
            <a:xfrm>
              <a:off x="2837371" y="3051556"/>
              <a:ext cx="864933" cy="138323"/>
            </a:xfrm>
            <a:prstGeom prst="rect">
              <a:avLst/>
            </a:prstGeom>
            <a:ln>
              <a:noFill/>
            </a:ln>
          </p:spPr>
          <p:txBody>
            <a:bodyPr vert="horz" lIns="0" tIns="0" rIns="0" bIns="0" rtlCol="0">
              <a:noAutofit/>
            </a:bodyPr>
            <a:lstStyle/>
            <a:p>
              <a:pPr>
                <a:lnSpc>
                  <a:spcPct val="107000"/>
                </a:lnSpc>
                <a:spcAft>
                  <a:spcPts val="800"/>
                </a:spcAft>
              </a:pPr>
              <a:r>
                <a:rPr lang="en-US" sz="8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'WCB' Class 150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3" name="Shape 685">
              <a:extLst>
                <a:ext uri="{FF2B5EF4-FFF2-40B4-BE49-F238E27FC236}">
                  <a16:creationId xmlns:a16="http://schemas.microsoft.com/office/drawing/2014/main" id="{86F64953-4E0B-4702-871E-DD3360344375}"/>
                </a:ext>
              </a:extLst>
            </p:cNvPr>
            <p:cNvSpPr/>
            <p:nvPr/>
          </p:nvSpPr>
          <p:spPr>
            <a:xfrm>
              <a:off x="3653981" y="3098928"/>
              <a:ext cx="243840" cy="0"/>
            </a:xfrm>
            <a:custGeom>
              <a:avLst/>
              <a:gdLst/>
              <a:ahLst/>
              <a:cxnLst/>
              <a:rect l="0" t="0" r="0" b="0"/>
              <a:pathLst>
                <a:path w="243840">
                  <a:moveTo>
                    <a:pt x="0" y="0"/>
                  </a:moveTo>
                  <a:lnTo>
                    <a:pt x="243840" y="0"/>
                  </a:lnTo>
                </a:path>
              </a:pathLst>
            </a:custGeom>
            <a:ln w="19050" cap="rnd">
              <a:round/>
            </a:ln>
          </p:spPr>
          <p:style>
            <a:lnRef idx="1">
              <a:srgbClr val="808080"/>
            </a:lnRef>
            <a:fillRef idx="0">
              <a:srgbClr val="000000">
                <a:alpha val="0"/>
              </a:srgbClr>
            </a:fillRef>
            <a:effectRef idx="0">
              <a:scrgbClr r="0" g="0" b="0"/>
            </a:effectRef>
            <a:fontRef idx="none"/>
          </p:style>
          <p:txBody>
            <a:bodyPr/>
            <a:lstStyle/>
            <a:p>
              <a:endParaRPr lang="en-GB"/>
            </a:p>
          </p:txBody>
        </p:sp>
        <p:sp>
          <p:nvSpPr>
            <p:cNvPr id="124" name="Rectangle 123">
              <a:extLst>
                <a:ext uri="{FF2B5EF4-FFF2-40B4-BE49-F238E27FC236}">
                  <a16:creationId xmlns:a16="http://schemas.microsoft.com/office/drawing/2014/main" id="{2A824DC2-092D-421A-9CEE-0E9D67244CE1}"/>
                </a:ext>
              </a:extLst>
            </p:cNvPr>
            <p:cNvSpPr/>
            <p:nvPr/>
          </p:nvSpPr>
          <p:spPr>
            <a:xfrm>
              <a:off x="3924491" y="3051556"/>
              <a:ext cx="864933" cy="138323"/>
            </a:xfrm>
            <a:prstGeom prst="rect">
              <a:avLst/>
            </a:prstGeom>
            <a:ln>
              <a:noFill/>
            </a:ln>
          </p:spPr>
          <p:txBody>
            <a:bodyPr vert="horz" lIns="0" tIns="0" rIns="0" bIns="0" rtlCol="0">
              <a:noAutofit/>
            </a:bodyPr>
            <a:lstStyle/>
            <a:p>
              <a:pPr>
                <a:lnSpc>
                  <a:spcPct val="107000"/>
                </a:lnSpc>
                <a:spcAft>
                  <a:spcPts val="800"/>
                </a:spcAft>
              </a:pPr>
              <a:r>
                <a:rPr lang="en-US" sz="80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'WCB' Class 300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5" name="Shape 687">
              <a:extLst>
                <a:ext uri="{FF2B5EF4-FFF2-40B4-BE49-F238E27FC236}">
                  <a16:creationId xmlns:a16="http://schemas.microsoft.com/office/drawing/2014/main" id="{3119E867-3078-4CBB-80CF-3A8CFA95AA3D}"/>
                </a:ext>
              </a:extLst>
            </p:cNvPr>
            <p:cNvSpPr/>
            <p:nvPr/>
          </p:nvSpPr>
          <p:spPr>
            <a:xfrm>
              <a:off x="0" y="0"/>
              <a:ext cx="5457825" cy="3274696"/>
            </a:xfrm>
            <a:custGeom>
              <a:avLst/>
              <a:gdLst/>
              <a:ahLst/>
              <a:cxnLst/>
              <a:rect l="0" t="0" r="0" b="0"/>
              <a:pathLst>
                <a:path w="5457825" h="3274696">
                  <a:moveTo>
                    <a:pt x="0" y="3274696"/>
                  </a:moveTo>
                  <a:lnTo>
                    <a:pt x="5457825" y="3274696"/>
                  </a:lnTo>
                  <a:lnTo>
                    <a:pt x="5457825" y="0"/>
                  </a:lnTo>
                  <a:lnTo>
                    <a:pt x="0" y="0"/>
                  </a:lnTo>
                  <a:close/>
                </a:path>
              </a:pathLst>
            </a:custGeom>
            <a:ln w="9525" cap="flat">
              <a:round/>
            </a:ln>
          </p:spPr>
          <p:style>
            <a:lnRef idx="1">
              <a:srgbClr val="D9D9D9"/>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299349719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250431" cy="523220"/>
          </a:xfrm>
          <a:prstGeom prst="rect">
            <a:avLst/>
          </a:prstGeom>
          <a:noFill/>
        </p:spPr>
        <p:txBody>
          <a:bodyPr wrap="square" rtlCol="0">
            <a:spAutoFit/>
          </a:bodyPr>
          <a:lstStyle/>
          <a:p>
            <a:r>
              <a:rPr lang="en-GB" sz="2800" b="1" dirty="0"/>
              <a:t>Trim Material Selection</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651315" y="2322694"/>
            <a:ext cx="5029509" cy="369332"/>
          </a:xfrm>
          <a:prstGeom prst="rect">
            <a:avLst/>
          </a:prstGeom>
          <a:noFill/>
        </p:spPr>
        <p:txBody>
          <a:bodyPr wrap="square" rtlCol="0">
            <a:spAutoFit/>
          </a:bodyPr>
          <a:lstStyle/>
          <a:p>
            <a:pPr marL="0" indent="0" algn="ctr">
              <a:buNone/>
            </a:pPr>
            <a:r>
              <a:rPr lang="en-US" sz="1800" i="1" dirty="0"/>
              <a:t>Nickel </a:t>
            </a:r>
            <a:r>
              <a:rPr lang="en-US" sz="1800" i="1" dirty="0" err="1"/>
              <a:t>Aluminium</a:t>
            </a:r>
            <a:r>
              <a:rPr lang="en-US" sz="1800" i="1" dirty="0"/>
              <a:t> Bronze Trim</a:t>
            </a:r>
            <a:endParaRPr lang="it-IT" dirty="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FFD82376-4ECA-45A1-A8B9-D88A3BC0E280}"/>
              </a:ext>
            </a:extLst>
          </p:cNvPr>
          <p:cNvGraphicFramePr>
            <a:graphicFrameLocks noGrp="1"/>
          </p:cNvGraphicFramePr>
          <p:nvPr>
            <p:extLst>
              <p:ext uri="{D42A27DB-BD31-4B8C-83A1-F6EECF244321}">
                <p14:modId xmlns:p14="http://schemas.microsoft.com/office/powerpoint/2010/main" val="3799530509"/>
              </p:ext>
            </p:extLst>
          </p:nvPr>
        </p:nvGraphicFramePr>
        <p:xfrm>
          <a:off x="651315" y="2957289"/>
          <a:ext cx="5029508" cy="2595880"/>
        </p:xfrm>
        <a:graphic>
          <a:graphicData uri="http://schemas.openxmlformats.org/drawingml/2006/table">
            <a:tbl>
              <a:tblPr firstRow="1" bandRow="1">
                <a:tableStyleId>{5940675A-B579-460E-94D1-54222C63F5DA}</a:tableStyleId>
              </a:tblPr>
              <a:tblGrid>
                <a:gridCol w="1153077">
                  <a:extLst>
                    <a:ext uri="{9D8B030D-6E8A-4147-A177-3AD203B41FA5}">
                      <a16:colId xmlns:a16="http://schemas.microsoft.com/office/drawing/2014/main" val="4237453580"/>
                    </a:ext>
                  </a:extLst>
                </a:gridCol>
                <a:gridCol w="1961661">
                  <a:extLst>
                    <a:ext uri="{9D8B030D-6E8A-4147-A177-3AD203B41FA5}">
                      <a16:colId xmlns:a16="http://schemas.microsoft.com/office/drawing/2014/main" val="2535228676"/>
                    </a:ext>
                  </a:extLst>
                </a:gridCol>
                <a:gridCol w="1914770">
                  <a:extLst>
                    <a:ext uri="{9D8B030D-6E8A-4147-A177-3AD203B41FA5}">
                      <a16:colId xmlns:a16="http://schemas.microsoft.com/office/drawing/2014/main" val="3011630751"/>
                    </a:ext>
                  </a:extLst>
                </a:gridCol>
              </a:tblGrid>
              <a:tr h="370840">
                <a:tc>
                  <a:txBody>
                    <a:bodyPr/>
                    <a:lstStyle/>
                    <a:p>
                      <a:pPr algn="ctr"/>
                      <a:r>
                        <a:rPr lang="en-GB" sz="1200" b="1" dirty="0">
                          <a:solidFill>
                            <a:schemeClr val="bg1"/>
                          </a:solidFill>
                        </a:rPr>
                        <a:t>Valve Type</a:t>
                      </a:r>
                    </a:p>
                  </a:txBody>
                  <a:tcPr anchor="ctr">
                    <a:solidFill>
                      <a:schemeClr val="accent1">
                        <a:lumMod val="75000"/>
                      </a:schemeClr>
                    </a:solidFill>
                  </a:tcPr>
                </a:tc>
                <a:tc>
                  <a:txBody>
                    <a:bodyPr/>
                    <a:lstStyle/>
                    <a:p>
                      <a:pPr algn="ctr"/>
                      <a:r>
                        <a:rPr lang="en-GB" sz="1200" b="1" dirty="0">
                          <a:solidFill>
                            <a:schemeClr val="bg1"/>
                          </a:solidFill>
                        </a:rPr>
                        <a:t>Obturator Material</a:t>
                      </a:r>
                    </a:p>
                  </a:txBody>
                  <a:tcPr anchor="ctr">
                    <a:solidFill>
                      <a:schemeClr val="accent1">
                        <a:lumMod val="75000"/>
                      </a:schemeClr>
                    </a:solidFill>
                  </a:tcPr>
                </a:tc>
                <a:tc>
                  <a:txBody>
                    <a:bodyPr/>
                    <a:lstStyle/>
                    <a:p>
                      <a:pPr algn="ctr"/>
                      <a:r>
                        <a:rPr lang="en-GB" sz="1200" b="1" dirty="0">
                          <a:solidFill>
                            <a:schemeClr val="bg1"/>
                          </a:solidFill>
                        </a:rPr>
                        <a:t>Shaft / Stem Material</a:t>
                      </a:r>
                    </a:p>
                  </a:txBody>
                  <a:tcPr anchor="ctr">
                    <a:solidFill>
                      <a:schemeClr val="accent1">
                        <a:lumMod val="75000"/>
                      </a:schemeClr>
                    </a:solidFill>
                  </a:tcPr>
                </a:tc>
                <a:extLst>
                  <a:ext uri="{0D108BD9-81ED-4DB2-BD59-A6C34878D82A}">
                    <a16:rowId xmlns:a16="http://schemas.microsoft.com/office/drawing/2014/main" val="2622150342"/>
                  </a:ext>
                </a:extLst>
              </a:tr>
              <a:tr h="370840">
                <a:tc>
                  <a:txBody>
                    <a:bodyPr/>
                    <a:lstStyle/>
                    <a:p>
                      <a:pPr algn="ctr"/>
                      <a:r>
                        <a:rPr lang="en-GB" sz="1200" dirty="0"/>
                        <a:t>Ball Valve</a:t>
                      </a:r>
                    </a:p>
                  </a:txBody>
                  <a:tcPr anchor="ctr">
                    <a:solidFill>
                      <a:schemeClr val="bg1">
                        <a:lumMod val="85000"/>
                      </a:schemeClr>
                    </a:solidFill>
                  </a:tcPr>
                </a:tc>
                <a:tc>
                  <a:txBody>
                    <a:bodyPr/>
                    <a:lstStyle/>
                    <a:p>
                      <a:pPr algn="ctr"/>
                      <a:r>
                        <a:rPr lang="en-GB" sz="1200" dirty="0"/>
                        <a:t>Ball: ASTM B148 C95800</a:t>
                      </a:r>
                      <a:r>
                        <a:rPr lang="en-GB" sz="1200" baseline="30000" dirty="0"/>
                        <a:t>1</a:t>
                      </a:r>
                    </a:p>
                  </a:txBody>
                  <a:tcPr anchor="ctr">
                    <a:solidFill>
                      <a:schemeClr val="bg1"/>
                    </a:solidFill>
                  </a:tcPr>
                </a:tc>
                <a:tc>
                  <a:txBody>
                    <a:bodyPr/>
                    <a:lstStyle/>
                    <a:p>
                      <a:pPr algn="ctr"/>
                      <a:r>
                        <a:rPr lang="en-GB" sz="1200" dirty="0"/>
                        <a:t>Shaft: ASTM B150 C63200</a:t>
                      </a:r>
                    </a:p>
                  </a:txBody>
                  <a:tcPr anchor="ctr">
                    <a:solidFill>
                      <a:schemeClr val="bg1"/>
                    </a:solidFill>
                  </a:tcPr>
                </a:tc>
                <a:extLst>
                  <a:ext uri="{0D108BD9-81ED-4DB2-BD59-A6C34878D82A}">
                    <a16:rowId xmlns:a16="http://schemas.microsoft.com/office/drawing/2014/main" val="1316473812"/>
                  </a:ext>
                </a:extLst>
              </a:tr>
              <a:tr h="370840">
                <a:tc>
                  <a:txBody>
                    <a:bodyPr/>
                    <a:lstStyle/>
                    <a:p>
                      <a:pPr algn="ctr"/>
                      <a:r>
                        <a:rPr lang="en-GB" sz="1200" dirty="0"/>
                        <a:t>Butterfly Valve</a:t>
                      </a:r>
                    </a:p>
                  </a:txBody>
                  <a:tcPr anchor="ctr">
                    <a:solidFill>
                      <a:schemeClr val="bg1">
                        <a:lumMod val="85000"/>
                      </a:schemeClr>
                    </a:solidFill>
                  </a:tcPr>
                </a:tc>
                <a:tc>
                  <a:txBody>
                    <a:bodyPr/>
                    <a:lstStyle/>
                    <a:p>
                      <a:pPr algn="ctr"/>
                      <a:r>
                        <a:rPr lang="en-GB" sz="1200" dirty="0"/>
                        <a:t>Disc: ASTM B148 C95800</a:t>
                      </a:r>
                    </a:p>
                  </a:txBody>
                  <a:tcPr anchor="ctr">
                    <a:solidFill>
                      <a:schemeClr val="bg1"/>
                    </a:solidFill>
                  </a:tcPr>
                </a:tc>
                <a:tc>
                  <a:txBody>
                    <a:bodyPr/>
                    <a:lstStyle/>
                    <a:p>
                      <a:pPr algn="ctr"/>
                      <a:r>
                        <a:rPr lang="en-GB" sz="1200" dirty="0"/>
                        <a:t>Shaft: ASTM B150 C63200</a:t>
                      </a:r>
                    </a:p>
                  </a:txBody>
                  <a:tcPr anchor="ctr">
                    <a:solidFill>
                      <a:schemeClr val="bg1"/>
                    </a:solidFill>
                  </a:tcPr>
                </a:tc>
                <a:extLst>
                  <a:ext uri="{0D108BD9-81ED-4DB2-BD59-A6C34878D82A}">
                    <a16:rowId xmlns:a16="http://schemas.microsoft.com/office/drawing/2014/main" val="3257871558"/>
                  </a:ext>
                </a:extLst>
              </a:tr>
              <a:tr h="370840">
                <a:tc>
                  <a:txBody>
                    <a:bodyPr/>
                    <a:lstStyle/>
                    <a:p>
                      <a:pPr algn="ctr"/>
                      <a:r>
                        <a:rPr lang="en-GB" sz="1200" dirty="0"/>
                        <a:t>Gate Valve</a:t>
                      </a:r>
                    </a:p>
                  </a:txBody>
                  <a:tcPr anchor="ctr">
                    <a:solidFill>
                      <a:schemeClr val="bg1">
                        <a:lumMod val="85000"/>
                      </a:schemeClr>
                    </a:solidFill>
                  </a:tcPr>
                </a:tc>
                <a:tc>
                  <a:txBody>
                    <a:bodyPr/>
                    <a:lstStyle/>
                    <a:p>
                      <a:pPr algn="ctr"/>
                      <a:r>
                        <a:rPr lang="en-GB" sz="1200" dirty="0"/>
                        <a:t>Wedge: ASTM B148 C95800</a:t>
                      </a:r>
                    </a:p>
                  </a:txBody>
                  <a:tcPr anchor="ctr">
                    <a:solidFill>
                      <a:schemeClr val="bg1"/>
                    </a:solidFill>
                  </a:tcPr>
                </a:tc>
                <a:tc>
                  <a:txBody>
                    <a:bodyPr/>
                    <a:lstStyle/>
                    <a:p>
                      <a:pPr algn="ctr"/>
                      <a:r>
                        <a:rPr lang="en-GB" sz="1200" dirty="0"/>
                        <a:t>Stem: ASTM B150 C63200</a:t>
                      </a:r>
                    </a:p>
                  </a:txBody>
                  <a:tcPr anchor="ctr">
                    <a:solidFill>
                      <a:schemeClr val="bg1"/>
                    </a:solidFill>
                  </a:tcPr>
                </a:tc>
                <a:extLst>
                  <a:ext uri="{0D108BD9-81ED-4DB2-BD59-A6C34878D82A}">
                    <a16:rowId xmlns:a16="http://schemas.microsoft.com/office/drawing/2014/main" val="3286678029"/>
                  </a:ext>
                </a:extLst>
              </a:tr>
              <a:tr h="370840">
                <a:tc>
                  <a:txBody>
                    <a:bodyPr/>
                    <a:lstStyle/>
                    <a:p>
                      <a:pPr algn="ctr"/>
                      <a:r>
                        <a:rPr lang="en-GB" sz="1200" dirty="0"/>
                        <a:t>Globe Valve</a:t>
                      </a:r>
                    </a:p>
                  </a:txBody>
                  <a:tcPr anchor="ctr">
                    <a:solidFill>
                      <a:schemeClr val="bg1">
                        <a:lumMod val="85000"/>
                      </a:schemeClr>
                    </a:solidFill>
                  </a:tcPr>
                </a:tc>
                <a:tc>
                  <a:txBody>
                    <a:bodyPr/>
                    <a:lstStyle/>
                    <a:p>
                      <a:pPr algn="ctr"/>
                      <a:r>
                        <a:rPr lang="en-GB" sz="1200" dirty="0"/>
                        <a:t>Disc: ASTM B148 C95800</a:t>
                      </a:r>
                    </a:p>
                  </a:txBody>
                  <a:tcPr anchor="ctr">
                    <a:solidFill>
                      <a:schemeClr val="bg1"/>
                    </a:solidFill>
                  </a:tcPr>
                </a:tc>
                <a:tc>
                  <a:txBody>
                    <a:bodyPr/>
                    <a:lstStyle/>
                    <a:p>
                      <a:pPr algn="ctr"/>
                      <a:r>
                        <a:rPr lang="en-GB" sz="1200" dirty="0"/>
                        <a:t>Stem ASTM B150 C63200</a:t>
                      </a:r>
                    </a:p>
                  </a:txBody>
                  <a:tcPr anchor="ctr">
                    <a:solidFill>
                      <a:schemeClr val="bg1"/>
                    </a:solidFill>
                  </a:tcPr>
                </a:tc>
                <a:extLst>
                  <a:ext uri="{0D108BD9-81ED-4DB2-BD59-A6C34878D82A}">
                    <a16:rowId xmlns:a16="http://schemas.microsoft.com/office/drawing/2014/main" val="3292398495"/>
                  </a:ext>
                </a:extLst>
              </a:tr>
              <a:tr h="370840">
                <a:tc>
                  <a:txBody>
                    <a:bodyPr/>
                    <a:lstStyle/>
                    <a:p>
                      <a:pPr algn="ctr"/>
                      <a:r>
                        <a:rPr lang="en-GB" sz="1200" dirty="0"/>
                        <a:t>Check Valve</a:t>
                      </a:r>
                    </a:p>
                  </a:txBody>
                  <a:tcPr anchor="ctr">
                    <a:solidFill>
                      <a:schemeClr val="bg1">
                        <a:lumMod val="85000"/>
                      </a:schemeClr>
                    </a:solidFill>
                  </a:tcPr>
                </a:tc>
                <a:tc>
                  <a:txBody>
                    <a:bodyPr/>
                    <a:lstStyle/>
                    <a:p>
                      <a:pPr algn="ctr"/>
                      <a:r>
                        <a:rPr lang="en-GB" sz="1200" dirty="0"/>
                        <a:t>Disc: ASTM B148 C95800</a:t>
                      </a:r>
                    </a:p>
                  </a:txBody>
                  <a:tcPr anchor="ctr">
                    <a:solidFill>
                      <a:schemeClr val="bg1"/>
                    </a:solidFill>
                  </a:tcPr>
                </a:tc>
                <a:tc>
                  <a:txBody>
                    <a:bodyPr/>
                    <a:lstStyle/>
                    <a:p>
                      <a:pPr algn="ctr"/>
                      <a:r>
                        <a:rPr lang="en-GB" sz="1200" dirty="0"/>
                        <a:t>Pin: ASTM B150 C63200</a:t>
                      </a:r>
                    </a:p>
                  </a:txBody>
                  <a:tcPr anchor="ctr">
                    <a:solidFill>
                      <a:schemeClr val="bg1"/>
                    </a:solidFill>
                  </a:tcPr>
                </a:tc>
                <a:extLst>
                  <a:ext uri="{0D108BD9-81ED-4DB2-BD59-A6C34878D82A}">
                    <a16:rowId xmlns:a16="http://schemas.microsoft.com/office/drawing/2014/main" val="3977739718"/>
                  </a:ext>
                </a:extLst>
              </a:tr>
              <a:tr h="370840">
                <a:tc gridSpan="3">
                  <a:txBody>
                    <a:bodyPr/>
                    <a:lstStyle/>
                    <a:p>
                      <a:r>
                        <a:rPr lang="en-GB" sz="900" dirty="0"/>
                        <a:t>Notes: </a:t>
                      </a:r>
                      <a:r>
                        <a:rPr lang="en-GB" sz="900" baseline="30000" dirty="0"/>
                        <a:t>1</a:t>
                      </a:r>
                      <a:r>
                        <a:rPr lang="en-GB" sz="900" dirty="0"/>
                        <a:t>Valves NPS 4 and below typically have a ball manufactured from equivalent bar material</a:t>
                      </a:r>
                    </a:p>
                  </a:txBody>
                  <a:tcPr anchor="ctr">
                    <a:solidFill>
                      <a:schemeClr val="bg1"/>
                    </a:solidFill>
                  </a:tcPr>
                </a:tc>
                <a:tc hMerge="1">
                  <a:txBody>
                    <a:bodyPr/>
                    <a:lstStyle/>
                    <a:p>
                      <a:endParaRPr lang="en-GB" sz="1400"/>
                    </a:p>
                  </a:txBody>
                  <a:tcPr/>
                </a:tc>
                <a:tc hMerge="1">
                  <a:txBody>
                    <a:bodyPr/>
                    <a:lstStyle/>
                    <a:p>
                      <a:endParaRPr lang="en-GB" sz="1400" dirty="0"/>
                    </a:p>
                  </a:txBody>
                  <a:tcPr/>
                </a:tc>
                <a:extLst>
                  <a:ext uri="{0D108BD9-81ED-4DB2-BD59-A6C34878D82A}">
                    <a16:rowId xmlns:a16="http://schemas.microsoft.com/office/drawing/2014/main" val="403601980"/>
                  </a:ext>
                </a:extLst>
              </a:tr>
            </a:tbl>
          </a:graphicData>
        </a:graphic>
      </p:graphicFrame>
      <p:graphicFrame>
        <p:nvGraphicFramePr>
          <p:cNvPr id="9" name="Table 5">
            <a:extLst>
              <a:ext uri="{FF2B5EF4-FFF2-40B4-BE49-F238E27FC236}">
                <a16:creationId xmlns:a16="http://schemas.microsoft.com/office/drawing/2014/main" id="{4FC983D0-7FC1-4207-9FE9-426D103EDB11}"/>
              </a:ext>
            </a:extLst>
          </p:cNvPr>
          <p:cNvGraphicFramePr>
            <a:graphicFrameLocks noGrp="1"/>
          </p:cNvGraphicFramePr>
          <p:nvPr>
            <p:extLst>
              <p:ext uri="{D42A27DB-BD31-4B8C-83A1-F6EECF244321}">
                <p14:modId xmlns:p14="http://schemas.microsoft.com/office/powerpoint/2010/main" val="4134660510"/>
              </p:ext>
            </p:extLst>
          </p:nvPr>
        </p:nvGraphicFramePr>
        <p:xfrm>
          <a:off x="6508662" y="2957289"/>
          <a:ext cx="5032023" cy="2595880"/>
        </p:xfrm>
        <a:graphic>
          <a:graphicData uri="http://schemas.openxmlformats.org/drawingml/2006/table">
            <a:tbl>
              <a:tblPr firstRow="1" bandRow="1">
                <a:tableStyleId>{5940675A-B579-460E-94D1-54222C63F5DA}</a:tableStyleId>
              </a:tblPr>
              <a:tblGrid>
                <a:gridCol w="1145383">
                  <a:extLst>
                    <a:ext uri="{9D8B030D-6E8A-4147-A177-3AD203B41FA5}">
                      <a16:colId xmlns:a16="http://schemas.microsoft.com/office/drawing/2014/main" val="4237453580"/>
                    </a:ext>
                  </a:extLst>
                </a:gridCol>
                <a:gridCol w="2000739">
                  <a:extLst>
                    <a:ext uri="{9D8B030D-6E8A-4147-A177-3AD203B41FA5}">
                      <a16:colId xmlns:a16="http://schemas.microsoft.com/office/drawing/2014/main" val="2535228676"/>
                    </a:ext>
                  </a:extLst>
                </a:gridCol>
                <a:gridCol w="1885901">
                  <a:extLst>
                    <a:ext uri="{9D8B030D-6E8A-4147-A177-3AD203B41FA5}">
                      <a16:colId xmlns:a16="http://schemas.microsoft.com/office/drawing/2014/main" val="3011630751"/>
                    </a:ext>
                  </a:extLst>
                </a:gridCol>
              </a:tblGrid>
              <a:tr h="370840">
                <a:tc>
                  <a:txBody>
                    <a:bodyPr/>
                    <a:lstStyle/>
                    <a:p>
                      <a:pPr algn="ctr"/>
                      <a:r>
                        <a:rPr lang="en-GB" sz="1200" b="1" dirty="0">
                          <a:solidFill>
                            <a:schemeClr val="bg1"/>
                          </a:solidFill>
                        </a:rPr>
                        <a:t>Valve Type</a:t>
                      </a:r>
                    </a:p>
                  </a:txBody>
                  <a:tcPr anchor="ctr">
                    <a:solidFill>
                      <a:schemeClr val="accent1">
                        <a:lumMod val="75000"/>
                      </a:schemeClr>
                    </a:solidFill>
                  </a:tcPr>
                </a:tc>
                <a:tc>
                  <a:txBody>
                    <a:bodyPr/>
                    <a:lstStyle/>
                    <a:p>
                      <a:pPr algn="ctr"/>
                      <a:r>
                        <a:rPr lang="en-GB" sz="1200" b="1" dirty="0">
                          <a:solidFill>
                            <a:schemeClr val="bg1"/>
                          </a:solidFill>
                        </a:rPr>
                        <a:t>Obturator Material</a:t>
                      </a:r>
                    </a:p>
                  </a:txBody>
                  <a:tcPr anchor="ctr">
                    <a:solidFill>
                      <a:schemeClr val="accent1">
                        <a:lumMod val="75000"/>
                      </a:schemeClr>
                    </a:solidFill>
                  </a:tcPr>
                </a:tc>
                <a:tc>
                  <a:txBody>
                    <a:bodyPr/>
                    <a:lstStyle/>
                    <a:p>
                      <a:pPr algn="ctr"/>
                      <a:r>
                        <a:rPr lang="en-GB" sz="1200" b="1" dirty="0">
                          <a:solidFill>
                            <a:schemeClr val="bg1"/>
                          </a:solidFill>
                        </a:rPr>
                        <a:t>Shaft / Stem Material</a:t>
                      </a:r>
                    </a:p>
                  </a:txBody>
                  <a:tcPr anchor="ctr">
                    <a:solidFill>
                      <a:schemeClr val="accent1">
                        <a:lumMod val="75000"/>
                      </a:schemeClr>
                    </a:solidFill>
                  </a:tcPr>
                </a:tc>
                <a:extLst>
                  <a:ext uri="{0D108BD9-81ED-4DB2-BD59-A6C34878D82A}">
                    <a16:rowId xmlns:a16="http://schemas.microsoft.com/office/drawing/2014/main" val="2622150342"/>
                  </a:ext>
                </a:extLst>
              </a:tr>
              <a:tr h="370840">
                <a:tc>
                  <a:txBody>
                    <a:bodyPr/>
                    <a:lstStyle/>
                    <a:p>
                      <a:pPr algn="ctr"/>
                      <a:r>
                        <a:rPr lang="en-GB" sz="1200" dirty="0"/>
                        <a:t>Ball Valve</a:t>
                      </a:r>
                    </a:p>
                  </a:txBody>
                  <a:tcPr anchor="ctr">
                    <a:solidFill>
                      <a:schemeClr val="bg1">
                        <a:lumMod val="85000"/>
                      </a:schemeClr>
                    </a:solidFill>
                  </a:tcPr>
                </a:tc>
                <a:tc>
                  <a:txBody>
                    <a:bodyPr/>
                    <a:lstStyle/>
                    <a:p>
                      <a:pPr algn="ctr"/>
                      <a:r>
                        <a:rPr lang="en-GB" sz="1200" dirty="0"/>
                        <a:t>Ball: ASTM A494 M 35-1</a:t>
                      </a:r>
                      <a:r>
                        <a:rPr lang="en-GB" sz="1200" baseline="30000" dirty="0"/>
                        <a:t>1</a:t>
                      </a:r>
                    </a:p>
                  </a:txBody>
                  <a:tcPr anchor="ctr">
                    <a:solidFill>
                      <a:schemeClr val="bg1"/>
                    </a:solidFill>
                  </a:tcPr>
                </a:tc>
                <a:tc>
                  <a:txBody>
                    <a:bodyPr/>
                    <a:lstStyle/>
                    <a:p>
                      <a:pPr algn="ctr"/>
                      <a:r>
                        <a:rPr lang="en-GB" sz="1200" dirty="0"/>
                        <a:t>Shaft: ASTM B865 N05500</a:t>
                      </a:r>
                    </a:p>
                  </a:txBody>
                  <a:tcPr anchor="ctr">
                    <a:solidFill>
                      <a:schemeClr val="bg1"/>
                    </a:solidFill>
                  </a:tcPr>
                </a:tc>
                <a:extLst>
                  <a:ext uri="{0D108BD9-81ED-4DB2-BD59-A6C34878D82A}">
                    <a16:rowId xmlns:a16="http://schemas.microsoft.com/office/drawing/2014/main" val="1316473812"/>
                  </a:ext>
                </a:extLst>
              </a:tr>
              <a:tr h="370840">
                <a:tc>
                  <a:txBody>
                    <a:bodyPr/>
                    <a:lstStyle/>
                    <a:p>
                      <a:pPr algn="ctr"/>
                      <a:r>
                        <a:rPr lang="en-GB" sz="1200" dirty="0"/>
                        <a:t>Butterfly Valve</a:t>
                      </a:r>
                    </a:p>
                  </a:txBody>
                  <a:tcPr anchor="ctr">
                    <a:solidFill>
                      <a:schemeClr val="bg1">
                        <a:lumMod val="85000"/>
                      </a:schemeClr>
                    </a:solidFill>
                  </a:tcPr>
                </a:tc>
                <a:tc>
                  <a:txBody>
                    <a:bodyPr/>
                    <a:lstStyle/>
                    <a:p>
                      <a:pPr algn="ctr"/>
                      <a:r>
                        <a:rPr lang="en-GB" sz="1200" dirty="0"/>
                        <a:t>Disc: ASTM B148 C95800</a:t>
                      </a:r>
                    </a:p>
                  </a:txBody>
                  <a:tcPr anchor="ctr">
                    <a:solidFill>
                      <a:schemeClr val="bg1"/>
                    </a:solidFill>
                  </a:tcPr>
                </a:tc>
                <a:tc>
                  <a:txBody>
                    <a:bodyPr/>
                    <a:lstStyle/>
                    <a:p>
                      <a:pPr algn="ctr"/>
                      <a:r>
                        <a:rPr lang="en-GB" sz="1200" dirty="0"/>
                        <a:t>Shaft: ASTM B865 N05500</a:t>
                      </a:r>
                    </a:p>
                  </a:txBody>
                  <a:tcPr anchor="ctr">
                    <a:solidFill>
                      <a:schemeClr val="bg1"/>
                    </a:solidFill>
                  </a:tcPr>
                </a:tc>
                <a:extLst>
                  <a:ext uri="{0D108BD9-81ED-4DB2-BD59-A6C34878D82A}">
                    <a16:rowId xmlns:a16="http://schemas.microsoft.com/office/drawing/2014/main" val="3257871558"/>
                  </a:ext>
                </a:extLst>
              </a:tr>
              <a:tr h="370840">
                <a:tc>
                  <a:txBody>
                    <a:bodyPr/>
                    <a:lstStyle/>
                    <a:p>
                      <a:pPr algn="ctr"/>
                      <a:r>
                        <a:rPr lang="en-GB" sz="1200" dirty="0"/>
                        <a:t>Gate Valve</a:t>
                      </a:r>
                    </a:p>
                  </a:txBody>
                  <a:tcPr anchor="ctr">
                    <a:solidFill>
                      <a:schemeClr val="bg1">
                        <a:lumMod val="85000"/>
                      </a:schemeClr>
                    </a:solidFill>
                  </a:tcPr>
                </a:tc>
                <a:tc>
                  <a:txBody>
                    <a:bodyPr/>
                    <a:lstStyle/>
                    <a:p>
                      <a:pPr algn="ctr"/>
                      <a:r>
                        <a:rPr lang="en-GB" sz="1200" dirty="0"/>
                        <a:t>Wedge: ASTM A494 M 35-1</a:t>
                      </a:r>
                    </a:p>
                  </a:txBody>
                  <a:tcPr anchor="ctr">
                    <a:solidFill>
                      <a:schemeClr val="bg1"/>
                    </a:solidFill>
                  </a:tcPr>
                </a:tc>
                <a:tc>
                  <a:txBody>
                    <a:bodyPr/>
                    <a:lstStyle/>
                    <a:p>
                      <a:pPr algn="ctr"/>
                      <a:r>
                        <a:rPr lang="en-GB" sz="1200" dirty="0"/>
                        <a:t>Stem: ASTM B865 N05500</a:t>
                      </a:r>
                    </a:p>
                  </a:txBody>
                  <a:tcPr anchor="ctr">
                    <a:solidFill>
                      <a:schemeClr val="bg1"/>
                    </a:solidFill>
                  </a:tcPr>
                </a:tc>
                <a:extLst>
                  <a:ext uri="{0D108BD9-81ED-4DB2-BD59-A6C34878D82A}">
                    <a16:rowId xmlns:a16="http://schemas.microsoft.com/office/drawing/2014/main" val="3286678029"/>
                  </a:ext>
                </a:extLst>
              </a:tr>
              <a:tr h="370840">
                <a:tc>
                  <a:txBody>
                    <a:bodyPr/>
                    <a:lstStyle/>
                    <a:p>
                      <a:pPr algn="ctr"/>
                      <a:r>
                        <a:rPr lang="en-GB" sz="1200" dirty="0"/>
                        <a:t>Globe Valve</a:t>
                      </a:r>
                    </a:p>
                  </a:txBody>
                  <a:tcPr anchor="ctr">
                    <a:solidFill>
                      <a:schemeClr val="bg1">
                        <a:lumMod val="85000"/>
                      </a:schemeClr>
                    </a:solidFill>
                  </a:tcPr>
                </a:tc>
                <a:tc>
                  <a:txBody>
                    <a:bodyPr/>
                    <a:lstStyle/>
                    <a:p>
                      <a:pPr algn="ctr"/>
                      <a:r>
                        <a:rPr lang="en-GB" sz="1200" dirty="0"/>
                        <a:t>Disc: ASTM A494 M 35-1</a:t>
                      </a:r>
                    </a:p>
                  </a:txBody>
                  <a:tcPr anchor="ctr">
                    <a:solidFill>
                      <a:schemeClr val="bg1"/>
                    </a:solidFill>
                  </a:tcPr>
                </a:tc>
                <a:tc>
                  <a:txBody>
                    <a:bodyPr/>
                    <a:lstStyle/>
                    <a:p>
                      <a:pPr algn="ctr"/>
                      <a:r>
                        <a:rPr lang="en-GB" sz="1200" dirty="0"/>
                        <a:t>Stem ASTM B865 N05500</a:t>
                      </a:r>
                    </a:p>
                  </a:txBody>
                  <a:tcPr anchor="ctr">
                    <a:solidFill>
                      <a:schemeClr val="bg1"/>
                    </a:solidFill>
                  </a:tcPr>
                </a:tc>
                <a:extLst>
                  <a:ext uri="{0D108BD9-81ED-4DB2-BD59-A6C34878D82A}">
                    <a16:rowId xmlns:a16="http://schemas.microsoft.com/office/drawing/2014/main" val="3292398495"/>
                  </a:ext>
                </a:extLst>
              </a:tr>
              <a:tr h="370840">
                <a:tc>
                  <a:txBody>
                    <a:bodyPr/>
                    <a:lstStyle/>
                    <a:p>
                      <a:pPr algn="ctr"/>
                      <a:r>
                        <a:rPr lang="en-GB" sz="1200" dirty="0"/>
                        <a:t>Check Valve</a:t>
                      </a:r>
                    </a:p>
                  </a:txBody>
                  <a:tcPr anchor="ctr">
                    <a:solidFill>
                      <a:schemeClr val="bg1">
                        <a:lumMod val="85000"/>
                      </a:schemeClr>
                    </a:solidFill>
                  </a:tcPr>
                </a:tc>
                <a:tc>
                  <a:txBody>
                    <a:bodyPr/>
                    <a:lstStyle/>
                    <a:p>
                      <a:pPr algn="ctr"/>
                      <a:r>
                        <a:rPr lang="en-GB" sz="1200" dirty="0"/>
                        <a:t>Disc: ASTM A494 M 35-1</a:t>
                      </a:r>
                    </a:p>
                  </a:txBody>
                  <a:tcPr anchor="ctr">
                    <a:solidFill>
                      <a:schemeClr val="bg1"/>
                    </a:solidFill>
                  </a:tcPr>
                </a:tc>
                <a:tc>
                  <a:txBody>
                    <a:bodyPr/>
                    <a:lstStyle/>
                    <a:p>
                      <a:pPr algn="ctr"/>
                      <a:r>
                        <a:rPr lang="en-GB" sz="1200" dirty="0"/>
                        <a:t>Pin: ASTM B865 N05500</a:t>
                      </a:r>
                    </a:p>
                  </a:txBody>
                  <a:tcPr anchor="ctr">
                    <a:solidFill>
                      <a:schemeClr val="bg1"/>
                    </a:solidFill>
                  </a:tcPr>
                </a:tc>
                <a:extLst>
                  <a:ext uri="{0D108BD9-81ED-4DB2-BD59-A6C34878D82A}">
                    <a16:rowId xmlns:a16="http://schemas.microsoft.com/office/drawing/2014/main" val="3977739718"/>
                  </a:ext>
                </a:extLst>
              </a:tr>
              <a:tr h="370840">
                <a:tc gridSpan="3">
                  <a:txBody>
                    <a:bodyPr/>
                    <a:lstStyle/>
                    <a:p>
                      <a:r>
                        <a:rPr lang="en-GB" sz="900" dirty="0"/>
                        <a:t>Notes: </a:t>
                      </a:r>
                      <a:r>
                        <a:rPr lang="en-GB" sz="900" baseline="30000" dirty="0"/>
                        <a:t>1</a:t>
                      </a:r>
                      <a:r>
                        <a:rPr lang="en-GB" sz="900" dirty="0"/>
                        <a:t>Valves NPS 4 and below typically have a ball manufactured from equivalent bar material</a:t>
                      </a:r>
                    </a:p>
                  </a:txBody>
                  <a:tcPr anchor="ctr">
                    <a:solidFill>
                      <a:schemeClr val="bg1"/>
                    </a:solidFill>
                  </a:tcPr>
                </a:tc>
                <a:tc hMerge="1">
                  <a:txBody>
                    <a:bodyPr/>
                    <a:lstStyle/>
                    <a:p>
                      <a:endParaRPr lang="en-GB" sz="1400"/>
                    </a:p>
                  </a:txBody>
                  <a:tcPr/>
                </a:tc>
                <a:tc hMerge="1">
                  <a:txBody>
                    <a:bodyPr/>
                    <a:lstStyle/>
                    <a:p>
                      <a:endParaRPr lang="en-GB" sz="1400" dirty="0"/>
                    </a:p>
                  </a:txBody>
                  <a:tcPr/>
                </a:tc>
                <a:extLst>
                  <a:ext uri="{0D108BD9-81ED-4DB2-BD59-A6C34878D82A}">
                    <a16:rowId xmlns:a16="http://schemas.microsoft.com/office/drawing/2014/main" val="403601980"/>
                  </a:ext>
                </a:extLst>
              </a:tr>
            </a:tbl>
          </a:graphicData>
        </a:graphic>
      </p:graphicFrame>
      <p:sp>
        <p:nvSpPr>
          <p:cNvPr id="10" name="CasellaDiTesto 25">
            <a:extLst>
              <a:ext uri="{FF2B5EF4-FFF2-40B4-BE49-F238E27FC236}">
                <a16:creationId xmlns:a16="http://schemas.microsoft.com/office/drawing/2014/main" id="{514447E8-C03B-46E8-8624-65E7C66A7FFA}"/>
              </a:ext>
            </a:extLst>
          </p:cNvPr>
          <p:cNvSpPr txBox="1"/>
          <p:nvPr/>
        </p:nvSpPr>
        <p:spPr>
          <a:xfrm>
            <a:off x="6508662" y="2322694"/>
            <a:ext cx="5029509" cy="369332"/>
          </a:xfrm>
          <a:prstGeom prst="rect">
            <a:avLst/>
          </a:prstGeom>
          <a:noFill/>
        </p:spPr>
        <p:txBody>
          <a:bodyPr wrap="square" rtlCol="0">
            <a:spAutoFit/>
          </a:bodyPr>
          <a:lstStyle/>
          <a:p>
            <a:pPr marL="0" indent="0" algn="ctr">
              <a:buNone/>
            </a:pPr>
            <a:r>
              <a:rPr lang="en-US" sz="1800" i="1" dirty="0"/>
              <a:t>Monel® Trim</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9038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1007</Words>
  <Application>Microsoft Office PowerPoint</Application>
  <PresentationFormat>Widescreen</PresentationFormat>
  <Paragraphs>209</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Tema di Office</vt:lpstr>
      <vt:lpstr>NICK GRAY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Veniero Facchetti</cp:lastModifiedBy>
  <cp:revision>76</cp:revision>
  <dcterms:created xsi:type="dcterms:W3CDTF">2017-04-05T07:21:29Z</dcterms:created>
  <dcterms:modified xsi:type="dcterms:W3CDTF">2022-05-10T08:50:48Z</dcterms:modified>
</cp:coreProperties>
</file>