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</p:sldIdLst>
  <p:sldSz cx="12192000" cy="6858000"/>
  <p:notesSz cx="7772400" cy="10058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8C59D-C548-4A34-98E0-C743E7121931}" v="2" dt="2022-05-10T10:29:15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5398C59D-C548-4A34-98E0-C743E7121931}"/>
    <pc:docChg chg="custSel modSld">
      <pc:chgData name="Veniero Facchetti" userId="f2c6c99af91c4974" providerId="LiveId" clId="{5398C59D-C548-4A34-98E0-C743E7121931}" dt="2022-05-10T10:31:32.676" v="37" actId="6559"/>
      <pc:docMkLst>
        <pc:docMk/>
      </pc:docMkLst>
      <pc:sldChg chg="modSp mod">
        <pc:chgData name="Veniero Facchetti" userId="f2c6c99af91c4974" providerId="LiveId" clId="{5398C59D-C548-4A34-98E0-C743E7121931}" dt="2022-05-10T10:28:48.910" v="3" actId="255"/>
        <pc:sldMkLst>
          <pc:docMk/>
          <pc:sldMk cId="0" sldId="256"/>
        </pc:sldMkLst>
        <pc:spChg chg="mod">
          <ac:chgData name="Veniero Facchetti" userId="f2c6c99af91c4974" providerId="LiveId" clId="{5398C59D-C548-4A34-98E0-C743E7121931}" dt="2022-05-10T10:28:36.634" v="2"/>
          <ac:spMkLst>
            <pc:docMk/>
            <pc:sldMk cId="0" sldId="256"/>
            <ac:spMk id="502" creationId="{00000000-0000-0000-0000-000000000000}"/>
          </ac:spMkLst>
        </pc:spChg>
        <pc:spChg chg="mod">
          <ac:chgData name="Veniero Facchetti" userId="f2c6c99af91c4974" providerId="LiveId" clId="{5398C59D-C548-4A34-98E0-C743E7121931}" dt="2022-05-10T10:28:48.910" v="3" actId="255"/>
          <ac:spMkLst>
            <pc:docMk/>
            <pc:sldMk cId="0" sldId="256"/>
            <ac:spMk id="504" creationId="{00000000-0000-0000-0000-000000000000}"/>
          </ac:spMkLst>
        </pc:spChg>
      </pc:sldChg>
      <pc:sldChg chg="addSp delSp modSp mod">
        <pc:chgData name="Veniero Facchetti" userId="f2c6c99af91c4974" providerId="LiveId" clId="{5398C59D-C548-4A34-98E0-C743E7121931}" dt="2022-05-10T10:29:31.734" v="24" actId="1035"/>
        <pc:sldMkLst>
          <pc:docMk/>
          <pc:sldMk cId="0" sldId="263"/>
        </pc:sldMkLst>
        <pc:spChg chg="add mod">
          <ac:chgData name="Veniero Facchetti" userId="f2c6c99af91c4974" providerId="LiveId" clId="{5398C59D-C548-4A34-98E0-C743E7121931}" dt="2022-05-10T10:29:15.302" v="5"/>
          <ac:spMkLst>
            <pc:docMk/>
            <pc:sldMk cId="0" sldId="263"/>
            <ac:spMk id="5" creationId="{1BDFDB4C-DF96-ED15-4566-A5E41A49F346}"/>
          </ac:spMkLst>
        </pc:spChg>
        <pc:spChg chg="mod">
          <ac:chgData name="Veniero Facchetti" userId="f2c6c99af91c4974" providerId="LiveId" clId="{5398C59D-C548-4A34-98E0-C743E7121931}" dt="2022-05-10T10:29:27.163" v="11" actId="1036"/>
          <ac:spMkLst>
            <pc:docMk/>
            <pc:sldMk cId="0" sldId="263"/>
            <ac:spMk id="587" creationId="{00000000-0000-0000-0000-000000000000}"/>
          </ac:spMkLst>
        </pc:spChg>
        <pc:spChg chg="del">
          <ac:chgData name="Veniero Facchetti" userId="f2c6c99af91c4974" providerId="LiveId" clId="{5398C59D-C548-4A34-98E0-C743E7121931}" dt="2022-05-10T10:29:11.405" v="4" actId="478"/>
          <ac:spMkLst>
            <pc:docMk/>
            <pc:sldMk cId="0" sldId="263"/>
            <ac:spMk id="588" creationId="{00000000-0000-0000-0000-000000000000}"/>
          </ac:spMkLst>
        </pc:spChg>
        <pc:spChg chg="mod">
          <ac:chgData name="Veniero Facchetti" userId="f2c6c99af91c4974" providerId="LiveId" clId="{5398C59D-C548-4A34-98E0-C743E7121931}" dt="2022-05-10T10:29:31.734" v="24" actId="1035"/>
          <ac:spMkLst>
            <pc:docMk/>
            <pc:sldMk cId="0" sldId="263"/>
            <ac:spMk id="589" creationId="{00000000-0000-0000-0000-000000000000}"/>
          </ac:spMkLst>
        </pc:spChg>
      </pc:sldChg>
      <pc:sldChg chg="addSp modSp mod">
        <pc:chgData name="Veniero Facchetti" userId="f2c6c99af91c4974" providerId="LiveId" clId="{5398C59D-C548-4A34-98E0-C743E7121931}" dt="2022-05-10T10:31:32.676" v="37" actId="6559"/>
        <pc:sldMkLst>
          <pc:docMk/>
          <pc:sldMk cId="0" sldId="270"/>
        </pc:sldMkLst>
        <pc:spChg chg="add mod">
          <ac:chgData name="Veniero Facchetti" userId="f2c6c99af91c4974" providerId="LiveId" clId="{5398C59D-C548-4A34-98E0-C743E7121931}" dt="2022-05-10T10:31:32.676" v="37" actId="6559"/>
          <ac:spMkLst>
            <pc:docMk/>
            <pc:sldMk cId="0" sldId="270"/>
            <ac:spMk id="23" creationId="{04A9AAE5-47C9-4DBC-ACC5-297F11B5A29B}"/>
          </ac:spMkLst>
        </pc:spChg>
        <pc:spChg chg="mod">
          <ac:chgData name="Veniero Facchetti" userId="f2c6c99af91c4974" providerId="LiveId" clId="{5398C59D-C548-4A34-98E0-C743E7121931}" dt="2022-05-10T10:29:54.340" v="26" actId="6549"/>
          <ac:spMkLst>
            <pc:docMk/>
            <pc:sldMk cId="0" sldId="270"/>
            <ac:spMk id="63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39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40" name="Grafik 11" descr="Ein Bild, das Text enthält.&#10;&#10;Automatisch generierte Beschreibung"/>
          <p:cNvPicPr/>
          <p:nvPr/>
        </p:nvPicPr>
        <p:blipFill>
          <a:blip r:embed="rId15"/>
          <a:stretch/>
        </p:blipFill>
        <p:spPr>
          <a:xfrm>
            <a:off x="0" y="0"/>
            <a:ext cx="4657320" cy="863280"/>
          </a:xfrm>
          <a:prstGeom prst="rect">
            <a:avLst/>
          </a:prstGeom>
          <a:ln>
            <a:noFill/>
          </a:ln>
        </p:spPr>
      </p:pic>
      <p:sp>
        <p:nvSpPr>
          <p:cNvPr id="41" name="CustomShape 1"/>
          <p:cNvSpPr/>
          <p:nvPr/>
        </p:nvSpPr>
        <p:spPr>
          <a:xfrm>
            <a:off x="-57600" y="6530760"/>
            <a:ext cx="12183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IVS 2022 |  </a:t>
            </a: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Calibri"/>
              </a:rPr>
              <a:t>Technical Conference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9027720" y="6567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8856EA8E-ECF5-4267-A235-C36DB321B67C}" type="slidenum">
              <a:rPr lang="it-IT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‹N›</a:t>
            </a:fld>
            <a:endParaRPr lang="en-US" sz="1400" b="0" strike="noStrike" spc="-1">
              <a:latin typeface="Arial"/>
            </a:endParaRPr>
          </a:p>
        </p:txBody>
      </p:sp>
      <p:grpSp>
        <p:nvGrpSpPr>
          <p:cNvPr id="43" name="Group 3"/>
          <p:cNvGrpSpPr/>
          <p:nvPr/>
        </p:nvGrpSpPr>
        <p:grpSpPr>
          <a:xfrm>
            <a:off x="7634880" y="279360"/>
            <a:ext cx="1757160" cy="533520"/>
            <a:chOff x="7634880" y="279360"/>
            <a:chExt cx="1757160" cy="533520"/>
          </a:xfrm>
        </p:grpSpPr>
        <p:grpSp>
          <p:nvGrpSpPr>
            <p:cNvPr id="44" name="Group 4"/>
            <p:cNvGrpSpPr/>
            <p:nvPr/>
          </p:nvGrpSpPr>
          <p:grpSpPr>
            <a:xfrm>
              <a:off x="7634880" y="453960"/>
              <a:ext cx="1757160" cy="100440"/>
              <a:chOff x="7634880" y="453960"/>
              <a:chExt cx="1757160" cy="100440"/>
            </a:xfrm>
          </p:grpSpPr>
          <p:sp>
            <p:nvSpPr>
              <p:cNvPr id="45" name="Line 5"/>
              <p:cNvSpPr/>
              <p:nvPr/>
            </p:nvSpPr>
            <p:spPr>
              <a:xfrm flipV="1">
                <a:off x="763596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46" name="Line 6"/>
              <p:cNvSpPr/>
              <p:nvPr/>
            </p:nvSpPr>
            <p:spPr>
              <a:xfrm flipV="1">
                <a:off x="7634880" y="45396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47" name="Line 7"/>
              <p:cNvSpPr/>
              <p:nvPr/>
            </p:nvSpPr>
            <p:spPr>
              <a:xfrm flipV="1">
                <a:off x="939132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48" name="CustomShape 8"/>
            <p:cNvSpPr/>
            <p:nvPr/>
          </p:nvSpPr>
          <p:spPr>
            <a:xfrm>
              <a:off x="7634880" y="27936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49" name="Group 9"/>
            <p:cNvGrpSpPr/>
            <p:nvPr/>
          </p:nvGrpSpPr>
          <p:grpSpPr>
            <a:xfrm>
              <a:off x="7716240" y="573120"/>
              <a:ext cx="1593720" cy="239760"/>
              <a:chOff x="7716240" y="573120"/>
              <a:chExt cx="1593720" cy="239760"/>
            </a:xfrm>
          </p:grpSpPr>
          <p:pic>
            <p:nvPicPr>
              <p:cNvPr id="50" name="Immagine 17"/>
              <p:cNvPicPr/>
              <p:nvPr/>
            </p:nvPicPr>
            <p:blipFill>
              <a:blip r:embed="rId16"/>
              <a:stretch/>
            </p:blipFill>
            <p:spPr>
              <a:xfrm>
                <a:off x="8585640" y="57312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Immagine 18"/>
              <p:cNvPicPr/>
              <p:nvPr/>
            </p:nvPicPr>
            <p:blipFill>
              <a:blip r:embed="rId17"/>
              <a:stretch/>
            </p:blipFill>
            <p:spPr>
              <a:xfrm>
                <a:off x="7716240" y="58644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52" name="Group 10"/>
          <p:cNvGrpSpPr/>
          <p:nvPr/>
        </p:nvGrpSpPr>
        <p:grpSpPr>
          <a:xfrm>
            <a:off x="9876240" y="453960"/>
            <a:ext cx="1757160" cy="100440"/>
            <a:chOff x="9876240" y="453960"/>
            <a:chExt cx="1757160" cy="100440"/>
          </a:xfrm>
        </p:grpSpPr>
        <p:sp>
          <p:nvSpPr>
            <p:cNvPr id="53" name="Line 11"/>
            <p:cNvSpPr/>
            <p:nvPr/>
          </p:nvSpPr>
          <p:spPr>
            <a:xfrm flipV="1">
              <a:off x="987732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4" name="Line 12"/>
            <p:cNvSpPr/>
            <p:nvPr/>
          </p:nvSpPr>
          <p:spPr>
            <a:xfrm flipV="1">
              <a:off x="9876240" y="45396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5" name="Line 13"/>
            <p:cNvSpPr/>
            <p:nvPr/>
          </p:nvSpPr>
          <p:spPr>
            <a:xfrm flipV="1">
              <a:off x="1163268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56" name="CustomShape 14"/>
          <p:cNvSpPr/>
          <p:nvPr/>
        </p:nvSpPr>
        <p:spPr>
          <a:xfrm>
            <a:off x="9876960" y="27936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57" name="Grafik 5"/>
          <p:cNvPicPr/>
          <p:nvPr/>
        </p:nvPicPr>
        <p:blipFill>
          <a:blip r:embed="rId18"/>
          <a:stretch/>
        </p:blipFill>
        <p:spPr>
          <a:xfrm>
            <a:off x="10395360" y="40896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58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9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97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98" name="Grafik 11" descr="Ein Bild, das Text enthält.&#10;&#10;Automatisch generierte Beschreibung"/>
          <p:cNvPicPr/>
          <p:nvPr/>
        </p:nvPicPr>
        <p:blipFill>
          <a:blip r:embed="rId15"/>
          <a:stretch/>
        </p:blipFill>
        <p:spPr>
          <a:xfrm>
            <a:off x="0" y="0"/>
            <a:ext cx="4657320" cy="863280"/>
          </a:xfrm>
          <a:prstGeom prst="rect">
            <a:avLst/>
          </a:prstGeom>
          <a:ln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-57600" y="6530760"/>
            <a:ext cx="12183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IVS 2022 |  </a:t>
            </a: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Calibri"/>
              </a:rPr>
              <a:t>Technical Conference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9027720" y="6567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8D72ADE7-0534-4A4E-A01E-519D276B0A06}" type="slidenum">
              <a:rPr lang="it-IT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‹N›</a:t>
            </a:fld>
            <a:endParaRPr lang="en-US" sz="1400" b="0" strike="noStrike" spc="-1">
              <a:latin typeface="Arial"/>
            </a:endParaRPr>
          </a:p>
        </p:txBody>
      </p:sp>
      <p:grpSp>
        <p:nvGrpSpPr>
          <p:cNvPr id="101" name="Group 3"/>
          <p:cNvGrpSpPr/>
          <p:nvPr/>
        </p:nvGrpSpPr>
        <p:grpSpPr>
          <a:xfrm>
            <a:off x="7634880" y="279360"/>
            <a:ext cx="1757160" cy="533520"/>
            <a:chOff x="7634880" y="279360"/>
            <a:chExt cx="1757160" cy="533520"/>
          </a:xfrm>
        </p:grpSpPr>
        <p:grpSp>
          <p:nvGrpSpPr>
            <p:cNvPr id="102" name="Group 4"/>
            <p:cNvGrpSpPr/>
            <p:nvPr/>
          </p:nvGrpSpPr>
          <p:grpSpPr>
            <a:xfrm>
              <a:off x="7634880" y="453960"/>
              <a:ext cx="1757160" cy="100440"/>
              <a:chOff x="7634880" y="453960"/>
              <a:chExt cx="1757160" cy="100440"/>
            </a:xfrm>
          </p:grpSpPr>
          <p:sp>
            <p:nvSpPr>
              <p:cNvPr id="103" name="Line 5"/>
              <p:cNvSpPr/>
              <p:nvPr/>
            </p:nvSpPr>
            <p:spPr>
              <a:xfrm flipV="1">
                <a:off x="763596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4" name="Line 6"/>
              <p:cNvSpPr/>
              <p:nvPr/>
            </p:nvSpPr>
            <p:spPr>
              <a:xfrm flipV="1">
                <a:off x="7634880" y="45396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5" name="Line 7"/>
              <p:cNvSpPr/>
              <p:nvPr/>
            </p:nvSpPr>
            <p:spPr>
              <a:xfrm flipV="1">
                <a:off x="939132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06" name="CustomShape 8"/>
            <p:cNvSpPr/>
            <p:nvPr/>
          </p:nvSpPr>
          <p:spPr>
            <a:xfrm>
              <a:off x="7634880" y="27936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107" name="Group 9"/>
            <p:cNvGrpSpPr/>
            <p:nvPr/>
          </p:nvGrpSpPr>
          <p:grpSpPr>
            <a:xfrm>
              <a:off x="7716240" y="573120"/>
              <a:ext cx="1593720" cy="239760"/>
              <a:chOff x="7716240" y="573120"/>
              <a:chExt cx="1593720" cy="239760"/>
            </a:xfrm>
          </p:grpSpPr>
          <p:pic>
            <p:nvPicPr>
              <p:cNvPr id="108" name="Immagine 17"/>
              <p:cNvPicPr/>
              <p:nvPr/>
            </p:nvPicPr>
            <p:blipFill>
              <a:blip r:embed="rId16"/>
              <a:stretch/>
            </p:blipFill>
            <p:spPr>
              <a:xfrm>
                <a:off x="8585640" y="57312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9" name="Immagine 18"/>
              <p:cNvPicPr/>
              <p:nvPr/>
            </p:nvPicPr>
            <p:blipFill>
              <a:blip r:embed="rId17"/>
              <a:stretch/>
            </p:blipFill>
            <p:spPr>
              <a:xfrm>
                <a:off x="7716240" y="58644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10" name="Group 10"/>
          <p:cNvGrpSpPr/>
          <p:nvPr/>
        </p:nvGrpSpPr>
        <p:grpSpPr>
          <a:xfrm>
            <a:off x="9876240" y="453960"/>
            <a:ext cx="1757160" cy="100440"/>
            <a:chOff x="9876240" y="453960"/>
            <a:chExt cx="1757160" cy="100440"/>
          </a:xfrm>
        </p:grpSpPr>
        <p:sp>
          <p:nvSpPr>
            <p:cNvPr id="111" name="Line 11"/>
            <p:cNvSpPr/>
            <p:nvPr/>
          </p:nvSpPr>
          <p:spPr>
            <a:xfrm flipV="1">
              <a:off x="987732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2" name="Line 12"/>
            <p:cNvSpPr/>
            <p:nvPr/>
          </p:nvSpPr>
          <p:spPr>
            <a:xfrm flipV="1">
              <a:off x="9876240" y="45396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" name="Line 13"/>
            <p:cNvSpPr/>
            <p:nvPr/>
          </p:nvSpPr>
          <p:spPr>
            <a:xfrm flipV="1">
              <a:off x="1163268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4" name="CustomShape 14"/>
          <p:cNvSpPr/>
          <p:nvPr/>
        </p:nvSpPr>
        <p:spPr>
          <a:xfrm>
            <a:off x="9876960" y="27936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115" name="Grafik 5"/>
          <p:cNvPicPr/>
          <p:nvPr/>
        </p:nvPicPr>
        <p:blipFill>
          <a:blip r:embed="rId18"/>
          <a:stretch/>
        </p:blipFill>
        <p:spPr>
          <a:xfrm>
            <a:off x="10395360" y="40896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116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17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155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156" name="Grafik 11" descr="Ein Bild, das Text enthält.&#10;&#10;Automatisch generierte Beschreibung"/>
          <p:cNvPicPr/>
          <p:nvPr/>
        </p:nvPicPr>
        <p:blipFill>
          <a:blip r:embed="rId15"/>
          <a:stretch/>
        </p:blipFill>
        <p:spPr>
          <a:xfrm>
            <a:off x="0" y="0"/>
            <a:ext cx="4657320" cy="863280"/>
          </a:xfrm>
          <a:prstGeom prst="rect">
            <a:avLst/>
          </a:prstGeom>
          <a:ln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-57600" y="6530760"/>
            <a:ext cx="12183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IVS 2022 |  </a:t>
            </a: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Calibri"/>
              </a:rPr>
              <a:t>Technical Conference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9027720" y="6567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8CDF9445-3A7C-4753-9A4B-7ADBF67AADA3}" type="slidenum">
              <a:rPr lang="it-IT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‹N›</a:t>
            </a:fld>
            <a:endParaRPr lang="en-US" sz="1400" b="0" strike="noStrike" spc="-1">
              <a:latin typeface="Arial"/>
            </a:endParaRPr>
          </a:p>
        </p:txBody>
      </p:sp>
      <p:grpSp>
        <p:nvGrpSpPr>
          <p:cNvPr id="159" name="Group 3"/>
          <p:cNvGrpSpPr/>
          <p:nvPr/>
        </p:nvGrpSpPr>
        <p:grpSpPr>
          <a:xfrm>
            <a:off x="7634880" y="279360"/>
            <a:ext cx="1757160" cy="533520"/>
            <a:chOff x="7634880" y="279360"/>
            <a:chExt cx="1757160" cy="533520"/>
          </a:xfrm>
        </p:grpSpPr>
        <p:grpSp>
          <p:nvGrpSpPr>
            <p:cNvPr id="160" name="Group 4"/>
            <p:cNvGrpSpPr/>
            <p:nvPr/>
          </p:nvGrpSpPr>
          <p:grpSpPr>
            <a:xfrm>
              <a:off x="7634880" y="453960"/>
              <a:ext cx="1757160" cy="100440"/>
              <a:chOff x="7634880" y="453960"/>
              <a:chExt cx="1757160" cy="100440"/>
            </a:xfrm>
          </p:grpSpPr>
          <p:sp>
            <p:nvSpPr>
              <p:cNvPr id="161" name="Line 5"/>
              <p:cNvSpPr/>
              <p:nvPr/>
            </p:nvSpPr>
            <p:spPr>
              <a:xfrm flipV="1">
                <a:off x="763596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2" name="Line 6"/>
              <p:cNvSpPr/>
              <p:nvPr/>
            </p:nvSpPr>
            <p:spPr>
              <a:xfrm flipV="1">
                <a:off x="7634880" y="45396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3" name="Line 7"/>
              <p:cNvSpPr/>
              <p:nvPr/>
            </p:nvSpPr>
            <p:spPr>
              <a:xfrm flipV="1">
                <a:off x="939132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64" name="CustomShape 8"/>
            <p:cNvSpPr/>
            <p:nvPr/>
          </p:nvSpPr>
          <p:spPr>
            <a:xfrm>
              <a:off x="7634880" y="27936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165" name="Group 9"/>
            <p:cNvGrpSpPr/>
            <p:nvPr/>
          </p:nvGrpSpPr>
          <p:grpSpPr>
            <a:xfrm>
              <a:off x="7716240" y="573120"/>
              <a:ext cx="1593720" cy="239760"/>
              <a:chOff x="7716240" y="573120"/>
              <a:chExt cx="1593720" cy="239760"/>
            </a:xfrm>
          </p:grpSpPr>
          <p:pic>
            <p:nvPicPr>
              <p:cNvPr id="166" name="Immagine 17"/>
              <p:cNvPicPr/>
              <p:nvPr/>
            </p:nvPicPr>
            <p:blipFill>
              <a:blip r:embed="rId16"/>
              <a:stretch/>
            </p:blipFill>
            <p:spPr>
              <a:xfrm>
                <a:off x="8585640" y="57312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7" name="Immagine 18"/>
              <p:cNvPicPr/>
              <p:nvPr/>
            </p:nvPicPr>
            <p:blipFill>
              <a:blip r:embed="rId17"/>
              <a:stretch/>
            </p:blipFill>
            <p:spPr>
              <a:xfrm>
                <a:off x="7716240" y="58644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68" name="Group 10"/>
          <p:cNvGrpSpPr/>
          <p:nvPr/>
        </p:nvGrpSpPr>
        <p:grpSpPr>
          <a:xfrm>
            <a:off x="9876240" y="453960"/>
            <a:ext cx="1757160" cy="100440"/>
            <a:chOff x="9876240" y="453960"/>
            <a:chExt cx="1757160" cy="100440"/>
          </a:xfrm>
        </p:grpSpPr>
        <p:sp>
          <p:nvSpPr>
            <p:cNvPr id="169" name="Line 11"/>
            <p:cNvSpPr/>
            <p:nvPr/>
          </p:nvSpPr>
          <p:spPr>
            <a:xfrm flipV="1">
              <a:off x="987732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0" name="Line 12"/>
            <p:cNvSpPr/>
            <p:nvPr/>
          </p:nvSpPr>
          <p:spPr>
            <a:xfrm flipV="1">
              <a:off x="9876240" y="45396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1" name="Line 13"/>
            <p:cNvSpPr/>
            <p:nvPr/>
          </p:nvSpPr>
          <p:spPr>
            <a:xfrm flipV="1">
              <a:off x="1163268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72" name="CustomShape 14"/>
          <p:cNvSpPr/>
          <p:nvPr/>
        </p:nvSpPr>
        <p:spPr>
          <a:xfrm>
            <a:off x="9876960" y="27936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173" name="Grafik 5"/>
          <p:cNvPicPr/>
          <p:nvPr/>
        </p:nvPicPr>
        <p:blipFill>
          <a:blip r:embed="rId18"/>
          <a:stretch/>
        </p:blipFill>
        <p:spPr>
          <a:xfrm>
            <a:off x="10395360" y="40896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174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75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213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214" name="Grafik 11" descr="Ein Bild, das Text enthält.&#10;&#10;Automatisch generierte Beschreibung"/>
          <p:cNvPicPr/>
          <p:nvPr/>
        </p:nvPicPr>
        <p:blipFill>
          <a:blip r:embed="rId15"/>
          <a:stretch/>
        </p:blipFill>
        <p:spPr>
          <a:xfrm>
            <a:off x="0" y="0"/>
            <a:ext cx="4657320" cy="86328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-57600" y="6530760"/>
            <a:ext cx="12183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IVS 2022 |  </a:t>
            </a: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Calibri"/>
              </a:rPr>
              <a:t>Technical Conference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9027720" y="6567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77103EC1-5109-40B0-94D4-183C95235814}" type="slidenum">
              <a:rPr lang="it-IT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‹N›</a:t>
            </a:fld>
            <a:endParaRPr lang="en-US" sz="1400" b="0" strike="noStrike" spc="-1">
              <a:latin typeface="Arial"/>
            </a:endParaRPr>
          </a:p>
        </p:txBody>
      </p:sp>
      <p:grpSp>
        <p:nvGrpSpPr>
          <p:cNvPr id="217" name="Group 3"/>
          <p:cNvGrpSpPr/>
          <p:nvPr/>
        </p:nvGrpSpPr>
        <p:grpSpPr>
          <a:xfrm>
            <a:off x="7634880" y="279360"/>
            <a:ext cx="1757160" cy="533520"/>
            <a:chOff x="7634880" y="279360"/>
            <a:chExt cx="1757160" cy="533520"/>
          </a:xfrm>
        </p:grpSpPr>
        <p:grpSp>
          <p:nvGrpSpPr>
            <p:cNvPr id="218" name="Group 4"/>
            <p:cNvGrpSpPr/>
            <p:nvPr/>
          </p:nvGrpSpPr>
          <p:grpSpPr>
            <a:xfrm>
              <a:off x="7634880" y="453960"/>
              <a:ext cx="1757160" cy="100440"/>
              <a:chOff x="7634880" y="453960"/>
              <a:chExt cx="1757160" cy="100440"/>
            </a:xfrm>
          </p:grpSpPr>
          <p:sp>
            <p:nvSpPr>
              <p:cNvPr id="219" name="Line 5"/>
              <p:cNvSpPr/>
              <p:nvPr/>
            </p:nvSpPr>
            <p:spPr>
              <a:xfrm flipV="1">
                <a:off x="763596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20" name="Line 6"/>
              <p:cNvSpPr/>
              <p:nvPr/>
            </p:nvSpPr>
            <p:spPr>
              <a:xfrm flipV="1">
                <a:off x="7634880" y="45396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21" name="Line 7"/>
              <p:cNvSpPr/>
              <p:nvPr/>
            </p:nvSpPr>
            <p:spPr>
              <a:xfrm flipV="1">
                <a:off x="939132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22" name="CustomShape 8"/>
            <p:cNvSpPr/>
            <p:nvPr/>
          </p:nvSpPr>
          <p:spPr>
            <a:xfrm>
              <a:off x="7634880" y="27936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223" name="Group 9"/>
            <p:cNvGrpSpPr/>
            <p:nvPr/>
          </p:nvGrpSpPr>
          <p:grpSpPr>
            <a:xfrm>
              <a:off x="7716240" y="573120"/>
              <a:ext cx="1593720" cy="239760"/>
              <a:chOff x="7716240" y="573120"/>
              <a:chExt cx="1593720" cy="239760"/>
            </a:xfrm>
          </p:grpSpPr>
          <p:pic>
            <p:nvPicPr>
              <p:cNvPr id="224" name="Immagine 17"/>
              <p:cNvPicPr/>
              <p:nvPr/>
            </p:nvPicPr>
            <p:blipFill>
              <a:blip r:embed="rId16"/>
              <a:stretch/>
            </p:blipFill>
            <p:spPr>
              <a:xfrm>
                <a:off x="8585640" y="57312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25" name="Immagine 18"/>
              <p:cNvPicPr/>
              <p:nvPr/>
            </p:nvPicPr>
            <p:blipFill>
              <a:blip r:embed="rId17"/>
              <a:stretch/>
            </p:blipFill>
            <p:spPr>
              <a:xfrm>
                <a:off x="7716240" y="58644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26" name="Group 10"/>
          <p:cNvGrpSpPr/>
          <p:nvPr/>
        </p:nvGrpSpPr>
        <p:grpSpPr>
          <a:xfrm>
            <a:off x="9876240" y="453960"/>
            <a:ext cx="1757160" cy="100440"/>
            <a:chOff x="9876240" y="453960"/>
            <a:chExt cx="1757160" cy="100440"/>
          </a:xfrm>
        </p:grpSpPr>
        <p:sp>
          <p:nvSpPr>
            <p:cNvPr id="227" name="Line 11"/>
            <p:cNvSpPr/>
            <p:nvPr/>
          </p:nvSpPr>
          <p:spPr>
            <a:xfrm flipV="1">
              <a:off x="987732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8" name="Line 12"/>
            <p:cNvSpPr/>
            <p:nvPr/>
          </p:nvSpPr>
          <p:spPr>
            <a:xfrm flipV="1">
              <a:off x="9876240" y="45396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9" name="Line 13"/>
            <p:cNvSpPr/>
            <p:nvPr/>
          </p:nvSpPr>
          <p:spPr>
            <a:xfrm flipV="1">
              <a:off x="1163268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30" name="CustomShape 14"/>
          <p:cNvSpPr/>
          <p:nvPr/>
        </p:nvSpPr>
        <p:spPr>
          <a:xfrm>
            <a:off x="9876960" y="27936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231" name="Grafik 5"/>
          <p:cNvPicPr/>
          <p:nvPr/>
        </p:nvPicPr>
        <p:blipFill>
          <a:blip r:embed="rId18"/>
          <a:stretch/>
        </p:blipFill>
        <p:spPr>
          <a:xfrm>
            <a:off x="10395360" y="40896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232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33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271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272" name="Grafik 11" descr="Ein Bild, das Text enthält.&#10;&#10;Automatisch generierte Beschreibung"/>
          <p:cNvPicPr/>
          <p:nvPr/>
        </p:nvPicPr>
        <p:blipFill>
          <a:blip r:embed="rId15"/>
          <a:stretch/>
        </p:blipFill>
        <p:spPr>
          <a:xfrm>
            <a:off x="0" y="0"/>
            <a:ext cx="4657320" cy="86328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-57600" y="6530760"/>
            <a:ext cx="12183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IVS 2022 |  </a:t>
            </a: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Calibri"/>
              </a:rPr>
              <a:t>Technical Conference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9027720" y="6567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A95A0F50-4AC2-4EFD-89A4-DB279E0694D4}" type="slidenum">
              <a:rPr lang="it-IT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‹N›</a:t>
            </a:fld>
            <a:endParaRPr lang="en-US" sz="1400" b="0" strike="noStrike" spc="-1">
              <a:latin typeface="Arial"/>
            </a:endParaRPr>
          </a:p>
        </p:txBody>
      </p:sp>
      <p:grpSp>
        <p:nvGrpSpPr>
          <p:cNvPr id="275" name="Group 3"/>
          <p:cNvGrpSpPr/>
          <p:nvPr/>
        </p:nvGrpSpPr>
        <p:grpSpPr>
          <a:xfrm>
            <a:off x="7634880" y="279360"/>
            <a:ext cx="1757160" cy="533520"/>
            <a:chOff x="7634880" y="279360"/>
            <a:chExt cx="1757160" cy="533520"/>
          </a:xfrm>
        </p:grpSpPr>
        <p:grpSp>
          <p:nvGrpSpPr>
            <p:cNvPr id="276" name="Group 4"/>
            <p:cNvGrpSpPr/>
            <p:nvPr/>
          </p:nvGrpSpPr>
          <p:grpSpPr>
            <a:xfrm>
              <a:off x="7634880" y="453960"/>
              <a:ext cx="1757160" cy="100440"/>
              <a:chOff x="7634880" y="453960"/>
              <a:chExt cx="1757160" cy="100440"/>
            </a:xfrm>
          </p:grpSpPr>
          <p:sp>
            <p:nvSpPr>
              <p:cNvPr id="277" name="Line 5"/>
              <p:cNvSpPr/>
              <p:nvPr/>
            </p:nvSpPr>
            <p:spPr>
              <a:xfrm flipV="1">
                <a:off x="763596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78" name="Line 6"/>
              <p:cNvSpPr/>
              <p:nvPr/>
            </p:nvSpPr>
            <p:spPr>
              <a:xfrm flipV="1">
                <a:off x="7634880" y="45396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79" name="Line 7"/>
              <p:cNvSpPr/>
              <p:nvPr/>
            </p:nvSpPr>
            <p:spPr>
              <a:xfrm flipV="1">
                <a:off x="939132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80" name="CustomShape 8"/>
            <p:cNvSpPr/>
            <p:nvPr/>
          </p:nvSpPr>
          <p:spPr>
            <a:xfrm>
              <a:off x="7634880" y="27936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281" name="Group 9"/>
            <p:cNvGrpSpPr/>
            <p:nvPr/>
          </p:nvGrpSpPr>
          <p:grpSpPr>
            <a:xfrm>
              <a:off x="7716240" y="573120"/>
              <a:ext cx="1593720" cy="239760"/>
              <a:chOff x="7716240" y="573120"/>
              <a:chExt cx="1593720" cy="239760"/>
            </a:xfrm>
          </p:grpSpPr>
          <p:pic>
            <p:nvPicPr>
              <p:cNvPr id="282" name="Immagine 17"/>
              <p:cNvPicPr/>
              <p:nvPr/>
            </p:nvPicPr>
            <p:blipFill>
              <a:blip r:embed="rId16"/>
              <a:stretch/>
            </p:blipFill>
            <p:spPr>
              <a:xfrm>
                <a:off x="8585640" y="57312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3" name="Immagine 18"/>
              <p:cNvPicPr/>
              <p:nvPr/>
            </p:nvPicPr>
            <p:blipFill>
              <a:blip r:embed="rId17"/>
              <a:stretch/>
            </p:blipFill>
            <p:spPr>
              <a:xfrm>
                <a:off x="7716240" y="58644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84" name="Group 10"/>
          <p:cNvGrpSpPr/>
          <p:nvPr/>
        </p:nvGrpSpPr>
        <p:grpSpPr>
          <a:xfrm>
            <a:off x="9876240" y="453960"/>
            <a:ext cx="1757160" cy="100440"/>
            <a:chOff x="9876240" y="453960"/>
            <a:chExt cx="1757160" cy="100440"/>
          </a:xfrm>
        </p:grpSpPr>
        <p:sp>
          <p:nvSpPr>
            <p:cNvPr id="285" name="Line 11"/>
            <p:cNvSpPr/>
            <p:nvPr/>
          </p:nvSpPr>
          <p:spPr>
            <a:xfrm flipV="1">
              <a:off x="987732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6" name="Line 12"/>
            <p:cNvSpPr/>
            <p:nvPr/>
          </p:nvSpPr>
          <p:spPr>
            <a:xfrm flipV="1">
              <a:off x="9876240" y="45396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7" name="Line 13"/>
            <p:cNvSpPr/>
            <p:nvPr/>
          </p:nvSpPr>
          <p:spPr>
            <a:xfrm flipV="1">
              <a:off x="1163268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88" name="CustomShape 14"/>
          <p:cNvSpPr/>
          <p:nvPr/>
        </p:nvSpPr>
        <p:spPr>
          <a:xfrm>
            <a:off x="9876960" y="27936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289" name="Grafik 5"/>
          <p:cNvPicPr/>
          <p:nvPr/>
        </p:nvPicPr>
        <p:blipFill>
          <a:blip r:embed="rId18"/>
          <a:stretch/>
        </p:blipFill>
        <p:spPr>
          <a:xfrm>
            <a:off x="10395360" y="40896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290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91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329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330" name="Grafik 11" descr="Ein Bild, das Text enthält.&#10;&#10;Automatisch generierte Beschreibung"/>
          <p:cNvPicPr/>
          <p:nvPr/>
        </p:nvPicPr>
        <p:blipFill>
          <a:blip r:embed="rId15"/>
          <a:stretch/>
        </p:blipFill>
        <p:spPr>
          <a:xfrm>
            <a:off x="0" y="0"/>
            <a:ext cx="4657320" cy="8632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-57600" y="6530760"/>
            <a:ext cx="12183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IVS 2022 |  </a:t>
            </a: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Calibri"/>
              </a:rPr>
              <a:t>Technical Conference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9027720" y="6567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6FE3BD81-7C88-419A-A46F-99151B7BE53E}" type="slidenum">
              <a:rPr lang="it-IT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‹N›</a:t>
            </a:fld>
            <a:endParaRPr lang="en-US" sz="1400" b="0" strike="noStrike" spc="-1">
              <a:latin typeface="Arial"/>
            </a:endParaRPr>
          </a:p>
        </p:txBody>
      </p:sp>
      <p:grpSp>
        <p:nvGrpSpPr>
          <p:cNvPr id="333" name="Group 3"/>
          <p:cNvGrpSpPr/>
          <p:nvPr/>
        </p:nvGrpSpPr>
        <p:grpSpPr>
          <a:xfrm>
            <a:off x="7634880" y="279360"/>
            <a:ext cx="1757160" cy="533520"/>
            <a:chOff x="7634880" y="279360"/>
            <a:chExt cx="1757160" cy="533520"/>
          </a:xfrm>
        </p:grpSpPr>
        <p:grpSp>
          <p:nvGrpSpPr>
            <p:cNvPr id="334" name="Group 4"/>
            <p:cNvGrpSpPr/>
            <p:nvPr/>
          </p:nvGrpSpPr>
          <p:grpSpPr>
            <a:xfrm>
              <a:off x="7634880" y="453960"/>
              <a:ext cx="1757160" cy="100440"/>
              <a:chOff x="7634880" y="453960"/>
              <a:chExt cx="1757160" cy="100440"/>
            </a:xfrm>
          </p:grpSpPr>
          <p:sp>
            <p:nvSpPr>
              <p:cNvPr id="335" name="Line 5"/>
              <p:cNvSpPr/>
              <p:nvPr/>
            </p:nvSpPr>
            <p:spPr>
              <a:xfrm flipV="1">
                <a:off x="763596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36" name="Line 6"/>
              <p:cNvSpPr/>
              <p:nvPr/>
            </p:nvSpPr>
            <p:spPr>
              <a:xfrm flipV="1">
                <a:off x="7634880" y="45396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37" name="Line 7"/>
              <p:cNvSpPr/>
              <p:nvPr/>
            </p:nvSpPr>
            <p:spPr>
              <a:xfrm flipV="1">
                <a:off x="939132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338" name="CustomShape 8"/>
            <p:cNvSpPr/>
            <p:nvPr/>
          </p:nvSpPr>
          <p:spPr>
            <a:xfrm>
              <a:off x="7634880" y="27936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339" name="Group 9"/>
            <p:cNvGrpSpPr/>
            <p:nvPr/>
          </p:nvGrpSpPr>
          <p:grpSpPr>
            <a:xfrm>
              <a:off x="7716240" y="573120"/>
              <a:ext cx="1593720" cy="239760"/>
              <a:chOff x="7716240" y="573120"/>
              <a:chExt cx="1593720" cy="239760"/>
            </a:xfrm>
          </p:grpSpPr>
          <p:pic>
            <p:nvPicPr>
              <p:cNvPr id="340" name="Immagine 17"/>
              <p:cNvPicPr/>
              <p:nvPr/>
            </p:nvPicPr>
            <p:blipFill>
              <a:blip r:embed="rId16"/>
              <a:stretch/>
            </p:blipFill>
            <p:spPr>
              <a:xfrm>
                <a:off x="8585640" y="57312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1" name="Immagine 18"/>
              <p:cNvPicPr/>
              <p:nvPr/>
            </p:nvPicPr>
            <p:blipFill>
              <a:blip r:embed="rId17"/>
              <a:stretch/>
            </p:blipFill>
            <p:spPr>
              <a:xfrm>
                <a:off x="7716240" y="58644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42" name="Group 10"/>
          <p:cNvGrpSpPr/>
          <p:nvPr/>
        </p:nvGrpSpPr>
        <p:grpSpPr>
          <a:xfrm>
            <a:off x="9876240" y="453960"/>
            <a:ext cx="1757160" cy="100440"/>
            <a:chOff x="9876240" y="453960"/>
            <a:chExt cx="1757160" cy="100440"/>
          </a:xfrm>
        </p:grpSpPr>
        <p:sp>
          <p:nvSpPr>
            <p:cNvPr id="343" name="Line 11"/>
            <p:cNvSpPr/>
            <p:nvPr/>
          </p:nvSpPr>
          <p:spPr>
            <a:xfrm flipV="1">
              <a:off x="987732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4" name="Line 12"/>
            <p:cNvSpPr/>
            <p:nvPr/>
          </p:nvSpPr>
          <p:spPr>
            <a:xfrm flipV="1">
              <a:off x="9876240" y="45396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5" name="Line 13"/>
            <p:cNvSpPr/>
            <p:nvPr/>
          </p:nvSpPr>
          <p:spPr>
            <a:xfrm flipV="1">
              <a:off x="1163268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46" name="CustomShape 14"/>
          <p:cNvSpPr/>
          <p:nvPr/>
        </p:nvSpPr>
        <p:spPr>
          <a:xfrm>
            <a:off x="9876960" y="27936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347" name="Grafik 5"/>
          <p:cNvPicPr/>
          <p:nvPr/>
        </p:nvPicPr>
        <p:blipFill>
          <a:blip r:embed="rId18"/>
          <a:stretch/>
        </p:blipFill>
        <p:spPr>
          <a:xfrm>
            <a:off x="10395360" y="40896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348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49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387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388" name="Grafik 11" descr="Ein Bild, das Text enthält.&#10;&#10;Automatisch generierte Beschreibung"/>
          <p:cNvPicPr/>
          <p:nvPr/>
        </p:nvPicPr>
        <p:blipFill>
          <a:blip r:embed="rId15"/>
          <a:stretch/>
        </p:blipFill>
        <p:spPr>
          <a:xfrm>
            <a:off x="0" y="0"/>
            <a:ext cx="4657320" cy="863280"/>
          </a:xfrm>
          <a:prstGeom prst="rect">
            <a:avLst/>
          </a:prstGeom>
          <a:ln>
            <a:noFill/>
          </a:ln>
        </p:spPr>
      </p:pic>
      <p:sp>
        <p:nvSpPr>
          <p:cNvPr id="389" name="CustomShape 1"/>
          <p:cNvSpPr/>
          <p:nvPr/>
        </p:nvSpPr>
        <p:spPr>
          <a:xfrm>
            <a:off x="-57600" y="6530760"/>
            <a:ext cx="12183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IVS 2022 |  </a:t>
            </a: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Calibri"/>
              </a:rPr>
              <a:t>Technical Conference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90" name="CustomShape 2"/>
          <p:cNvSpPr/>
          <p:nvPr/>
        </p:nvSpPr>
        <p:spPr>
          <a:xfrm>
            <a:off x="9027720" y="6567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DD3ED8AB-D036-4C74-962F-8A56102337EF}" type="slidenum">
              <a:rPr lang="it-IT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‹N›</a:t>
            </a:fld>
            <a:endParaRPr lang="en-US" sz="1400" b="0" strike="noStrike" spc="-1">
              <a:latin typeface="Arial"/>
            </a:endParaRPr>
          </a:p>
        </p:txBody>
      </p:sp>
      <p:grpSp>
        <p:nvGrpSpPr>
          <p:cNvPr id="391" name="Group 3"/>
          <p:cNvGrpSpPr/>
          <p:nvPr/>
        </p:nvGrpSpPr>
        <p:grpSpPr>
          <a:xfrm>
            <a:off x="7634880" y="279360"/>
            <a:ext cx="1757160" cy="533520"/>
            <a:chOff x="7634880" y="279360"/>
            <a:chExt cx="1757160" cy="533520"/>
          </a:xfrm>
        </p:grpSpPr>
        <p:grpSp>
          <p:nvGrpSpPr>
            <p:cNvPr id="392" name="Group 4"/>
            <p:cNvGrpSpPr/>
            <p:nvPr/>
          </p:nvGrpSpPr>
          <p:grpSpPr>
            <a:xfrm>
              <a:off x="7634880" y="453960"/>
              <a:ext cx="1757160" cy="100440"/>
              <a:chOff x="7634880" y="453960"/>
              <a:chExt cx="1757160" cy="100440"/>
            </a:xfrm>
          </p:grpSpPr>
          <p:sp>
            <p:nvSpPr>
              <p:cNvPr id="393" name="Line 5"/>
              <p:cNvSpPr/>
              <p:nvPr/>
            </p:nvSpPr>
            <p:spPr>
              <a:xfrm flipV="1">
                <a:off x="763596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94" name="Line 6"/>
              <p:cNvSpPr/>
              <p:nvPr/>
            </p:nvSpPr>
            <p:spPr>
              <a:xfrm flipV="1">
                <a:off x="7634880" y="45396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95" name="Line 7"/>
              <p:cNvSpPr/>
              <p:nvPr/>
            </p:nvSpPr>
            <p:spPr>
              <a:xfrm flipV="1">
                <a:off x="939132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396" name="CustomShape 8"/>
            <p:cNvSpPr/>
            <p:nvPr/>
          </p:nvSpPr>
          <p:spPr>
            <a:xfrm>
              <a:off x="7634880" y="27936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397" name="Group 9"/>
            <p:cNvGrpSpPr/>
            <p:nvPr/>
          </p:nvGrpSpPr>
          <p:grpSpPr>
            <a:xfrm>
              <a:off x="7716240" y="573120"/>
              <a:ext cx="1593720" cy="239760"/>
              <a:chOff x="7716240" y="573120"/>
              <a:chExt cx="1593720" cy="239760"/>
            </a:xfrm>
          </p:grpSpPr>
          <p:pic>
            <p:nvPicPr>
              <p:cNvPr id="398" name="Immagine 17"/>
              <p:cNvPicPr/>
              <p:nvPr/>
            </p:nvPicPr>
            <p:blipFill>
              <a:blip r:embed="rId16"/>
              <a:stretch/>
            </p:blipFill>
            <p:spPr>
              <a:xfrm>
                <a:off x="8585640" y="57312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99" name="Immagine 18"/>
              <p:cNvPicPr/>
              <p:nvPr/>
            </p:nvPicPr>
            <p:blipFill>
              <a:blip r:embed="rId17"/>
              <a:stretch/>
            </p:blipFill>
            <p:spPr>
              <a:xfrm>
                <a:off x="7716240" y="58644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00" name="Group 10"/>
          <p:cNvGrpSpPr/>
          <p:nvPr/>
        </p:nvGrpSpPr>
        <p:grpSpPr>
          <a:xfrm>
            <a:off x="9876240" y="453960"/>
            <a:ext cx="1757160" cy="100440"/>
            <a:chOff x="9876240" y="453960"/>
            <a:chExt cx="1757160" cy="100440"/>
          </a:xfrm>
        </p:grpSpPr>
        <p:sp>
          <p:nvSpPr>
            <p:cNvPr id="401" name="Line 11"/>
            <p:cNvSpPr/>
            <p:nvPr/>
          </p:nvSpPr>
          <p:spPr>
            <a:xfrm flipV="1">
              <a:off x="987732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02" name="Line 12"/>
            <p:cNvSpPr/>
            <p:nvPr/>
          </p:nvSpPr>
          <p:spPr>
            <a:xfrm flipV="1">
              <a:off x="9876240" y="45396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03" name="Line 13"/>
            <p:cNvSpPr/>
            <p:nvPr/>
          </p:nvSpPr>
          <p:spPr>
            <a:xfrm flipV="1">
              <a:off x="1163268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04" name="CustomShape 14"/>
          <p:cNvSpPr/>
          <p:nvPr/>
        </p:nvSpPr>
        <p:spPr>
          <a:xfrm>
            <a:off x="9876960" y="27936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405" name="Grafik 5"/>
          <p:cNvPicPr/>
          <p:nvPr/>
        </p:nvPicPr>
        <p:blipFill>
          <a:blip r:embed="rId18"/>
          <a:stretch/>
        </p:blipFill>
        <p:spPr>
          <a:xfrm>
            <a:off x="10395360" y="40896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406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7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445" name="Immagine 14"/>
          <p:cNvPicPr/>
          <p:nvPr/>
        </p:nvPicPr>
        <p:blipFill>
          <a:blip r:embed="rId14"/>
          <a:srcRect t="66121" b="27488"/>
          <a:stretch/>
        </p:blipFill>
        <p:spPr>
          <a:xfrm>
            <a:off x="0" y="6579720"/>
            <a:ext cx="12191400" cy="277560"/>
          </a:xfrm>
          <a:prstGeom prst="rect">
            <a:avLst/>
          </a:prstGeom>
          <a:ln>
            <a:noFill/>
          </a:ln>
        </p:spPr>
      </p:pic>
      <p:pic>
        <p:nvPicPr>
          <p:cNvPr id="446" name="Grafik 11" descr="Ein Bild, das Text enthält.&#10;&#10;Automatisch generierte Beschreibung"/>
          <p:cNvPicPr/>
          <p:nvPr/>
        </p:nvPicPr>
        <p:blipFill>
          <a:blip r:embed="rId15"/>
          <a:stretch/>
        </p:blipFill>
        <p:spPr>
          <a:xfrm>
            <a:off x="0" y="0"/>
            <a:ext cx="4657320" cy="863280"/>
          </a:xfrm>
          <a:prstGeom prst="rect">
            <a:avLst/>
          </a:prstGeom>
          <a:ln>
            <a:noFill/>
          </a:ln>
        </p:spPr>
      </p:pic>
      <p:sp>
        <p:nvSpPr>
          <p:cNvPr id="447" name="CustomShape 1"/>
          <p:cNvSpPr/>
          <p:nvPr/>
        </p:nvSpPr>
        <p:spPr>
          <a:xfrm>
            <a:off x="-57600" y="6530760"/>
            <a:ext cx="12183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IVS 2022 |  </a:t>
            </a: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Calibri"/>
              </a:rPr>
              <a:t>Technical Conference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9027720" y="6567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2112663F-C72F-44A9-A988-E525DD7A5616}" type="slidenum">
              <a:rPr lang="it-IT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‹N›</a:t>
            </a:fld>
            <a:endParaRPr lang="en-US" sz="1400" b="0" strike="noStrike" spc="-1">
              <a:latin typeface="Arial"/>
            </a:endParaRPr>
          </a:p>
        </p:txBody>
      </p:sp>
      <p:grpSp>
        <p:nvGrpSpPr>
          <p:cNvPr id="449" name="Group 3"/>
          <p:cNvGrpSpPr/>
          <p:nvPr/>
        </p:nvGrpSpPr>
        <p:grpSpPr>
          <a:xfrm>
            <a:off x="7634880" y="279360"/>
            <a:ext cx="1757160" cy="533520"/>
            <a:chOff x="7634880" y="279360"/>
            <a:chExt cx="1757160" cy="533520"/>
          </a:xfrm>
        </p:grpSpPr>
        <p:grpSp>
          <p:nvGrpSpPr>
            <p:cNvPr id="450" name="Group 4"/>
            <p:cNvGrpSpPr/>
            <p:nvPr/>
          </p:nvGrpSpPr>
          <p:grpSpPr>
            <a:xfrm>
              <a:off x="7634880" y="453960"/>
              <a:ext cx="1757160" cy="100440"/>
              <a:chOff x="7634880" y="453960"/>
              <a:chExt cx="1757160" cy="100440"/>
            </a:xfrm>
          </p:grpSpPr>
          <p:sp>
            <p:nvSpPr>
              <p:cNvPr id="451" name="Line 5"/>
              <p:cNvSpPr/>
              <p:nvPr/>
            </p:nvSpPr>
            <p:spPr>
              <a:xfrm flipV="1">
                <a:off x="763596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452" name="Line 6"/>
              <p:cNvSpPr/>
              <p:nvPr/>
            </p:nvSpPr>
            <p:spPr>
              <a:xfrm flipV="1">
                <a:off x="7634880" y="45396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453" name="Line 7"/>
              <p:cNvSpPr/>
              <p:nvPr/>
            </p:nvSpPr>
            <p:spPr>
              <a:xfrm flipV="1">
                <a:off x="9391320" y="453960"/>
                <a:ext cx="0" cy="10044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454" name="CustomShape 8"/>
            <p:cNvSpPr/>
            <p:nvPr/>
          </p:nvSpPr>
          <p:spPr>
            <a:xfrm>
              <a:off x="7634880" y="27936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455" name="Group 9"/>
            <p:cNvGrpSpPr/>
            <p:nvPr/>
          </p:nvGrpSpPr>
          <p:grpSpPr>
            <a:xfrm>
              <a:off x="7716240" y="573120"/>
              <a:ext cx="1593720" cy="239760"/>
              <a:chOff x="7716240" y="573120"/>
              <a:chExt cx="1593720" cy="239760"/>
            </a:xfrm>
          </p:grpSpPr>
          <p:pic>
            <p:nvPicPr>
              <p:cNvPr id="456" name="Immagine 17"/>
              <p:cNvPicPr/>
              <p:nvPr/>
            </p:nvPicPr>
            <p:blipFill>
              <a:blip r:embed="rId16"/>
              <a:stretch/>
            </p:blipFill>
            <p:spPr>
              <a:xfrm>
                <a:off x="8585640" y="57312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7" name="Immagine 18"/>
              <p:cNvPicPr/>
              <p:nvPr/>
            </p:nvPicPr>
            <p:blipFill>
              <a:blip r:embed="rId17"/>
              <a:stretch/>
            </p:blipFill>
            <p:spPr>
              <a:xfrm>
                <a:off x="7716240" y="58644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58" name="Group 10"/>
          <p:cNvGrpSpPr/>
          <p:nvPr/>
        </p:nvGrpSpPr>
        <p:grpSpPr>
          <a:xfrm>
            <a:off x="9876240" y="453960"/>
            <a:ext cx="1757160" cy="100440"/>
            <a:chOff x="9876240" y="453960"/>
            <a:chExt cx="1757160" cy="100440"/>
          </a:xfrm>
        </p:grpSpPr>
        <p:sp>
          <p:nvSpPr>
            <p:cNvPr id="459" name="Line 11"/>
            <p:cNvSpPr/>
            <p:nvPr/>
          </p:nvSpPr>
          <p:spPr>
            <a:xfrm flipV="1">
              <a:off x="987732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0" name="Line 12"/>
            <p:cNvSpPr/>
            <p:nvPr/>
          </p:nvSpPr>
          <p:spPr>
            <a:xfrm flipV="1">
              <a:off x="9876240" y="45396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1" name="Line 13"/>
            <p:cNvSpPr/>
            <p:nvPr/>
          </p:nvSpPr>
          <p:spPr>
            <a:xfrm flipV="1">
              <a:off x="11632680" y="453960"/>
              <a:ext cx="0" cy="10044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62" name="CustomShape 14"/>
          <p:cNvSpPr/>
          <p:nvPr/>
        </p:nvSpPr>
        <p:spPr>
          <a:xfrm>
            <a:off x="9876960" y="27936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463" name="Grafik 5"/>
          <p:cNvPicPr/>
          <p:nvPr/>
        </p:nvPicPr>
        <p:blipFill>
          <a:blip r:embed="rId18"/>
          <a:stretch/>
        </p:blipFill>
        <p:spPr>
          <a:xfrm>
            <a:off x="10395360" y="40896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464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65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1"/>
          <p:cNvSpPr/>
          <p:nvPr/>
        </p:nvSpPr>
        <p:spPr>
          <a:xfrm>
            <a:off x="590760" y="2088000"/>
            <a:ext cx="7873560" cy="111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strike="noStrike" dirty="0">
                <a:solidFill>
                  <a:srgbClr val="286AA6"/>
                </a:solidFill>
                <a:latin typeface="Arial"/>
                <a:ea typeface="Arial"/>
              </a:rPr>
              <a:t>STEFANO PINI</a:t>
            </a:r>
            <a:endParaRPr lang="en-US" sz="4800" b="0" strike="noStrike" dirty="0">
              <a:latin typeface="Arial"/>
            </a:endParaRPr>
          </a:p>
        </p:txBody>
      </p:sp>
      <p:pic>
        <p:nvPicPr>
          <p:cNvPr id="503" name="Immagine 14"/>
          <p:cNvPicPr/>
          <p:nvPr/>
        </p:nvPicPr>
        <p:blipFill>
          <a:blip r:embed="rId2"/>
          <a:srcRect t="20240" b="27488"/>
          <a:stretch/>
        </p:blipFill>
        <p:spPr>
          <a:xfrm>
            <a:off x="1080" y="3126600"/>
            <a:ext cx="12191400" cy="2883240"/>
          </a:xfrm>
          <a:prstGeom prst="rect">
            <a:avLst/>
          </a:prstGeom>
          <a:ln>
            <a:noFill/>
          </a:ln>
        </p:spPr>
      </p:pic>
      <p:sp>
        <p:nvSpPr>
          <p:cNvPr id="504" name="CustomShape 2"/>
          <p:cNvSpPr/>
          <p:nvPr/>
        </p:nvSpPr>
        <p:spPr>
          <a:xfrm>
            <a:off x="548640" y="3657600"/>
            <a:ext cx="11387520" cy="250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b="1" strike="noStrike" spc="-202" dirty="0">
                <a:solidFill>
                  <a:srgbClr val="FFFFFF"/>
                </a:solidFill>
                <a:latin typeface="Arial"/>
                <a:ea typeface="Arial"/>
              </a:rPr>
              <a:t>Use of the IEC 60870-5-104 protocol in the remote control and management of oil and gas plants, a real case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505" name="CustomShape 3"/>
          <p:cNvSpPr/>
          <p:nvPr/>
        </p:nvSpPr>
        <p:spPr>
          <a:xfrm>
            <a:off x="506160" y="3213720"/>
            <a:ext cx="84538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SW Developer -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DejaVu Sans"/>
              </a:rPr>
              <a:t>AiLux</a:t>
            </a:r>
            <a:endParaRPr lang="en-US" sz="2400" b="0" strike="noStrike" spc="-1" dirty="0">
              <a:latin typeface="Arial"/>
            </a:endParaRPr>
          </a:p>
        </p:txBody>
      </p:sp>
      <p:grpSp>
        <p:nvGrpSpPr>
          <p:cNvPr id="506" name="Group 4"/>
          <p:cNvGrpSpPr/>
          <p:nvPr/>
        </p:nvGrpSpPr>
        <p:grpSpPr>
          <a:xfrm>
            <a:off x="7772760" y="383040"/>
            <a:ext cx="1757160" cy="533520"/>
            <a:chOff x="7772760" y="383040"/>
            <a:chExt cx="1757160" cy="533520"/>
          </a:xfrm>
        </p:grpSpPr>
        <p:grpSp>
          <p:nvGrpSpPr>
            <p:cNvPr id="507" name="Group 5"/>
            <p:cNvGrpSpPr/>
            <p:nvPr/>
          </p:nvGrpSpPr>
          <p:grpSpPr>
            <a:xfrm>
              <a:off x="7772760" y="557640"/>
              <a:ext cx="1757160" cy="100800"/>
              <a:chOff x="7772760" y="557640"/>
              <a:chExt cx="1757160" cy="100800"/>
            </a:xfrm>
          </p:grpSpPr>
          <p:sp>
            <p:nvSpPr>
              <p:cNvPr id="508" name="Line 6"/>
              <p:cNvSpPr/>
              <p:nvPr/>
            </p:nvSpPr>
            <p:spPr>
              <a:xfrm flipV="1">
                <a:off x="7774200" y="557640"/>
                <a:ext cx="0" cy="10080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09" name="Line 7"/>
              <p:cNvSpPr/>
              <p:nvPr/>
            </p:nvSpPr>
            <p:spPr>
              <a:xfrm flipV="1">
                <a:off x="7772760" y="55764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10" name="Line 8"/>
              <p:cNvSpPr/>
              <p:nvPr/>
            </p:nvSpPr>
            <p:spPr>
              <a:xfrm flipV="1">
                <a:off x="9529200" y="557640"/>
                <a:ext cx="0" cy="10080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511" name="CustomShape 9"/>
            <p:cNvSpPr/>
            <p:nvPr/>
          </p:nvSpPr>
          <p:spPr>
            <a:xfrm>
              <a:off x="7773120" y="38304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512" name="Group 10"/>
            <p:cNvGrpSpPr/>
            <p:nvPr/>
          </p:nvGrpSpPr>
          <p:grpSpPr>
            <a:xfrm>
              <a:off x="7854480" y="676800"/>
              <a:ext cx="1593720" cy="239760"/>
              <a:chOff x="7854480" y="676800"/>
              <a:chExt cx="1593720" cy="239760"/>
            </a:xfrm>
          </p:grpSpPr>
          <p:pic>
            <p:nvPicPr>
              <p:cNvPr id="513" name="Immagine 17"/>
              <p:cNvPicPr/>
              <p:nvPr/>
            </p:nvPicPr>
            <p:blipFill>
              <a:blip r:embed="rId3"/>
              <a:stretch/>
            </p:blipFill>
            <p:spPr>
              <a:xfrm>
                <a:off x="8723880" y="67680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4" name="Immagine 18"/>
              <p:cNvPicPr/>
              <p:nvPr/>
            </p:nvPicPr>
            <p:blipFill>
              <a:blip r:embed="rId4"/>
              <a:stretch/>
            </p:blipFill>
            <p:spPr>
              <a:xfrm>
                <a:off x="7854480" y="69012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515" name="Grafik 8" descr="Ein Bild, das Text enthält.&#10;&#10;Automatisch generierte Beschreibung"/>
          <p:cNvPicPr/>
          <p:nvPr/>
        </p:nvPicPr>
        <p:blipFill>
          <a:blip r:embed="rId5"/>
          <a:stretch/>
        </p:blipFill>
        <p:spPr>
          <a:xfrm>
            <a:off x="-720" y="40680"/>
            <a:ext cx="7558200" cy="1401480"/>
          </a:xfrm>
          <a:prstGeom prst="rect">
            <a:avLst/>
          </a:prstGeom>
          <a:ln>
            <a:noFill/>
          </a:ln>
        </p:spPr>
      </p:pic>
      <p:grpSp>
        <p:nvGrpSpPr>
          <p:cNvPr id="516" name="Group 11"/>
          <p:cNvGrpSpPr/>
          <p:nvPr/>
        </p:nvGrpSpPr>
        <p:grpSpPr>
          <a:xfrm>
            <a:off x="10014480" y="557640"/>
            <a:ext cx="1757160" cy="100800"/>
            <a:chOff x="10014480" y="557640"/>
            <a:chExt cx="1757160" cy="100800"/>
          </a:xfrm>
        </p:grpSpPr>
        <p:sp>
          <p:nvSpPr>
            <p:cNvPr id="517" name="Line 12"/>
            <p:cNvSpPr/>
            <p:nvPr/>
          </p:nvSpPr>
          <p:spPr>
            <a:xfrm flipV="1">
              <a:off x="10015920" y="557640"/>
              <a:ext cx="0" cy="10080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8" name="Line 13"/>
            <p:cNvSpPr/>
            <p:nvPr/>
          </p:nvSpPr>
          <p:spPr>
            <a:xfrm flipV="1">
              <a:off x="10014480" y="55764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9" name="Line 14"/>
            <p:cNvSpPr/>
            <p:nvPr/>
          </p:nvSpPr>
          <p:spPr>
            <a:xfrm flipV="1">
              <a:off x="11770920" y="557640"/>
              <a:ext cx="0" cy="10080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520" name="CustomShape 15"/>
          <p:cNvSpPr/>
          <p:nvPr/>
        </p:nvSpPr>
        <p:spPr>
          <a:xfrm>
            <a:off x="10014840" y="38304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521" name="Grafik 5"/>
          <p:cNvPicPr/>
          <p:nvPr/>
        </p:nvPicPr>
        <p:blipFill>
          <a:blip r:embed="rId6"/>
          <a:stretch/>
        </p:blipFill>
        <p:spPr>
          <a:xfrm>
            <a:off x="10533240" y="51300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522" name="CustomShape 16"/>
          <p:cNvSpPr/>
          <p:nvPr/>
        </p:nvSpPr>
        <p:spPr>
          <a:xfrm>
            <a:off x="506160" y="5913360"/>
            <a:ext cx="8656560" cy="8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trike="noStrike" spc="-60">
                <a:solidFill>
                  <a:srgbClr val="203864"/>
                </a:solidFill>
                <a:latin typeface="Arial"/>
                <a:ea typeface="DejaVu Sans"/>
              </a:rPr>
              <a:t>IVS 2022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2400" b="0" strike="noStrike" spc="-60">
                <a:solidFill>
                  <a:srgbClr val="203864"/>
                </a:solidFill>
                <a:latin typeface="Arial"/>
                <a:ea typeface="DejaVu Sans"/>
              </a:rPr>
              <a:t>Technical Conference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Hardware Cybersecurity 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94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5" name="CustomShape 3"/>
          <p:cNvSpPr/>
          <p:nvPr/>
        </p:nvSpPr>
        <p:spPr>
          <a:xfrm>
            <a:off x="349560" y="1925280"/>
            <a:ext cx="11403720" cy="404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CustomShape 4"/>
          <p:cNvSpPr/>
          <p:nvPr/>
        </p:nvSpPr>
        <p:spPr>
          <a:xfrm>
            <a:off x="349560" y="1925280"/>
            <a:ext cx="11403720" cy="311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High Assurance Boot: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Secure Boot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Trusted Execution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Cryptographic Accelerators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Tamper Detection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TPM 2.0 –  FIPS 140-2 level 3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HW Key Protection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endParaRPr lang="en-US" sz="18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AiLux cyber pack: enhanced OT security</a:t>
            </a:r>
            <a:endParaRPr lang="en-US" sz="18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597" name="Immagine 596"/>
          <p:cNvPicPr/>
          <p:nvPr/>
        </p:nvPicPr>
        <p:blipFill>
          <a:blip r:embed="rId2"/>
          <a:stretch/>
        </p:blipFill>
        <p:spPr>
          <a:xfrm>
            <a:off x="6132240" y="2011680"/>
            <a:ext cx="5572800" cy="4488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Protocol Certifications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99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0" name="CustomShape 3"/>
          <p:cNvSpPr/>
          <p:nvPr/>
        </p:nvSpPr>
        <p:spPr>
          <a:xfrm>
            <a:off x="349560" y="1925280"/>
            <a:ext cx="11403720" cy="404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1" name="CustomShape 4"/>
          <p:cNvSpPr/>
          <p:nvPr/>
        </p:nvSpPr>
        <p:spPr>
          <a:xfrm>
            <a:off x="349560" y="1925280"/>
            <a:ext cx="11403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                                    IEC 60870-5-104 ed.2 						        IEC 62351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602" name="Immagine 601"/>
          <p:cNvPicPr/>
          <p:nvPr/>
        </p:nvPicPr>
        <p:blipFill>
          <a:blip r:embed="rId2"/>
          <a:stretch/>
        </p:blipFill>
        <p:spPr>
          <a:xfrm>
            <a:off x="1554480" y="2468880"/>
            <a:ext cx="4388760" cy="3278520"/>
          </a:xfrm>
          <a:prstGeom prst="rect">
            <a:avLst/>
          </a:prstGeom>
          <a:ln>
            <a:noFill/>
          </a:ln>
        </p:spPr>
      </p:pic>
      <p:pic>
        <p:nvPicPr>
          <p:cNvPr id="603" name="Immagine 602"/>
          <p:cNvPicPr/>
          <p:nvPr/>
        </p:nvPicPr>
        <p:blipFill>
          <a:blip r:embed="rId3"/>
          <a:stretch/>
        </p:blipFill>
        <p:spPr>
          <a:xfrm>
            <a:off x="7132320" y="2284200"/>
            <a:ext cx="3822480" cy="4207680"/>
          </a:xfrm>
          <a:prstGeom prst="rect">
            <a:avLst/>
          </a:prstGeom>
          <a:ln>
            <a:noFill/>
          </a:ln>
        </p:spPr>
      </p:pic>
      <p:sp>
        <p:nvSpPr>
          <p:cNvPr id="604" name="CustomShape 5"/>
          <p:cNvSpPr/>
          <p:nvPr/>
        </p:nvSpPr>
        <p:spPr>
          <a:xfrm>
            <a:off x="288000" y="6192360"/>
            <a:ext cx="3815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FFBF00"/>
                </a:solidFill>
                <a:latin typeface="Arial"/>
              </a:rPr>
              <a:t>IEC 61850 ed.2 in progress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Hardware Certifications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606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7" name="CustomShape 3"/>
          <p:cNvSpPr/>
          <p:nvPr/>
        </p:nvSpPr>
        <p:spPr>
          <a:xfrm>
            <a:off x="349560" y="1925280"/>
            <a:ext cx="11403720" cy="404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8" name="CustomShape 4"/>
          <p:cNvSpPr/>
          <p:nvPr/>
        </p:nvSpPr>
        <p:spPr>
          <a:xfrm>
            <a:off x="349560" y="1925280"/>
            <a:ext cx="11403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ENVIRONMENTAL &amp; MATERIAL                   ELECTRICAL SECURITY                             SEISMIC</a:t>
            </a: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609" name="Immagine 608"/>
          <p:cNvPicPr/>
          <p:nvPr/>
        </p:nvPicPr>
        <p:blipFill>
          <a:blip r:embed="rId2"/>
          <a:stretch/>
        </p:blipFill>
        <p:spPr>
          <a:xfrm>
            <a:off x="62280" y="2517840"/>
            <a:ext cx="4052160" cy="3993480"/>
          </a:xfrm>
          <a:prstGeom prst="rect">
            <a:avLst/>
          </a:prstGeom>
          <a:ln>
            <a:noFill/>
          </a:ln>
        </p:spPr>
      </p:pic>
      <p:pic>
        <p:nvPicPr>
          <p:cNvPr id="610" name="Immagine 609"/>
          <p:cNvPicPr/>
          <p:nvPr/>
        </p:nvPicPr>
        <p:blipFill>
          <a:blip r:embed="rId3"/>
          <a:stretch/>
        </p:blipFill>
        <p:spPr>
          <a:xfrm>
            <a:off x="4572000" y="2651760"/>
            <a:ext cx="3657240" cy="3840120"/>
          </a:xfrm>
          <a:prstGeom prst="rect">
            <a:avLst/>
          </a:prstGeom>
          <a:ln>
            <a:noFill/>
          </a:ln>
        </p:spPr>
      </p:pic>
      <p:pic>
        <p:nvPicPr>
          <p:cNvPr id="611" name="Immagine 610"/>
          <p:cNvPicPr/>
          <p:nvPr/>
        </p:nvPicPr>
        <p:blipFill>
          <a:blip r:embed="rId4"/>
          <a:stretch/>
        </p:blipFill>
        <p:spPr>
          <a:xfrm>
            <a:off x="8412480" y="2671200"/>
            <a:ext cx="3696840" cy="377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Web Pages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613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4" name="CustomShape 3"/>
          <p:cNvSpPr/>
          <p:nvPr/>
        </p:nvSpPr>
        <p:spPr>
          <a:xfrm>
            <a:off x="349560" y="1925280"/>
            <a:ext cx="11403720" cy="412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RBAC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Users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Commands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Network Parameters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Protocol Configuration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System Log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RTU Status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Single CPU staus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Value History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Configuration Upload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615" name="Immagine 614"/>
          <p:cNvPicPr/>
          <p:nvPr/>
        </p:nvPicPr>
        <p:blipFill>
          <a:blip r:embed="rId2"/>
          <a:stretch/>
        </p:blipFill>
        <p:spPr>
          <a:xfrm>
            <a:off x="4937760" y="2418840"/>
            <a:ext cx="7040520" cy="407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Configuration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617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18" name="Immagine 617"/>
          <p:cNvPicPr/>
          <p:nvPr/>
        </p:nvPicPr>
        <p:blipFill>
          <a:blip r:embed="rId2"/>
          <a:stretch/>
        </p:blipFill>
        <p:spPr>
          <a:xfrm>
            <a:off x="1943280" y="2011680"/>
            <a:ext cx="6011640" cy="3353400"/>
          </a:xfrm>
          <a:prstGeom prst="rect">
            <a:avLst/>
          </a:prstGeom>
          <a:ln>
            <a:noFill/>
          </a:ln>
        </p:spPr>
      </p:pic>
      <p:pic>
        <p:nvPicPr>
          <p:cNvPr id="619" name="Immagine 618"/>
          <p:cNvPicPr/>
          <p:nvPr/>
        </p:nvPicPr>
        <p:blipFill>
          <a:blip r:embed="rId3"/>
          <a:stretch/>
        </p:blipFill>
        <p:spPr>
          <a:xfrm>
            <a:off x="6309360" y="3108960"/>
            <a:ext cx="4191120" cy="316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Immagine 28"/>
          <p:cNvPicPr/>
          <p:nvPr/>
        </p:nvPicPr>
        <p:blipFill>
          <a:blip r:embed="rId2"/>
          <a:srcRect t="20240" b="27488"/>
          <a:stretch/>
        </p:blipFill>
        <p:spPr>
          <a:xfrm>
            <a:off x="1080" y="3126600"/>
            <a:ext cx="12191400" cy="2883240"/>
          </a:xfrm>
          <a:prstGeom prst="rect">
            <a:avLst/>
          </a:prstGeom>
          <a:ln>
            <a:noFill/>
          </a:ln>
        </p:spPr>
      </p:pic>
      <p:sp>
        <p:nvSpPr>
          <p:cNvPr id="621" name="CustomShape 1"/>
          <p:cNvSpPr/>
          <p:nvPr/>
        </p:nvSpPr>
        <p:spPr>
          <a:xfrm>
            <a:off x="590760" y="2126160"/>
            <a:ext cx="7873560" cy="111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7200" b="1" strike="noStrike" spc="-500" dirty="0">
                <a:solidFill>
                  <a:srgbClr val="286AA6"/>
                </a:solidFill>
                <a:latin typeface="Arial"/>
                <a:ea typeface="Arial"/>
              </a:rPr>
              <a:t>Q &amp; A  SESSION</a:t>
            </a:r>
            <a:endParaRPr lang="en-US" sz="7200" b="0" strike="noStrike" spc="-1" dirty="0">
              <a:latin typeface="Arial"/>
            </a:endParaRPr>
          </a:p>
        </p:txBody>
      </p:sp>
      <p:grpSp>
        <p:nvGrpSpPr>
          <p:cNvPr id="622" name="Group 2"/>
          <p:cNvGrpSpPr/>
          <p:nvPr/>
        </p:nvGrpSpPr>
        <p:grpSpPr>
          <a:xfrm>
            <a:off x="7772760" y="383040"/>
            <a:ext cx="1757160" cy="533520"/>
            <a:chOff x="7772760" y="383040"/>
            <a:chExt cx="1757160" cy="533520"/>
          </a:xfrm>
        </p:grpSpPr>
        <p:grpSp>
          <p:nvGrpSpPr>
            <p:cNvPr id="623" name="Group 3"/>
            <p:cNvGrpSpPr/>
            <p:nvPr/>
          </p:nvGrpSpPr>
          <p:grpSpPr>
            <a:xfrm>
              <a:off x="7772760" y="557640"/>
              <a:ext cx="1757160" cy="100800"/>
              <a:chOff x="7772760" y="557640"/>
              <a:chExt cx="1757160" cy="100800"/>
            </a:xfrm>
          </p:grpSpPr>
          <p:sp>
            <p:nvSpPr>
              <p:cNvPr id="624" name="Line 4"/>
              <p:cNvSpPr/>
              <p:nvPr/>
            </p:nvSpPr>
            <p:spPr>
              <a:xfrm flipV="1">
                <a:off x="7774200" y="557640"/>
                <a:ext cx="0" cy="10080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25" name="Line 5"/>
              <p:cNvSpPr/>
              <p:nvPr/>
            </p:nvSpPr>
            <p:spPr>
              <a:xfrm flipV="1">
                <a:off x="7772760" y="557640"/>
                <a:ext cx="1757160" cy="72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26" name="Line 6"/>
              <p:cNvSpPr/>
              <p:nvPr/>
            </p:nvSpPr>
            <p:spPr>
              <a:xfrm flipV="1">
                <a:off x="9529200" y="557640"/>
                <a:ext cx="0" cy="100800"/>
              </a:xfrm>
              <a:prstGeom prst="line">
                <a:avLst/>
              </a:prstGeom>
              <a:ln w="126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627" name="CustomShape 7"/>
            <p:cNvSpPr/>
            <p:nvPr/>
          </p:nvSpPr>
          <p:spPr>
            <a:xfrm>
              <a:off x="7773120" y="383040"/>
              <a:ext cx="1598040" cy="121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800" b="1" strike="noStrike" spc="-1">
                  <a:solidFill>
                    <a:srgbClr val="343433"/>
                  </a:solidFill>
                  <a:latin typeface="Arial"/>
                  <a:ea typeface="DejaVu Sans"/>
                </a:rPr>
                <a:t>ORGANIZERS</a:t>
              </a:r>
              <a:endParaRPr lang="en-US" sz="800" b="0" strike="noStrike" spc="-1">
                <a:latin typeface="Arial"/>
              </a:endParaRPr>
            </a:p>
          </p:txBody>
        </p:sp>
        <p:grpSp>
          <p:nvGrpSpPr>
            <p:cNvPr id="628" name="Group 8"/>
            <p:cNvGrpSpPr/>
            <p:nvPr/>
          </p:nvGrpSpPr>
          <p:grpSpPr>
            <a:xfrm>
              <a:off x="7854480" y="676800"/>
              <a:ext cx="1593720" cy="239760"/>
              <a:chOff x="7854480" y="676800"/>
              <a:chExt cx="1593720" cy="239760"/>
            </a:xfrm>
          </p:grpSpPr>
          <p:pic>
            <p:nvPicPr>
              <p:cNvPr id="629" name="Immagine 17"/>
              <p:cNvPicPr/>
              <p:nvPr/>
            </p:nvPicPr>
            <p:blipFill>
              <a:blip r:embed="rId3"/>
              <a:stretch/>
            </p:blipFill>
            <p:spPr>
              <a:xfrm>
                <a:off x="8723880" y="676800"/>
                <a:ext cx="724320" cy="239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0" name="Immagine 18"/>
              <p:cNvPicPr/>
              <p:nvPr/>
            </p:nvPicPr>
            <p:blipFill>
              <a:blip r:embed="rId4"/>
              <a:stretch/>
            </p:blipFill>
            <p:spPr>
              <a:xfrm>
                <a:off x="7854480" y="690120"/>
                <a:ext cx="789120" cy="226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631" name="Grafik 8" descr="Ein Bild, das Text enthält.&#10;&#10;Automatisch generierte Beschreibung"/>
          <p:cNvPicPr/>
          <p:nvPr/>
        </p:nvPicPr>
        <p:blipFill>
          <a:blip r:embed="rId5"/>
          <a:stretch/>
        </p:blipFill>
        <p:spPr>
          <a:xfrm>
            <a:off x="-720" y="40680"/>
            <a:ext cx="7558200" cy="1401480"/>
          </a:xfrm>
          <a:prstGeom prst="rect">
            <a:avLst/>
          </a:prstGeom>
          <a:ln>
            <a:noFill/>
          </a:ln>
        </p:spPr>
      </p:pic>
      <p:grpSp>
        <p:nvGrpSpPr>
          <p:cNvPr id="632" name="Group 9"/>
          <p:cNvGrpSpPr/>
          <p:nvPr/>
        </p:nvGrpSpPr>
        <p:grpSpPr>
          <a:xfrm>
            <a:off x="10014480" y="557640"/>
            <a:ext cx="1757160" cy="100800"/>
            <a:chOff x="10014480" y="557640"/>
            <a:chExt cx="1757160" cy="100800"/>
          </a:xfrm>
        </p:grpSpPr>
        <p:sp>
          <p:nvSpPr>
            <p:cNvPr id="633" name="Line 10"/>
            <p:cNvSpPr/>
            <p:nvPr/>
          </p:nvSpPr>
          <p:spPr>
            <a:xfrm flipV="1">
              <a:off x="10015920" y="557640"/>
              <a:ext cx="0" cy="10080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4" name="Line 11"/>
            <p:cNvSpPr/>
            <p:nvPr/>
          </p:nvSpPr>
          <p:spPr>
            <a:xfrm flipV="1">
              <a:off x="10014480" y="557640"/>
              <a:ext cx="1757160" cy="72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5" name="Line 12"/>
            <p:cNvSpPr/>
            <p:nvPr/>
          </p:nvSpPr>
          <p:spPr>
            <a:xfrm flipV="1">
              <a:off x="11770920" y="557640"/>
              <a:ext cx="0" cy="100800"/>
            </a:xfrm>
            <a:prstGeom prst="line">
              <a:avLst/>
            </a:prstGeom>
            <a:ln w="126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36" name="CustomShape 13"/>
          <p:cNvSpPr/>
          <p:nvPr/>
        </p:nvSpPr>
        <p:spPr>
          <a:xfrm>
            <a:off x="10014840" y="383040"/>
            <a:ext cx="1598040" cy="1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 b="1" strike="noStrike" spc="-1">
                <a:solidFill>
                  <a:srgbClr val="343433"/>
                </a:solidFill>
                <a:latin typeface="Arial"/>
                <a:ea typeface="DejaVu Sans"/>
              </a:rPr>
              <a:t>SCIENTIFIC COMMITTEE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637" name="Grafik 13"/>
          <p:cNvPicPr/>
          <p:nvPr/>
        </p:nvPicPr>
        <p:blipFill>
          <a:blip r:embed="rId6"/>
          <a:stretch/>
        </p:blipFill>
        <p:spPr>
          <a:xfrm>
            <a:off x="10434600" y="590760"/>
            <a:ext cx="916920" cy="643320"/>
          </a:xfrm>
          <a:prstGeom prst="rect">
            <a:avLst/>
          </a:prstGeom>
          <a:ln>
            <a:noFill/>
          </a:ln>
        </p:spPr>
      </p:pic>
      <p:sp>
        <p:nvSpPr>
          <p:cNvPr id="638" name="CustomShape 14"/>
          <p:cNvSpPr/>
          <p:nvPr/>
        </p:nvSpPr>
        <p:spPr>
          <a:xfrm>
            <a:off x="630000" y="3310200"/>
            <a:ext cx="9673560" cy="8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strike="noStrike" spc="-202" dirty="0">
                <a:solidFill>
                  <a:srgbClr val="FFFFFF"/>
                </a:solidFill>
                <a:latin typeface="Arial"/>
                <a:ea typeface="Arial"/>
              </a:rPr>
              <a:t>Thank you for your attention!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639" name="CustomShape 15"/>
          <p:cNvSpPr/>
          <p:nvPr/>
        </p:nvSpPr>
        <p:spPr>
          <a:xfrm>
            <a:off x="506160" y="5913360"/>
            <a:ext cx="8656560" cy="8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trike="noStrike" spc="-60">
                <a:solidFill>
                  <a:srgbClr val="203864"/>
                </a:solidFill>
                <a:latin typeface="Arial"/>
                <a:ea typeface="DejaVu Sans"/>
              </a:rPr>
              <a:t>IVS 2022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2400" b="0" strike="noStrike" spc="-60">
                <a:solidFill>
                  <a:srgbClr val="203864"/>
                </a:solidFill>
                <a:latin typeface="Arial"/>
                <a:ea typeface="DejaVu Sans"/>
              </a:rPr>
              <a:t>Technical Conference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4A9AAE5-47C9-4DBC-ACC5-297F11B5A29B}"/>
              </a:ext>
            </a:extLst>
          </p:cNvPr>
          <p:cNvSpPr txBox="1"/>
          <p:nvPr/>
        </p:nvSpPr>
        <p:spPr>
          <a:xfrm>
            <a:off x="5872734" y="1521912"/>
            <a:ext cx="609447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b="1" strike="noStrike" dirty="0">
                <a:solidFill>
                  <a:srgbClr val="286AA6"/>
                </a:solidFill>
                <a:latin typeface="Arial"/>
                <a:ea typeface="Arial"/>
              </a:rPr>
              <a:t>We wait you for a demo – HALL C stand 97</a:t>
            </a:r>
          </a:p>
          <a:p>
            <a:pPr algn="r">
              <a:lnSpc>
                <a:spcPct val="90000"/>
              </a:lnSpc>
            </a:pPr>
            <a:r>
              <a:rPr lang="en-US" sz="1800" b="1" strike="noStrike" dirty="0">
                <a:latin typeface="Arial"/>
                <a:ea typeface="Arial"/>
              </a:rPr>
              <a:t>info@ailux.eu</a:t>
            </a:r>
            <a:endParaRPr lang="en-US" sz="1800" b="0" strike="noStrike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327240" y="1008720"/>
            <a:ext cx="46105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Biography – Stefano Pini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24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5" name="CustomShape 3"/>
          <p:cNvSpPr/>
          <p:nvPr/>
        </p:nvSpPr>
        <p:spPr>
          <a:xfrm>
            <a:off x="349560" y="1925280"/>
            <a:ext cx="11403720" cy="293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UniBS - Electronic Engineering 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Started my career in AiLux almost 10 yeas ago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Monitoring systems for oil &amp; gas and electrical substation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Development of network protocols on RTUs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algn="just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Use case: remote control of a Gas Storage Plant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27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8" name="CustomShape 3"/>
          <p:cNvSpPr/>
          <p:nvPr/>
        </p:nvSpPr>
        <p:spPr>
          <a:xfrm>
            <a:off x="349560" y="1925280"/>
            <a:ext cx="11403720" cy="20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goals of the project with the new devices are:</a:t>
            </a:r>
            <a:endParaRPr lang="en-US" sz="18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Revamping of the remote control equipment of the gas storage plant (RTU and SCADA)</a:t>
            </a:r>
            <a:endParaRPr lang="en-US" sz="18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Improved reliability in the data exchanged.</a:t>
            </a:r>
            <a:endParaRPr lang="en-US" sz="18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Improved configuration and self-diagnostic</a:t>
            </a:r>
            <a:endParaRPr lang="en-US" sz="18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IT security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29" name="CustomShape 4"/>
          <p:cNvSpPr/>
          <p:nvPr/>
        </p:nvSpPr>
        <p:spPr>
          <a:xfrm>
            <a:off x="3811320" y="4023360"/>
            <a:ext cx="2589480" cy="2445480"/>
          </a:xfrm>
          <a:prstGeom prst="ellipse">
            <a:avLst/>
          </a:prstGeom>
          <a:solidFill>
            <a:srgbClr val="EEE8AA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30" name="Group 5"/>
          <p:cNvGrpSpPr/>
          <p:nvPr/>
        </p:nvGrpSpPr>
        <p:grpSpPr>
          <a:xfrm>
            <a:off x="748800" y="4308840"/>
            <a:ext cx="897480" cy="720360"/>
            <a:chOff x="748800" y="4308840"/>
            <a:chExt cx="897480" cy="720360"/>
          </a:xfrm>
        </p:grpSpPr>
        <p:sp>
          <p:nvSpPr>
            <p:cNvPr id="531" name="CustomShape 6"/>
            <p:cNvSpPr/>
            <p:nvPr/>
          </p:nvSpPr>
          <p:spPr>
            <a:xfrm>
              <a:off x="748800" y="4308840"/>
              <a:ext cx="897480" cy="627480"/>
            </a:xfrm>
            <a:prstGeom prst="rect">
              <a:avLst/>
            </a:prstGeom>
            <a:solidFill>
              <a:srgbClr val="3465A4"/>
            </a:solidFill>
            <a:ln w="19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2" name="CustomShape 7"/>
            <p:cNvSpPr/>
            <p:nvPr/>
          </p:nvSpPr>
          <p:spPr>
            <a:xfrm>
              <a:off x="838800" y="4398840"/>
              <a:ext cx="717480" cy="447480"/>
            </a:xfrm>
            <a:prstGeom prst="rect">
              <a:avLst/>
            </a:prstGeom>
            <a:solidFill>
              <a:srgbClr val="729FCF">
                <a:alpha val="30000"/>
              </a:srgbClr>
            </a:solidFill>
            <a:ln w="19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3" name="CustomShape 8"/>
            <p:cNvSpPr/>
            <p:nvPr/>
          </p:nvSpPr>
          <p:spPr>
            <a:xfrm>
              <a:off x="1108800" y="4938840"/>
              <a:ext cx="177480" cy="87480"/>
            </a:xfrm>
            <a:prstGeom prst="rect">
              <a:avLst/>
            </a:prstGeom>
            <a:solidFill>
              <a:srgbClr val="3465A4"/>
            </a:solidFill>
            <a:ln w="19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4" name="CustomShape 9"/>
            <p:cNvSpPr/>
            <p:nvPr/>
          </p:nvSpPr>
          <p:spPr>
            <a:xfrm>
              <a:off x="1018800" y="5028840"/>
              <a:ext cx="357480" cy="360"/>
            </a:xfrm>
            <a:prstGeom prst="rect">
              <a:avLst/>
            </a:prstGeom>
            <a:solidFill>
              <a:srgbClr val="3465A4"/>
            </a:solidFill>
            <a:ln w="1908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35" name="Group 10"/>
          <p:cNvGrpSpPr/>
          <p:nvPr/>
        </p:nvGrpSpPr>
        <p:grpSpPr>
          <a:xfrm>
            <a:off x="731520" y="5212080"/>
            <a:ext cx="897480" cy="720360"/>
            <a:chOff x="731520" y="5212080"/>
            <a:chExt cx="897480" cy="720360"/>
          </a:xfrm>
        </p:grpSpPr>
        <p:sp>
          <p:nvSpPr>
            <p:cNvPr id="536" name="CustomShape 11"/>
            <p:cNvSpPr/>
            <p:nvPr/>
          </p:nvSpPr>
          <p:spPr>
            <a:xfrm>
              <a:off x="731520" y="5212080"/>
              <a:ext cx="897480" cy="627480"/>
            </a:xfrm>
            <a:prstGeom prst="rect">
              <a:avLst/>
            </a:prstGeom>
            <a:solidFill>
              <a:srgbClr val="3465A4"/>
            </a:solidFill>
            <a:ln w="19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7" name="CustomShape 12"/>
            <p:cNvSpPr/>
            <p:nvPr/>
          </p:nvSpPr>
          <p:spPr>
            <a:xfrm>
              <a:off x="821520" y="5302080"/>
              <a:ext cx="717480" cy="447480"/>
            </a:xfrm>
            <a:prstGeom prst="rect">
              <a:avLst/>
            </a:prstGeom>
            <a:solidFill>
              <a:srgbClr val="729FCF">
                <a:alpha val="30000"/>
              </a:srgbClr>
            </a:solidFill>
            <a:ln w="19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8" name="CustomShape 13"/>
            <p:cNvSpPr/>
            <p:nvPr/>
          </p:nvSpPr>
          <p:spPr>
            <a:xfrm>
              <a:off x="1091520" y="5842080"/>
              <a:ext cx="177480" cy="87480"/>
            </a:xfrm>
            <a:prstGeom prst="rect">
              <a:avLst/>
            </a:prstGeom>
            <a:solidFill>
              <a:srgbClr val="3465A4"/>
            </a:solidFill>
            <a:ln w="19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9" name="CustomShape 14"/>
            <p:cNvSpPr/>
            <p:nvPr/>
          </p:nvSpPr>
          <p:spPr>
            <a:xfrm>
              <a:off x="1001520" y="5932080"/>
              <a:ext cx="357480" cy="360"/>
            </a:xfrm>
            <a:prstGeom prst="rect">
              <a:avLst/>
            </a:prstGeom>
            <a:solidFill>
              <a:srgbClr val="3465A4"/>
            </a:solidFill>
            <a:ln w="1908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540" name="Immagine 539"/>
          <p:cNvPicPr/>
          <p:nvPr/>
        </p:nvPicPr>
        <p:blipFill>
          <a:blip r:embed="rId2"/>
          <a:stretch/>
        </p:blipFill>
        <p:spPr>
          <a:xfrm>
            <a:off x="6550200" y="3657600"/>
            <a:ext cx="5599440" cy="2834640"/>
          </a:xfrm>
          <a:prstGeom prst="rect">
            <a:avLst/>
          </a:prstGeom>
          <a:ln>
            <a:noFill/>
          </a:ln>
        </p:spPr>
      </p:pic>
      <p:pic>
        <p:nvPicPr>
          <p:cNvPr id="541" name="Immagine 540"/>
          <p:cNvPicPr/>
          <p:nvPr/>
        </p:nvPicPr>
        <p:blipFill>
          <a:blip r:embed="rId3"/>
          <a:stretch/>
        </p:blipFill>
        <p:spPr>
          <a:xfrm>
            <a:off x="3734640" y="4663440"/>
            <a:ext cx="2757600" cy="1293480"/>
          </a:xfrm>
          <a:prstGeom prst="rect">
            <a:avLst/>
          </a:prstGeom>
          <a:ln>
            <a:noFill/>
          </a:ln>
        </p:spPr>
      </p:pic>
      <p:grpSp>
        <p:nvGrpSpPr>
          <p:cNvPr id="542" name="Group 15"/>
          <p:cNvGrpSpPr/>
          <p:nvPr/>
        </p:nvGrpSpPr>
        <p:grpSpPr>
          <a:xfrm>
            <a:off x="1920240" y="3953520"/>
            <a:ext cx="1643760" cy="2172960"/>
            <a:chOff x="1920240" y="3953520"/>
            <a:chExt cx="1643760" cy="2172960"/>
          </a:xfrm>
        </p:grpSpPr>
        <p:sp>
          <p:nvSpPr>
            <p:cNvPr id="543" name="CustomShape 16"/>
            <p:cNvSpPr/>
            <p:nvPr/>
          </p:nvSpPr>
          <p:spPr>
            <a:xfrm rot="5400000" flipV="1">
              <a:off x="3416400" y="5237640"/>
              <a:ext cx="147240" cy="147960"/>
            </a:xfrm>
            <a:prstGeom prst="ellipse">
              <a:avLst/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4" name="CustomShape 17"/>
            <p:cNvSpPr/>
            <p:nvPr/>
          </p:nvSpPr>
          <p:spPr>
            <a:xfrm>
              <a:off x="2742840" y="5316120"/>
              <a:ext cx="6717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5" name="CustomShape 18"/>
            <p:cNvSpPr/>
            <p:nvPr/>
          </p:nvSpPr>
          <p:spPr>
            <a:xfrm rot="5400000" flipV="1">
              <a:off x="1920600" y="5237640"/>
              <a:ext cx="147240" cy="147960"/>
            </a:xfrm>
            <a:prstGeom prst="ellipse">
              <a:avLst/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6" name="CustomShape 19"/>
            <p:cNvSpPr/>
            <p:nvPr/>
          </p:nvSpPr>
          <p:spPr>
            <a:xfrm flipH="1">
              <a:off x="2064960" y="5316120"/>
              <a:ext cx="6714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7" name="CustomShape 20"/>
            <p:cNvSpPr/>
            <p:nvPr/>
          </p:nvSpPr>
          <p:spPr>
            <a:xfrm rot="5400000" flipV="1">
              <a:off x="2667960" y="5978160"/>
              <a:ext cx="147960" cy="147600"/>
            </a:xfrm>
            <a:prstGeom prst="ellipse">
              <a:avLst/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8" name="CustomShape 21"/>
            <p:cNvSpPr/>
            <p:nvPr/>
          </p:nvSpPr>
          <p:spPr>
            <a:xfrm>
              <a:off x="2742840" y="5315760"/>
              <a:ext cx="360" cy="664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9" name="CustomShape 22"/>
            <p:cNvSpPr/>
            <p:nvPr/>
          </p:nvSpPr>
          <p:spPr>
            <a:xfrm rot="5400000" flipV="1">
              <a:off x="2667960" y="4482360"/>
              <a:ext cx="147960" cy="147600"/>
            </a:xfrm>
            <a:prstGeom prst="ellipse">
              <a:avLst/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0" name="CustomShape 23"/>
            <p:cNvSpPr/>
            <p:nvPr/>
          </p:nvSpPr>
          <p:spPr>
            <a:xfrm flipV="1">
              <a:off x="2742840" y="3953520"/>
              <a:ext cx="360" cy="678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" name="CustomShape 24"/>
            <p:cNvSpPr/>
            <p:nvPr/>
          </p:nvSpPr>
          <p:spPr>
            <a:xfrm rot="8100000" flipV="1">
              <a:off x="3197520" y="5768280"/>
              <a:ext cx="148320" cy="147960"/>
            </a:xfrm>
            <a:prstGeom prst="ellipse">
              <a:avLst/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2" name="CustomShape 25"/>
            <p:cNvSpPr/>
            <p:nvPr/>
          </p:nvSpPr>
          <p:spPr>
            <a:xfrm>
              <a:off x="2742840" y="5315760"/>
              <a:ext cx="475200" cy="475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3" name="CustomShape 26"/>
            <p:cNvSpPr/>
            <p:nvPr/>
          </p:nvSpPr>
          <p:spPr>
            <a:xfrm rot="8100000" flipV="1">
              <a:off x="2140560" y="4707360"/>
              <a:ext cx="148320" cy="148320"/>
            </a:xfrm>
            <a:prstGeom prst="ellipse">
              <a:avLst/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4" name="CustomShape 27"/>
            <p:cNvSpPr/>
            <p:nvPr/>
          </p:nvSpPr>
          <p:spPr>
            <a:xfrm flipH="1" flipV="1">
              <a:off x="2266920" y="4839120"/>
              <a:ext cx="473040" cy="47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5" name="CustomShape 28"/>
            <p:cNvSpPr/>
            <p:nvPr/>
          </p:nvSpPr>
          <p:spPr>
            <a:xfrm rot="8100000" flipV="1">
              <a:off x="2140200" y="5769720"/>
              <a:ext cx="148320" cy="147960"/>
            </a:xfrm>
            <a:prstGeom prst="ellipse">
              <a:avLst/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6" name="CustomShape 29"/>
            <p:cNvSpPr/>
            <p:nvPr/>
          </p:nvSpPr>
          <p:spPr>
            <a:xfrm flipH="1">
              <a:off x="2263680" y="5316480"/>
              <a:ext cx="472680" cy="474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7" name="CustomShape 30"/>
            <p:cNvSpPr/>
            <p:nvPr/>
          </p:nvSpPr>
          <p:spPr>
            <a:xfrm rot="8100000" flipV="1">
              <a:off x="3197520" y="4709880"/>
              <a:ext cx="148320" cy="147960"/>
            </a:xfrm>
            <a:prstGeom prst="ellipse">
              <a:avLst/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8" name="CustomShape 31"/>
            <p:cNvSpPr/>
            <p:nvPr/>
          </p:nvSpPr>
          <p:spPr>
            <a:xfrm flipV="1">
              <a:off x="2742840" y="4363200"/>
              <a:ext cx="474480" cy="474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9" name="CustomShape 32"/>
            <p:cNvSpPr/>
            <p:nvPr/>
          </p:nvSpPr>
          <p:spPr>
            <a:xfrm>
              <a:off x="2369160" y="4942080"/>
              <a:ext cx="745920" cy="745560"/>
            </a:xfrm>
            <a:prstGeom prst="ellipse">
              <a:avLst/>
            </a:prstGeom>
            <a:solidFill>
              <a:srgbClr val="FFFFFF"/>
            </a:solidFill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0" name="CustomShape 33"/>
            <p:cNvSpPr/>
            <p:nvPr/>
          </p:nvSpPr>
          <p:spPr>
            <a:xfrm>
              <a:off x="2369160" y="4942080"/>
              <a:ext cx="745920" cy="746280"/>
            </a:xfrm>
            <a:prstGeom prst="donut">
              <a:avLst>
                <a:gd name="adj" fmla="val 25000"/>
              </a:avLst>
            </a:prstGeom>
            <a:solidFill>
              <a:srgbClr val="729FCF">
                <a:alpha val="30000"/>
              </a:srgbClr>
            </a:solidFill>
            <a:ln w="12600">
              <a:solidFill>
                <a:srgbClr val="3465A4"/>
              </a:solidFill>
              <a:round/>
            </a:ln>
            <a:effectLst>
              <a:outerShdw>
                <a:srgbClr val="729FC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61" name="CustomShape 34"/>
          <p:cNvSpPr/>
          <p:nvPr/>
        </p:nvSpPr>
        <p:spPr>
          <a:xfrm>
            <a:off x="182880" y="6126480"/>
            <a:ext cx="1920240" cy="36576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800" b="0" strike="noStrike" spc="-1">
                <a:latin typeface="Arial"/>
              </a:rPr>
              <a:t>SCADA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Device used for remote control of a Gas Storage Plant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63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4" name="CustomShape 3"/>
          <p:cNvSpPr/>
          <p:nvPr/>
        </p:nvSpPr>
        <p:spPr>
          <a:xfrm>
            <a:off x="349560" y="1925280"/>
            <a:ext cx="11403720" cy="244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5640" algn="just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CPU with Ethernet Redundancy (4 Ethernet ports)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marL="216000" indent="-215640" algn="just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CPU Redundancy – Hot Swap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marL="216000" indent="-215640" algn="just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CPU with RS232 &amp; RS485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marL="216000" indent="-215640" algn="just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Time Synchronization (IEEE 1588 – Precision Time Protocol)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marL="216000" indent="-215640" algn="just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Power Supply Redundancy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marL="216000" indent="-215640" algn="just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Modularity – In each rack is possible to insert CPU, DI, DO, AI and AO Boards</a:t>
            </a:r>
            <a:endParaRPr lang="en-US" sz="1800" b="0" strike="noStrike" spc="-1">
              <a:latin typeface="Arial"/>
              <a:ea typeface="Microsoft YaHei"/>
            </a:endParaRPr>
          </a:p>
          <a:p>
            <a:pPr marL="216000" indent="-215640" algn="just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ymbol"/>
              <a:buChar char="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Main Rack can be expanded if connected to other Racks – HSR</a:t>
            </a:r>
            <a:endParaRPr lang="en-US" sz="1800" b="0" strike="noStrike" spc="-1">
              <a:latin typeface="Arial"/>
              <a:ea typeface="Microsoft YaHei"/>
            </a:endParaRPr>
          </a:p>
        </p:txBody>
      </p:sp>
      <p:pic>
        <p:nvPicPr>
          <p:cNvPr id="565" name="Immagine 564"/>
          <p:cNvPicPr/>
          <p:nvPr/>
        </p:nvPicPr>
        <p:blipFill>
          <a:blip r:embed="rId2"/>
          <a:stretch/>
        </p:blipFill>
        <p:spPr>
          <a:xfrm>
            <a:off x="1280160" y="4397400"/>
            <a:ext cx="3773880" cy="2154240"/>
          </a:xfrm>
          <a:prstGeom prst="rect">
            <a:avLst/>
          </a:prstGeom>
          <a:ln>
            <a:noFill/>
          </a:ln>
        </p:spPr>
      </p:pic>
      <p:pic>
        <p:nvPicPr>
          <p:cNvPr id="566" name="Immagine 565"/>
          <p:cNvPicPr/>
          <p:nvPr/>
        </p:nvPicPr>
        <p:blipFill>
          <a:blip r:embed="rId3"/>
          <a:stretch/>
        </p:blipFill>
        <p:spPr>
          <a:xfrm>
            <a:off x="6675120" y="4412880"/>
            <a:ext cx="3749040" cy="207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Device used for remote control of a Gas Storage Plant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68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9" name="Immagine 568"/>
          <p:cNvPicPr/>
          <p:nvPr/>
        </p:nvPicPr>
        <p:blipFill>
          <a:blip r:embed="rId2"/>
          <a:stretch/>
        </p:blipFill>
        <p:spPr>
          <a:xfrm>
            <a:off x="641160" y="1762560"/>
            <a:ext cx="6765480" cy="3175200"/>
          </a:xfrm>
          <a:prstGeom prst="rect">
            <a:avLst/>
          </a:prstGeom>
          <a:ln>
            <a:noFill/>
          </a:ln>
        </p:spPr>
      </p:pic>
      <p:sp>
        <p:nvSpPr>
          <p:cNvPr id="570" name="CustomShape 3"/>
          <p:cNvSpPr/>
          <p:nvPr/>
        </p:nvSpPr>
        <p:spPr>
          <a:xfrm>
            <a:off x="2158560" y="2122560"/>
            <a:ext cx="640080" cy="1371600"/>
          </a:xfrm>
          <a:prstGeom prst="rect">
            <a:avLst/>
          </a:prstGeom>
          <a:noFill/>
          <a:ln w="572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Line 4"/>
          <p:cNvSpPr/>
          <p:nvPr/>
        </p:nvSpPr>
        <p:spPr>
          <a:xfrm flipH="1">
            <a:off x="1152720" y="3474720"/>
            <a:ext cx="1005840" cy="1828800"/>
          </a:xfrm>
          <a:prstGeom prst="line">
            <a:avLst/>
          </a:prstGeom>
          <a:ln w="38160">
            <a:solidFill>
              <a:srgbClr val="FFFF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CustomShape 5"/>
          <p:cNvSpPr/>
          <p:nvPr/>
        </p:nvSpPr>
        <p:spPr>
          <a:xfrm>
            <a:off x="274320" y="5303520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800" b="0" strike="noStrike" spc="-1">
                <a:latin typeface="Arial"/>
              </a:rPr>
              <a:t>SCADA</a:t>
            </a:r>
          </a:p>
        </p:txBody>
      </p:sp>
      <p:sp>
        <p:nvSpPr>
          <p:cNvPr id="573" name="CustomShape 6"/>
          <p:cNvSpPr/>
          <p:nvPr/>
        </p:nvSpPr>
        <p:spPr>
          <a:xfrm>
            <a:off x="5394960" y="2103120"/>
            <a:ext cx="914400" cy="2651760"/>
          </a:xfrm>
          <a:prstGeom prst="rect">
            <a:avLst/>
          </a:prstGeom>
          <a:noFill/>
          <a:ln w="5724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CustomShape 7"/>
          <p:cNvSpPr/>
          <p:nvPr/>
        </p:nvSpPr>
        <p:spPr>
          <a:xfrm>
            <a:off x="4826880" y="5303520"/>
            <a:ext cx="2011680" cy="914400"/>
          </a:xfrm>
          <a:prstGeom prst="rect">
            <a:avLst/>
          </a:prstGeom>
          <a:solidFill>
            <a:srgbClr val="FF8000"/>
          </a:solidFill>
          <a:ln>
            <a:solidFill>
              <a:srgbClr val="FF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800" b="0" strike="noStrike" spc="-1">
                <a:latin typeface="Arial"/>
              </a:rPr>
              <a:t>Power Supply</a:t>
            </a:r>
          </a:p>
        </p:txBody>
      </p:sp>
      <p:sp>
        <p:nvSpPr>
          <p:cNvPr id="575" name="Line 8"/>
          <p:cNvSpPr/>
          <p:nvPr/>
        </p:nvSpPr>
        <p:spPr>
          <a:xfrm flipV="1">
            <a:off x="5852160" y="4754880"/>
            <a:ext cx="0" cy="548640"/>
          </a:xfrm>
          <a:prstGeom prst="line">
            <a:avLst/>
          </a:prstGeom>
          <a:ln w="38160">
            <a:solidFill>
              <a:srgbClr val="FF8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6" name="CustomShape 9"/>
          <p:cNvSpPr/>
          <p:nvPr/>
        </p:nvSpPr>
        <p:spPr>
          <a:xfrm>
            <a:off x="2834640" y="2122560"/>
            <a:ext cx="1773360" cy="1352160"/>
          </a:xfrm>
          <a:prstGeom prst="rect">
            <a:avLst/>
          </a:prstGeom>
          <a:noFill/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7" name="CustomShape 10"/>
          <p:cNvSpPr/>
          <p:nvPr/>
        </p:nvSpPr>
        <p:spPr>
          <a:xfrm>
            <a:off x="2377440" y="5303520"/>
            <a:ext cx="2103120" cy="9144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800" b="0" strike="noStrike" spc="-1">
                <a:latin typeface="Arial"/>
              </a:rPr>
              <a:t>Field</a:t>
            </a:r>
          </a:p>
          <a:p>
            <a:pPr algn="ctr"/>
            <a:endParaRPr lang="en-US" sz="1800" b="0" strike="noStrike" spc="-1">
              <a:latin typeface="Arial"/>
            </a:endParaRPr>
          </a:p>
        </p:txBody>
      </p:sp>
      <p:sp>
        <p:nvSpPr>
          <p:cNvPr id="578" name="Line 11"/>
          <p:cNvSpPr/>
          <p:nvPr/>
        </p:nvSpPr>
        <p:spPr>
          <a:xfrm flipV="1">
            <a:off x="3657600" y="3474720"/>
            <a:ext cx="0" cy="18288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9" name="Immagine 578"/>
          <p:cNvPicPr/>
          <p:nvPr/>
        </p:nvPicPr>
        <p:blipFill>
          <a:blip r:embed="rId3"/>
          <a:stretch/>
        </p:blipFill>
        <p:spPr>
          <a:xfrm>
            <a:off x="7955280" y="4277520"/>
            <a:ext cx="4114800" cy="221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Plant Architecture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81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2" name="CustomShape 3"/>
          <p:cNvSpPr/>
          <p:nvPr/>
        </p:nvSpPr>
        <p:spPr>
          <a:xfrm>
            <a:off x="349560" y="1925280"/>
            <a:ext cx="5410800" cy="174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system has been designed without a Single Point of Failure. 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Anything that might be affected by a breakdown has a replacement ready to dynamically replace it.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583" name="Immagine 582"/>
          <p:cNvPicPr/>
          <p:nvPr/>
        </p:nvPicPr>
        <p:blipFill>
          <a:blip r:embed="rId2"/>
          <a:stretch/>
        </p:blipFill>
        <p:spPr>
          <a:xfrm>
            <a:off x="5760720" y="2027160"/>
            <a:ext cx="6034680" cy="446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327240" y="1008720"/>
            <a:ext cx="111942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SCADA communicaton: IEC 60870-5-104 - overview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85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6" name="CustomShape 3"/>
          <p:cNvSpPr/>
          <p:nvPr/>
        </p:nvSpPr>
        <p:spPr>
          <a:xfrm>
            <a:off x="349560" y="1925280"/>
            <a:ext cx="11403720" cy="41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network protocol has been designed for the remote control in electric substations.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Has been used also in other fields (e.g. oil &amp; gas) due to the main advantages: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Interoperability among different vendors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Support for redundancy 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Data and measures from Controlled Stations to Master Station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Commands from Master Station to Controlled Stations  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Reliable data (CRC / checksum)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Low Bandwith required (Minimized protocol overhead)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Timestamps</a:t>
            </a:r>
            <a:endParaRPr lang="en-US" sz="1800" b="0" strike="noStrike" spc="-1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Time synchronization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349560" y="1127736"/>
            <a:ext cx="12161520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SCADA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communicaton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IEC 62351 a secure version </a:t>
            </a:r>
          </a:p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of IEC 60870-5-104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349560" y="2163024"/>
            <a:ext cx="11403720" cy="431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IEC Technical Committee 57 – Working Group 15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has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been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in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charge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security of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this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protocol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(and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others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en-U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E2E security by design.</a:t>
            </a:r>
            <a:endParaRPr lang="en-U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New features:</a:t>
            </a:r>
            <a:endParaRPr lang="en-US" sz="1800" b="0" strike="noStrike" spc="-1" dirty="0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Confidentiality</a:t>
            </a:r>
            <a:endParaRPr lang="en-US" sz="1800" b="0" strike="noStrike" spc="-1" dirty="0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Mutual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Authentication (User/Device Certificates)</a:t>
            </a:r>
            <a:endParaRPr lang="en-US" sz="1800" b="0" strike="noStrike" spc="-1" dirty="0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Authenticity</a:t>
            </a:r>
            <a:endParaRPr lang="en-US" sz="1800" b="0" strike="noStrike" spc="-1" dirty="0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Integrity</a:t>
            </a:r>
            <a:endParaRPr lang="en-US" sz="1800" b="0" strike="noStrike" spc="-1" dirty="0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Role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Based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Access Control</a:t>
            </a:r>
            <a:endParaRPr lang="en-US" sz="1800" b="0" strike="noStrike" spc="-1" dirty="0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Public Key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Infrastructure</a:t>
            </a:r>
            <a:endParaRPr lang="en-US" sz="1800" b="0" strike="noStrike" spc="-1" dirty="0">
              <a:latin typeface="Arial"/>
            </a:endParaRPr>
          </a:p>
          <a:p>
            <a:pPr marL="432000" lvl="1" indent="-215640"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Device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enrollment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1BDFDB4C-DF96-ED15-4566-A5E41A49F346}"/>
              </a:ext>
            </a:extLst>
          </p:cNvPr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327240" y="1008720"/>
            <a:ext cx="11285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Field Communication Protocols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91" name="Line 2"/>
          <p:cNvSpPr/>
          <p:nvPr/>
        </p:nvSpPr>
        <p:spPr>
          <a:xfrm>
            <a:off x="425520" y="1608120"/>
            <a:ext cx="11250360" cy="0"/>
          </a:xfrm>
          <a:prstGeom prst="line">
            <a:avLst/>
          </a:prstGeom>
          <a:ln w="3816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2" name="CustomShape 3"/>
          <p:cNvSpPr/>
          <p:nvPr/>
        </p:nvSpPr>
        <p:spPr>
          <a:xfrm>
            <a:off x="349560" y="1925280"/>
            <a:ext cx="10897560" cy="454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communication with the field equipment is made with this protocols: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OPC-UA 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OPC-DA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LonWorks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ModBus-RTU, ModBus-TCP/IP Master &amp; Slave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IEC 60870-5-104 Master/Slave/Reverse/Redundancy + 101 and 103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IEC 61850 Client / Goose &amp; Server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C37.118 Client or Server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IEC 62056-21 (DLMS)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DNP 3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LoRaWAN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:p15="http://schemas.microsoft.com/office/powerpoint/2012/main"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563</Words>
  <Application>Microsoft Office PowerPoint</Application>
  <PresentationFormat>Widescreen</PresentationFormat>
  <Paragraphs>109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15</vt:i4>
      </vt:variant>
    </vt:vector>
  </HeadingPairs>
  <TitlesOfParts>
    <vt:vector size="27" baseType="lpstr">
      <vt:lpstr>Arial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Utente di Microsoft Office</dc:creator>
  <dc:description/>
  <cp:lastModifiedBy>Veniero Facchetti</cp:lastModifiedBy>
  <cp:revision>111</cp:revision>
  <dcterms:created xsi:type="dcterms:W3CDTF">2017-04-05T07:21:29Z</dcterms:created>
  <dcterms:modified xsi:type="dcterms:W3CDTF">2022-05-10T10:31:37Z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</vt:i4>
  </property>
</Properties>
</file>