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15"/>
  </p:notesMasterIdLst>
  <p:sldIdLst>
    <p:sldId id="266" r:id="rId2"/>
    <p:sldId id="289" r:id="rId3"/>
    <p:sldId id="282" r:id="rId4"/>
    <p:sldId id="287" r:id="rId5"/>
    <p:sldId id="288" r:id="rId6"/>
    <p:sldId id="272" r:id="rId7"/>
    <p:sldId id="278" r:id="rId8"/>
    <p:sldId id="275" r:id="rId9"/>
    <p:sldId id="279" r:id="rId10"/>
    <p:sldId id="283" r:id="rId11"/>
    <p:sldId id="284" r:id="rId12"/>
    <p:sldId id="285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816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210" userDrawn="1">
          <p15:clr>
            <a:srgbClr val="A4A3A4"/>
          </p15:clr>
        </p15:guide>
        <p15:guide id="9" orient="horz" pos="1207" userDrawn="1">
          <p15:clr>
            <a:srgbClr val="A4A3A4"/>
          </p15:clr>
        </p15:guide>
        <p15:guide id="10" orient="horz" pos="1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0B7"/>
    <a:srgbClr val="6CB744"/>
    <a:srgbClr val="00A89D"/>
    <a:srgbClr val="CFD1D9"/>
    <a:srgbClr val="286AA6"/>
    <a:srgbClr val="715392"/>
    <a:srgbClr val="343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889F0-C289-4875-BDD5-07EA6C215725}" v="15" dt="2022-05-19T16:51:04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6939"/>
  </p:normalViewPr>
  <p:slideViewPr>
    <p:cSldViewPr snapToGrid="0" snapToObjects="1">
      <p:cViewPr varScale="1">
        <p:scale>
          <a:sx n="103" d="100"/>
          <a:sy n="103" d="100"/>
        </p:scale>
        <p:origin x="792" y="72"/>
      </p:cViewPr>
      <p:guideLst>
        <p:guide orient="horz" pos="2160"/>
        <p:guide pos="3840"/>
        <p:guide pos="279"/>
        <p:guide pos="7355"/>
        <p:guide pos="816"/>
        <p:guide orient="horz" pos="504"/>
        <p:guide orient="horz" pos="210"/>
        <p:guide orient="horz" pos="1207"/>
        <p:guide orient="horz" pos="1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A82889F0-C289-4875-BDD5-07EA6C215725}"/>
    <pc:docChg chg="undo custSel addSld delSld modSld sldOrd">
      <pc:chgData name="Veniero Facchetti" userId="f2c6c99af91c4974" providerId="LiveId" clId="{A82889F0-C289-4875-BDD5-07EA6C215725}" dt="2022-05-19T16:51:40.219" v="95" actId="1076"/>
      <pc:docMkLst>
        <pc:docMk/>
      </pc:docMkLst>
      <pc:sldChg chg="modSp mod">
        <pc:chgData name="Veniero Facchetti" userId="f2c6c99af91c4974" providerId="LiveId" clId="{A82889F0-C289-4875-BDD5-07EA6C215725}" dt="2022-05-19T16:51:40.219" v="95" actId="1076"/>
        <pc:sldMkLst>
          <pc:docMk/>
          <pc:sldMk cId="2498219969" sldId="266"/>
        </pc:sldMkLst>
        <pc:spChg chg="mod">
          <ac:chgData name="Veniero Facchetti" userId="f2c6c99af91c4974" providerId="LiveId" clId="{A82889F0-C289-4875-BDD5-07EA6C215725}" dt="2022-05-19T16:51:40.219" v="95" actId="1076"/>
          <ac:spMkLst>
            <pc:docMk/>
            <pc:sldMk cId="2498219969" sldId="266"/>
            <ac:spMk id="2" creationId="{00000000-0000-0000-0000-000000000000}"/>
          </ac:spMkLst>
        </pc:spChg>
      </pc:sldChg>
      <pc:sldChg chg="addSp delSp modSp mod">
        <pc:chgData name="Veniero Facchetti" userId="f2c6c99af91c4974" providerId="LiveId" clId="{A82889F0-C289-4875-BDD5-07EA6C215725}" dt="2022-05-19T16:48:43.346" v="51" actId="14100"/>
        <pc:sldMkLst>
          <pc:docMk/>
          <pc:sldMk cId="1752612007" sldId="272"/>
        </pc:sldMkLst>
        <pc:spChg chg="mod">
          <ac:chgData name="Veniero Facchetti" userId="f2c6c99af91c4974" providerId="LiveId" clId="{A82889F0-C289-4875-BDD5-07EA6C215725}" dt="2022-05-19T16:48:43.346" v="51" actId="14100"/>
          <ac:spMkLst>
            <pc:docMk/>
            <pc:sldMk cId="1752612007" sldId="272"/>
            <ac:spMk id="6" creationId="{759A949B-1766-47EF-97BB-08735FFF2AEE}"/>
          </ac:spMkLst>
        </pc:spChg>
        <pc:spChg chg="mod">
          <ac:chgData name="Veniero Facchetti" userId="f2c6c99af91c4974" providerId="LiveId" clId="{A82889F0-C289-4875-BDD5-07EA6C215725}" dt="2022-05-19T16:48:39.896" v="50" actId="1076"/>
          <ac:spMkLst>
            <pc:docMk/>
            <pc:sldMk cId="1752612007" sldId="272"/>
            <ac:spMk id="24" creationId="{41E474A5-DB9C-44FE-95E7-25E671AFF0AB}"/>
          </ac:spMkLst>
        </pc:spChg>
        <pc:cxnChg chg="del">
          <ac:chgData name="Veniero Facchetti" userId="f2c6c99af91c4974" providerId="LiveId" clId="{A82889F0-C289-4875-BDD5-07EA6C215725}" dt="2022-05-19T16:48:34.738" v="49" actId="478"/>
          <ac:cxnSpMkLst>
            <pc:docMk/>
            <pc:sldMk cId="1752612007" sldId="272"/>
            <ac:cxnSpMk id="4" creationId="{FFF45459-9F40-4C14-8E6D-5391B777D478}"/>
          </ac:cxnSpMkLst>
        </pc:cxnChg>
        <pc:cxnChg chg="add del mod">
          <ac:chgData name="Veniero Facchetti" userId="f2c6c99af91c4974" providerId="LiveId" clId="{A82889F0-C289-4875-BDD5-07EA6C215725}" dt="2022-05-19T16:48:15.149" v="45" actId="478"/>
          <ac:cxnSpMkLst>
            <pc:docMk/>
            <pc:sldMk cId="1752612007" sldId="272"/>
            <ac:cxnSpMk id="25" creationId="{A65F9688-DBF6-C6DB-B4CB-DBFD03D4B4B2}"/>
          </ac:cxnSpMkLst>
        </pc:cxnChg>
        <pc:cxnChg chg="add mod">
          <ac:chgData name="Veniero Facchetti" userId="f2c6c99af91c4974" providerId="LiveId" clId="{A82889F0-C289-4875-BDD5-07EA6C215725}" dt="2022-05-19T16:48:19.414" v="46"/>
          <ac:cxnSpMkLst>
            <pc:docMk/>
            <pc:sldMk cId="1752612007" sldId="272"/>
            <ac:cxnSpMk id="26" creationId="{FD6668EF-C497-0096-898B-CFB4E083D6CB}"/>
          </ac:cxnSpMkLst>
        </pc:cxnChg>
      </pc:sldChg>
      <pc:sldChg chg="addSp delSp modSp mod">
        <pc:chgData name="Veniero Facchetti" userId="f2c6c99af91c4974" providerId="LiveId" clId="{A82889F0-C289-4875-BDD5-07EA6C215725}" dt="2022-05-19T16:49:25.472" v="64" actId="1076"/>
        <pc:sldMkLst>
          <pc:docMk/>
          <pc:sldMk cId="1516785240" sldId="275"/>
        </pc:sldMkLst>
        <pc:spChg chg="mod">
          <ac:chgData name="Veniero Facchetti" userId="f2c6c99af91c4974" providerId="LiveId" clId="{A82889F0-C289-4875-BDD5-07EA6C215725}" dt="2022-05-19T16:49:25.472" v="64" actId="1076"/>
          <ac:spMkLst>
            <pc:docMk/>
            <pc:sldMk cId="1516785240" sldId="275"/>
            <ac:spMk id="5" creationId="{003B07DE-CC4B-45DB-B841-417C4D501278}"/>
          </ac:spMkLst>
        </pc:spChg>
        <pc:spChg chg="mod">
          <ac:chgData name="Veniero Facchetti" userId="f2c6c99af91c4974" providerId="LiveId" clId="{A82889F0-C289-4875-BDD5-07EA6C215725}" dt="2022-05-19T16:49:05.522" v="58" actId="1076"/>
          <ac:spMkLst>
            <pc:docMk/>
            <pc:sldMk cId="1516785240" sldId="275"/>
            <ac:spMk id="8" creationId="{3E5BDBE9-99AA-4DBE-B62A-2E6187C3ABC6}"/>
          </ac:spMkLst>
        </pc:spChg>
        <pc:spChg chg="mod">
          <ac:chgData name="Veniero Facchetti" userId="f2c6c99af91c4974" providerId="LiveId" clId="{A82889F0-C289-4875-BDD5-07EA6C215725}" dt="2022-05-19T16:49:23.191" v="63" actId="1076"/>
          <ac:spMkLst>
            <pc:docMk/>
            <pc:sldMk cId="1516785240" sldId="275"/>
            <ac:spMk id="9" creationId="{518BD5EB-453A-4DCE-88D6-E8B9804FD6EE}"/>
          </ac:spMkLst>
        </pc:spChg>
        <pc:picChg chg="mod">
          <ac:chgData name="Veniero Facchetti" userId="f2c6c99af91c4974" providerId="LiveId" clId="{A82889F0-C289-4875-BDD5-07EA6C215725}" dt="2022-05-19T16:49:10.186" v="60" actId="1076"/>
          <ac:picMkLst>
            <pc:docMk/>
            <pc:sldMk cId="1516785240" sldId="275"/>
            <ac:picMk id="6" creationId="{6D9BD02F-B4D2-441E-8927-8C713F020197}"/>
          </ac:picMkLst>
        </pc:picChg>
        <pc:cxnChg chg="del">
          <ac:chgData name="Veniero Facchetti" userId="f2c6c99af91c4974" providerId="LiveId" clId="{A82889F0-C289-4875-BDD5-07EA6C215725}" dt="2022-05-19T16:49:02.466" v="57" actId="478"/>
          <ac:cxnSpMkLst>
            <pc:docMk/>
            <pc:sldMk cId="1516785240" sldId="275"/>
            <ac:cxnSpMk id="7" creationId="{A20F2D13-6865-4137-8A61-DE98EAFC6BB4}"/>
          </ac:cxnSpMkLst>
        </pc:cxnChg>
        <pc:cxnChg chg="add mod ord">
          <ac:chgData name="Veniero Facchetti" userId="f2c6c99af91c4974" providerId="LiveId" clId="{A82889F0-C289-4875-BDD5-07EA6C215725}" dt="2022-05-19T16:49:19.714" v="62" actId="171"/>
          <ac:cxnSpMkLst>
            <pc:docMk/>
            <pc:sldMk cId="1516785240" sldId="275"/>
            <ac:cxnSpMk id="10" creationId="{E970BCB3-5CA0-B262-533B-0ABFA59D4BC1}"/>
          </ac:cxnSpMkLst>
        </pc:cxnChg>
      </pc:sldChg>
      <pc:sldChg chg="addSp delSp modSp mod">
        <pc:chgData name="Veniero Facchetti" userId="f2c6c99af91c4974" providerId="LiveId" clId="{A82889F0-C289-4875-BDD5-07EA6C215725}" dt="2022-05-19T16:48:55.017" v="55" actId="1076"/>
        <pc:sldMkLst>
          <pc:docMk/>
          <pc:sldMk cId="3664411250" sldId="278"/>
        </pc:sldMkLst>
        <pc:spChg chg="mod">
          <ac:chgData name="Veniero Facchetti" userId="f2c6c99af91c4974" providerId="LiveId" clId="{A82889F0-C289-4875-BDD5-07EA6C215725}" dt="2022-05-19T16:48:55.017" v="55" actId="1076"/>
          <ac:spMkLst>
            <pc:docMk/>
            <pc:sldMk cId="3664411250" sldId="278"/>
            <ac:spMk id="3" creationId="{C8D38555-879E-448D-835D-74923D654CE5}"/>
          </ac:spMkLst>
        </pc:spChg>
        <pc:spChg chg="mod">
          <ac:chgData name="Veniero Facchetti" userId="f2c6c99af91c4974" providerId="LiveId" clId="{A82889F0-C289-4875-BDD5-07EA6C215725}" dt="2022-05-19T16:48:49.090" v="53" actId="1076"/>
          <ac:spMkLst>
            <pc:docMk/>
            <pc:sldMk cId="3664411250" sldId="278"/>
            <ac:spMk id="6" creationId="{F0990BEC-31C5-47BF-A48A-03788CCBA121}"/>
          </ac:spMkLst>
        </pc:spChg>
        <pc:cxnChg chg="del">
          <ac:chgData name="Veniero Facchetti" userId="f2c6c99af91c4974" providerId="LiveId" clId="{A82889F0-C289-4875-BDD5-07EA6C215725}" dt="2022-05-19T16:48:51.434" v="54" actId="478"/>
          <ac:cxnSpMkLst>
            <pc:docMk/>
            <pc:sldMk cId="3664411250" sldId="278"/>
            <ac:cxnSpMk id="4" creationId="{FFF45459-9F40-4C14-8E6D-5391B777D478}"/>
          </ac:cxnSpMkLst>
        </pc:cxnChg>
        <pc:cxnChg chg="add mod">
          <ac:chgData name="Veniero Facchetti" userId="f2c6c99af91c4974" providerId="LiveId" clId="{A82889F0-C289-4875-BDD5-07EA6C215725}" dt="2022-05-19T16:48:45.623" v="52"/>
          <ac:cxnSpMkLst>
            <pc:docMk/>
            <pc:sldMk cId="3664411250" sldId="278"/>
            <ac:cxnSpMk id="9" creationId="{89B5419A-5943-9E22-3F71-DD0D469A349B}"/>
          </ac:cxnSpMkLst>
        </pc:cxnChg>
      </pc:sldChg>
      <pc:sldChg chg="addSp delSp modSp mod">
        <pc:chgData name="Veniero Facchetti" userId="f2c6c99af91c4974" providerId="LiveId" clId="{A82889F0-C289-4875-BDD5-07EA6C215725}" dt="2022-05-19T16:47:24.293" v="33"/>
        <pc:sldMkLst>
          <pc:docMk/>
          <pc:sldMk cId="1335557921" sldId="282"/>
        </pc:sldMkLst>
        <pc:picChg chg="mod">
          <ac:chgData name="Veniero Facchetti" userId="f2c6c99af91c4974" providerId="LiveId" clId="{A82889F0-C289-4875-BDD5-07EA6C215725}" dt="2022-05-19T16:47:06.787" v="29" actId="1076"/>
          <ac:picMkLst>
            <pc:docMk/>
            <pc:sldMk cId="1335557921" sldId="282"/>
            <ac:picMk id="23" creationId="{D56F519A-3703-4313-A608-8289C5D0E024}"/>
          </ac:picMkLst>
        </pc:picChg>
        <pc:cxnChg chg="add del mod">
          <ac:chgData name="Veniero Facchetti" userId="f2c6c99af91c4974" providerId="LiveId" clId="{A82889F0-C289-4875-BDD5-07EA6C215725}" dt="2022-05-19T16:47:21.210" v="32" actId="478"/>
          <ac:cxnSpMkLst>
            <pc:docMk/>
            <pc:sldMk cId="1335557921" sldId="282"/>
            <ac:cxnSpMk id="7" creationId="{DB64CE23-18FD-2F0D-92FA-12205CCADE1D}"/>
          </ac:cxnSpMkLst>
        </pc:cxnChg>
        <pc:cxnChg chg="add mod">
          <ac:chgData name="Veniero Facchetti" userId="f2c6c99af91c4974" providerId="LiveId" clId="{A82889F0-C289-4875-BDD5-07EA6C215725}" dt="2022-05-19T16:47:24.293" v="33"/>
          <ac:cxnSpMkLst>
            <pc:docMk/>
            <pc:sldMk cId="1335557921" sldId="282"/>
            <ac:cxnSpMk id="8" creationId="{DF1E3CEE-123B-83AA-115F-19583E2C19A9}"/>
          </ac:cxnSpMkLst>
        </pc:cxnChg>
        <pc:cxnChg chg="del">
          <ac:chgData name="Veniero Facchetti" userId="f2c6c99af91c4974" providerId="LiveId" clId="{A82889F0-C289-4875-BDD5-07EA6C215725}" dt="2022-05-19T16:47:17.474" v="31" actId="478"/>
          <ac:cxnSpMkLst>
            <pc:docMk/>
            <pc:sldMk cId="1335557921" sldId="282"/>
            <ac:cxnSpMk id="42" creationId="{51BF7A8A-8E44-4A36-8CD6-164E3D8F1AB7}"/>
          </ac:cxnSpMkLst>
        </pc:cxnChg>
      </pc:sldChg>
      <pc:sldChg chg="addSp delSp modSp mod">
        <pc:chgData name="Veniero Facchetti" userId="f2c6c99af91c4974" providerId="LiveId" clId="{A82889F0-C289-4875-BDD5-07EA6C215725}" dt="2022-05-19T16:50:27.604" v="77" actId="1076"/>
        <pc:sldMkLst>
          <pc:docMk/>
          <pc:sldMk cId="632420010" sldId="283"/>
        </pc:sldMkLst>
        <pc:spChg chg="mod">
          <ac:chgData name="Veniero Facchetti" userId="f2c6c99af91c4974" providerId="LiveId" clId="{A82889F0-C289-4875-BDD5-07EA6C215725}" dt="2022-05-19T16:49:44.672" v="67" actId="1076"/>
          <ac:spMkLst>
            <pc:docMk/>
            <pc:sldMk cId="632420010" sldId="283"/>
            <ac:spMk id="3" creationId="{C8D38555-879E-448D-835D-74923D654CE5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2" creationId="{891753D7-40AE-47FD-86CA-0CA0071B1A90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3" creationId="{E26D9211-D587-4E8B-B88F-4C4DC9232B0F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4" creationId="{CC2FD6C6-3092-4528-8B91-B0841BCE6B12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5" creationId="{6FB4188C-67CA-409B-9CE2-525D383AA83B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6" creationId="{040A5E6F-96CA-4F3C-AF81-69752FEB61F3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7" creationId="{429C3251-10E1-403B-82AF-2FF4B475D23D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8" creationId="{3A6BD017-8802-4697-8975-2C97DC57EB0F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49" creationId="{8F00FAFF-2F74-47B3-B00F-A043FCF8545F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0" creationId="{F273DF02-2F60-445A-B727-2ABBA87F0B99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1" creationId="{9FB7B03E-4A97-4869-9960-25A187BD9667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2" creationId="{8DE534D3-E3DB-46A9-A53F-B3AB1829ECC4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3" creationId="{8D67FF2E-A8FE-44EE-9B7C-07694674B342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4" creationId="{62D1556B-8939-4D52-8DBD-8A8EB3A9B765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5" creationId="{57361D29-E3CA-48EE-A461-B47A675A553C}"/>
          </ac:spMkLst>
        </pc:spChg>
        <pc:spChg chg="mod">
          <ac:chgData name="Veniero Facchetti" userId="f2c6c99af91c4974" providerId="LiveId" clId="{A82889F0-C289-4875-BDD5-07EA6C215725}" dt="2022-05-19T16:50:17.113" v="74" actId="1076"/>
          <ac:spMkLst>
            <pc:docMk/>
            <pc:sldMk cId="632420010" sldId="283"/>
            <ac:spMk id="56" creationId="{8DC39495-EB03-4FC7-A4A2-346750521CCE}"/>
          </ac:spMkLst>
        </pc:spChg>
        <pc:spChg chg="mod">
          <ac:chgData name="Veniero Facchetti" userId="f2c6c99af91c4974" providerId="LiveId" clId="{A82889F0-C289-4875-BDD5-07EA6C215725}" dt="2022-05-19T16:49:55.178" v="71" actId="1076"/>
          <ac:spMkLst>
            <pc:docMk/>
            <pc:sldMk cId="632420010" sldId="283"/>
            <ac:spMk id="57" creationId="{43B837CB-F53E-4381-9080-01F95D95D29C}"/>
          </ac:spMkLst>
        </pc:spChg>
        <pc:spChg chg="mod ord">
          <ac:chgData name="Veniero Facchetti" userId="f2c6c99af91c4974" providerId="LiveId" clId="{A82889F0-C289-4875-BDD5-07EA6C215725}" dt="2022-05-19T16:50:04.467" v="73" actId="167"/>
          <ac:spMkLst>
            <pc:docMk/>
            <pc:sldMk cId="632420010" sldId="283"/>
            <ac:spMk id="59" creationId="{8E97FD82-53E7-4041-B097-4A2DE064886C}"/>
          </ac:spMkLst>
        </pc:spChg>
        <pc:picChg chg="mod">
          <ac:chgData name="Veniero Facchetti" userId="f2c6c99af91c4974" providerId="LiveId" clId="{A82889F0-C289-4875-BDD5-07EA6C215725}" dt="2022-05-19T16:50:27.604" v="77" actId="1076"/>
          <ac:picMkLst>
            <pc:docMk/>
            <pc:sldMk cId="632420010" sldId="283"/>
            <ac:picMk id="60" creationId="{19BB1F5F-D80F-4F09-AEBE-97DCA29CA86E}"/>
          </ac:picMkLst>
        </pc:picChg>
        <pc:picChg chg="mod">
          <ac:chgData name="Veniero Facchetti" userId="f2c6c99af91c4974" providerId="LiveId" clId="{A82889F0-C289-4875-BDD5-07EA6C215725}" dt="2022-05-19T16:50:19.384" v="75" actId="1076"/>
          <ac:picMkLst>
            <pc:docMk/>
            <pc:sldMk cId="632420010" sldId="283"/>
            <ac:picMk id="61" creationId="{4AE7DEBC-BD24-4DB6-BBC9-9E2007AB6EBF}"/>
          </ac:picMkLst>
        </pc:picChg>
        <pc:cxnChg chg="del">
          <ac:chgData name="Veniero Facchetti" userId="f2c6c99af91c4974" providerId="LiveId" clId="{A82889F0-C289-4875-BDD5-07EA6C215725}" dt="2022-05-19T16:49:38.925" v="66" actId="478"/>
          <ac:cxnSpMkLst>
            <pc:docMk/>
            <pc:sldMk cId="632420010" sldId="283"/>
            <ac:cxnSpMk id="4" creationId="{FFF45459-9F40-4C14-8E6D-5391B777D478}"/>
          </ac:cxnSpMkLst>
        </pc:cxnChg>
        <pc:cxnChg chg="add mod">
          <ac:chgData name="Veniero Facchetti" userId="f2c6c99af91c4974" providerId="LiveId" clId="{A82889F0-C289-4875-BDD5-07EA6C215725}" dt="2022-05-19T16:49:34.783" v="65"/>
          <ac:cxnSpMkLst>
            <pc:docMk/>
            <pc:sldMk cId="632420010" sldId="283"/>
            <ac:cxnSpMk id="23" creationId="{62E42D57-7324-F11A-2BE8-1217E497B2F2}"/>
          </ac:cxnSpMkLst>
        </pc:cxnChg>
      </pc:sldChg>
      <pc:sldChg chg="addSp modSp mod">
        <pc:chgData name="Veniero Facchetti" userId="f2c6c99af91c4974" providerId="LiveId" clId="{A82889F0-C289-4875-BDD5-07EA6C215725}" dt="2022-05-19T16:50:59.706" v="87" actId="1076"/>
        <pc:sldMkLst>
          <pc:docMk/>
          <pc:sldMk cId="4238156159" sldId="284"/>
        </pc:sldMkLst>
        <pc:spChg chg="mod">
          <ac:chgData name="Veniero Facchetti" userId="f2c6c99af91c4974" providerId="LiveId" clId="{A82889F0-C289-4875-BDD5-07EA6C215725}" dt="2022-05-19T16:50:59.706" v="87" actId="1076"/>
          <ac:spMkLst>
            <pc:docMk/>
            <pc:sldMk cId="4238156159" sldId="284"/>
            <ac:spMk id="2" creationId="{C706C13E-661E-40A0-A18E-F66E46B42FD4}"/>
          </ac:spMkLst>
        </pc:spChg>
        <pc:picChg chg="mod">
          <ac:chgData name="Veniero Facchetti" userId="f2c6c99af91c4974" providerId="LiveId" clId="{A82889F0-C289-4875-BDD5-07EA6C215725}" dt="2022-05-19T16:50:37.610" v="80" actId="1076"/>
          <ac:picMkLst>
            <pc:docMk/>
            <pc:sldMk cId="4238156159" sldId="284"/>
            <ac:picMk id="5" creationId="{ECB1608C-1D9D-49AD-9CE5-6621765D40B5}"/>
          </ac:picMkLst>
        </pc:picChg>
        <pc:cxnChg chg="add mod">
          <ac:chgData name="Veniero Facchetti" userId="f2c6c99af91c4974" providerId="LiveId" clId="{A82889F0-C289-4875-BDD5-07EA6C215725}" dt="2022-05-19T16:50:30.328" v="78"/>
          <ac:cxnSpMkLst>
            <pc:docMk/>
            <pc:sldMk cId="4238156159" sldId="284"/>
            <ac:cxnSpMk id="4" creationId="{6D4185B4-3A03-BDD2-A08A-D0C2355EABEC}"/>
          </ac:cxnSpMkLst>
        </pc:cxnChg>
      </pc:sldChg>
      <pc:sldChg chg="addSp modSp mod">
        <pc:chgData name="Veniero Facchetti" userId="f2c6c99af91c4974" providerId="LiveId" clId="{A82889F0-C289-4875-BDD5-07EA6C215725}" dt="2022-05-19T16:51:27.419" v="94" actId="1076"/>
        <pc:sldMkLst>
          <pc:docMk/>
          <pc:sldMk cId="3744995567" sldId="285"/>
        </pc:sldMkLst>
        <pc:spChg chg="mod">
          <ac:chgData name="Veniero Facchetti" userId="f2c6c99af91c4974" providerId="LiveId" clId="{A82889F0-C289-4875-BDD5-07EA6C215725}" dt="2022-05-19T16:51:27.419" v="94" actId="1076"/>
          <ac:spMkLst>
            <pc:docMk/>
            <pc:sldMk cId="3744995567" sldId="285"/>
            <ac:spMk id="3" creationId="{AFC43CA6-70E0-4F48-8531-16E1C966219D}"/>
          </ac:spMkLst>
        </pc:spChg>
        <pc:picChg chg="mod">
          <ac:chgData name="Veniero Facchetti" userId="f2c6c99af91c4974" providerId="LiveId" clId="{A82889F0-C289-4875-BDD5-07EA6C215725}" dt="2022-05-19T16:51:16.394" v="90" actId="1076"/>
          <ac:picMkLst>
            <pc:docMk/>
            <pc:sldMk cId="3744995567" sldId="285"/>
            <ac:picMk id="31" creationId="{9EDE5F6A-9D62-48C1-B5C9-4632A2FB92A9}"/>
          </ac:picMkLst>
        </pc:picChg>
        <pc:cxnChg chg="add mod">
          <ac:chgData name="Veniero Facchetti" userId="f2c6c99af91c4974" providerId="LiveId" clId="{A82889F0-C289-4875-BDD5-07EA6C215725}" dt="2022-05-19T16:51:04.624" v="88"/>
          <ac:cxnSpMkLst>
            <pc:docMk/>
            <pc:sldMk cId="3744995567" sldId="285"/>
            <ac:cxnSpMk id="4" creationId="{8C8F437C-E644-EACB-C571-F2AA6E1BDABE}"/>
          </ac:cxnSpMkLst>
        </pc:cxnChg>
      </pc:sldChg>
      <pc:sldChg chg="addSp modSp del">
        <pc:chgData name="Veniero Facchetti" userId="f2c6c99af91c4974" providerId="LiveId" clId="{A82889F0-C289-4875-BDD5-07EA6C215725}" dt="2022-05-19T16:46:53.432" v="26" actId="47"/>
        <pc:sldMkLst>
          <pc:docMk/>
          <pc:sldMk cId="2827100150" sldId="286"/>
        </pc:sldMkLst>
        <pc:cxnChg chg="add mod">
          <ac:chgData name="Veniero Facchetti" userId="f2c6c99af91c4974" providerId="LiveId" clId="{A82889F0-C289-4875-BDD5-07EA6C215725}" dt="2022-05-19T16:44:48.851" v="1"/>
          <ac:cxnSpMkLst>
            <pc:docMk/>
            <pc:sldMk cId="2827100150" sldId="286"/>
            <ac:cxnSpMk id="30" creationId="{8A3EBD0E-F672-3807-C982-6FBF12830DB5}"/>
          </ac:cxnSpMkLst>
        </pc:cxnChg>
      </pc:sldChg>
      <pc:sldChg chg="addSp delSp modSp mod">
        <pc:chgData name="Veniero Facchetti" userId="f2c6c99af91c4974" providerId="LiveId" clId="{A82889F0-C289-4875-BDD5-07EA6C215725}" dt="2022-05-19T16:47:41.747" v="38" actId="1076"/>
        <pc:sldMkLst>
          <pc:docMk/>
          <pc:sldMk cId="2001048424" sldId="287"/>
        </pc:sldMkLst>
        <pc:spChg chg="mod">
          <ac:chgData name="Veniero Facchetti" userId="f2c6c99af91c4974" providerId="LiveId" clId="{A82889F0-C289-4875-BDD5-07EA6C215725}" dt="2022-05-19T16:47:41.747" v="38" actId="1076"/>
          <ac:spMkLst>
            <pc:docMk/>
            <pc:sldMk cId="2001048424" sldId="287"/>
            <ac:spMk id="20" creationId="{A3702E66-AA96-4997-AA56-4C95A1523A2C}"/>
          </ac:spMkLst>
        </pc:spChg>
        <pc:spChg chg="mod">
          <ac:chgData name="Veniero Facchetti" userId="f2c6c99af91c4974" providerId="LiveId" clId="{A82889F0-C289-4875-BDD5-07EA6C215725}" dt="2022-05-19T16:47:34.743" v="36" actId="1076"/>
          <ac:spMkLst>
            <pc:docMk/>
            <pc:sldMk cId="2001048424" sldId="287"/>
            <ac:spMk id="25" creationId="{AC2FA1ED-7704-47C6-BF6A-33D03A9E273F}"/>
          </ac:spMkLst>
        </pc:spChg>
        <pc:picChg chg="mod">
          <ac:chgData name="Veniero Facchetti" userId="f2c6c99af91c4974" providerId="LiveId" clId="{A82889F0-C289-4875-BDD5-07EA6C215725}" dt="2022-05-19T16:47:31.572" v="35" actId="14100"/>
          <ac:picMkLst>
            <pc:docMk/>
            <pc:sldMk cId="2001048424" sldId="287"/>
            <ac:picMk id="8" creationId="{58C00D2C-B61A-4FBE-8B59-48CCB35BDC76}"/>
          </ac:picMkLst>
        </pc:picChg>
        <pc:cxnChg chg="add mod">
          <ac:chgData name="Veniero Facchetti" userId="f2c6c99af91c4974" providerId="LiveId" clId="{A82889F0-C289-4875-BDD5-07EA6C215725}" dt="2022-05-19T16:47:26.877" v="34"/>
          <ac:cxnSpMkLst>
            <pc:docMk/>
            <pc:sldMk cId="2001048424" sldId="287"/>
            <ac:cxnSpMk id="7" creationId="{9501EE3A-B373-DECC-9E98-D8AAA50C31FE}"/>
          </ac:cxnSpMkLst>
        </pc:cxnChg>
        <pc:cxnChg chg="del">
          <ac:chgData name="Veniero Facchetti" userId="f2c6c99af91c4974" providerId="LiveId" clId="{A82889F0-C289-4875-BDD5-07EA6C215725}" dt="2022-05-19T16:47:37.635" v="37" actId="478"/>
          <ac:cxnSpMkLst>
            <pc:docMk/>
            <pc:sldMk cId="2001048424" sldId="287"/>
            <ac:cxnSpMk id="42" creationId="{51BF7A8A-8E44-4A36-8CD6-164E3D8F1AB7}"/>
          </ac:cxnSpMkLst>
        </pc:cxnChg>
      </pc:sldChg>
      <pc:sldChg chg="addSp delSp modSp mod">
        <pc:chgData name="Veniero Facchetti" userId="f2c6c99af91c4974" providerId="LiveId" clId="{A82889F0-C289-4875-BDD5-07EA6C215725}" dt="2022-05-19T16:48:08.386" v="43" actId="1076"/>
        <pc:sldMkLst>
          <pc:docMk/>
          <pc:sldMk cId="3547183566" sldId="288"/>
        </pc:sldMkLst>
        <pc:spChg chg="mod">
          <ac:chgData name="Veniero Facchetti" userId="f2c6c99af91c4974" providerId="LiveId" clId="{A82889F0-C289-4875-BDD5-07EA6C215725}" dt="2022-05-19T16:48:04.315" v="42" actId="1076"/>
          <ac:spMkLst>
            <pc:docMk/>
            <pc:sldMk cId="3547183566" sldId="288"/>
            <ac:spMk id="20" creationId="{A3702E66-AA96-4997-AA56-4C95A1523A2C}"/>
          </ac:spMkLst>
        </pc:spChg>
        <pc:picChg chg="mod">
          <ac:chgData name="Veniero Facchetti" userId="f2c6c99af91c4974" providerId="LiveId" clId="{A82889F0-C289-4875-BDD5-07EA6C215725}" dt="2022-05-19T16:48:08.386" v="43" actId="1076"/>
          <ac:picMkLst>
            <pc:docMk/>
            <pc:sldMk cId="3547183566" sldId="288"/>
            <ac:picMk id="3" creationId="{4563A7EC-EBC8-410D-8FC1-6B82110807E5}"/>
          </ac:picMkLst>
        </pc:picChg>
        <pc:cxnChg chg="add mod">
          <ac:chgData name="Veniero Facchetti" userId="f2c6c99af91c4974" providerId="LiveId" clId="{A82889F0-C289-4875-BDD5-07EA6C215725}" dt="2022-05-19T16:47:49.091" v="40" actId="1076"/>
          <ac:cxnSpMkLst>
            <pc:docMk/>
            <pc:sldMk cId="3547183566" sldId="288"/>
            <ac:cxnSpMk id="9" creationId="{5A088D6C-C329-4AD9-C983-86869518307E}"/>
          </ac:cxnSpMkLst>
        </pc:cxnChg>
        <pc:cxnChg chg="del">
          <ac:chgData name="Veniero Facchetti" userId="f2c6c99af91c4974" providerId="LiveId" clId="{A82889F0-C289-4875-BDD5-07EA6C215725}" dt="2022-05-19T16:48:01.154" v="41" actId="478"/>
          <ac:cxnSpMkLst>
            <pc:docMk/>
            <pc:sldMk cId="3547183566" sldId="288"/>
            <ac:cxnSpMk id="42" creationId="{51BF7A8A-8E44-4A36-8CD6-164E3D8F1AB7}"/>
          </ac:cxnSpMkLst>
        </pc:cxnChg>
      </pc:sldChg>
      <pc:sldChg chg="addSp delSp modSp add mod ord">
        <pc:chgData name="Veniero Facchetti" userId="f2c6c99af91c4974" providerId="LiveId" clId="{A82889F0-C289-4875-BDD5-07EA6C215725}" dt="2022-05-19T16:46:42.980" v="25" actId="478"/>
        <pc:sldMkLst>
          <pc:docMk/>
          <pc:sldMk cId="1194612023" sldId="289"/>
        </pc:sldMkLst>
        <pc:spChg chg="add mod">
          <ac:chgData name="Veniero Facchetti" userId="f2c6c99af91c4974" providerId="LiveId" clId="{A82889F0-C289-4875-BDD5-07EA6C215725}" dt="2022-05-19T16:46:38.782" v="24" actId="1076"/>
          <ac:spMkLst>
            <pc:docMk/>
            <pc:sldMk cId="1194612023" sldId="289"/>
            <ac:spMk id="11" creationId="{BB4C37BD-D8BD-1E3C-4975-750BB234AF0C}"/>
          </ac:spMkLst>
        </pc:spChg>
        <pc:spChg chg="mod">
          <ac:chgData name="Veniero Facchetti" userId="f2c6c99af91c4974" providerId="LiveId" clId="{A82889F0-C289-4875-BDD5-07EA6C215725}" dt="2022-05-19T16:46:11.498" v="16" actId="20577"/>
          <ac:spMkLst>
            <pc:docMk/>
            <pc:sldMk cId="1194612023" sldId="289"/>
            <ac:spMk id="20" creationId="{A3702E66-AA96-4997-AA56-4C95A1523A2C}"/>
          </ac:spMkLst>
        </pc:spChg>
        <pc:spChg chg="del">
          <ac:chgData name="Veniero Facchetti" userId="f2c6c99af91c4974" providerId="LiveId" clId="{A82889F0-C289-4875-BDD5-07EA6C215725}" dt="2022-05-19T16:46:42.980" v="25" actId="478"/>
          <ac:spMkLst>
            <pc:docMk/>
            <pc:sldMk cId="1194612023" sldId="289"/>
            <ac:spMk id="23" creationId="{41E2EA88-8637-408A-AFA3-0F274263DF4A}"/>
          </ac:spMkLst>
        </pc:spChg>
        <pc:spChg chg="del">
          <ac:chgData name="Veniero Facchetti" userId="f2c6c99af91c4974" providerId="LiveId" clId="{A82889F0-C289-4875-BDD5-07EA6C215725}" dt="2022-05-19T16:46:14.573" v="17" actId="478"/>
          <ac:spMkLst>
            <pc:docMk/>
            <pc:sldMk cId="1194612023" sldId="289"/>
            <ac:spMk id="25" creationId="{AC2FA1ED-7704-47C6-BF6A-33D03A9E273F}"/>
          </ac:spMkLst>
        </pc:spChg>
        <pc:spChg chg="del">
          <ac:chgData name="Veniero Facchetti" userId="f2c6c99af91c4974" providerId="LiveId" clId="{A82889F0-C289-4875-BDD5-07EA6C215725}" dt="2022-05-19T16:46:17.580" v="19" actId="478"/>
          <ac:spMkLst>
            <pc:docMk/>
            <pc:sldMk cId="1194612023" sldId="289"/>
            <ac:spMk id="27" creationId="{4E665F86-78E6-4E35-9F0A-4BF36CB85BE9}"/>
          </ac:spMkLst>
        </pc:spChg>
        <pc:graphicFrameChg chg="del">
          <ac:chgData name="Veniero Facchetti" userId="f2c6c99af91c4974" providerId="LiveId" clId="{A82889F0-C289-4875-BDD5-07EA6C215725}" dt="2022-05-19T16:46:20.239" v="20" actId="478"/>
          <ac:graphicFrameMkLst>
            <pc:docMk/>
            <pc:sldMk cId="1194612023" sldId="289"/>
            <ac:graphicFrameMk id="6" creationId="{B4809618-A6F3-4B20-994E-AD6468EB4D71}"/>
          </ac:graphicFrameMkLst>
        </pc:graphicFrameChg>
        <pc:picChg chg="del">
          <ac:chgData name="Veniero Facchetti" userId="f2c6c99af91c4974" providerId="LiveId" clId="{A82889F0-C289-4875-BDD5-07EA6C215725}" dt="2022-05-19T16:46:15.028" v="18" actId="478"/>
          <ac:picMkLst>
            <pc:docMk/>
            <pc:sldMk cId="1194612023" sldId="289"/>
            <ac:picMk id="3" creationId="{4563A7EC-EBC8-410D-8FC1-6B82110807E5}"/>
          </ac:picMkLst>
        </pc:picChg>
        <pc:picChg chg="add mod">
          <ac:chgData name="Veniero Facchetti" userId="f2c6c99af91c4974" providerId="LiveId" clId="{A82889F0-C289-4875-BDD5-07EA6C215725}" dt="2022-05-19T16:46:28.157" v="22" actId="1076"/>
          <ac:picMkLst>
            <pc:docMk/>
            <pc:sldMk cId="1194612023" sldId="289"/>
            <ac:picMk id="9" creationId="{E77246C2-C050-CC07-EED7-8637A4108BBD}"/>
          </ac:picMkLst>
        </pc:picChg>
        <pc:picChg chg="add mod">
          <ac:chgData name="Veniero Facchetti" userId="f2c6c99af91c4974" providerId="LiveId" clId="{A82889F0-C289-4875-BDD5-07EA6C215725}" dt="2022-05-19T16:46:28.157" v="22" actId="1076"/>
          <ac:picMkLst>
            <pc:docMk/>
            <pc:sldMk cId="1194612023" sldId="289"/>
            <ac:picMk id="10" creationId="{F5744C83-40AC-2A13-A78B-85E15E87F8D2}"/>
          </ac:picMkLst>
        </pc:picChg>
      </pc:sldChg>
      <pc:sldChg chg="del">
        <pc:chgData name="Veniero Facchetti" userId="f2c6c99af91c4974" providerId="LiveId" clId="{A82889F0-C289-4875-BDD5-07EA6C215725}" dt="2022-05-19T16:45:23.737" v="2" actId="2696"/>
        <pc:sldMkLst>
          <pc:docMk/>
          <pc:sldMk cId="4008157500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681FA45A-0882-2E42-BB65-D4E30275D77E}" type="datetimeFigureOut">
              <a:rPr lang="it-IT" smtClean="0"/>
              <a:pPr/>
              <a:t>19/05/2022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B1370D63-9158-BD4D-9276-0D6B11293BF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9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524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70D63-9158-BD4D-9276-0D6B11293BFA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5006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2F8B-AFAB-7E42-8432-A5F8E3AC75DC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6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69B7-FCD2-9D4B-8E75-10DF5796BEF1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7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9D0E-62E7-9D41-A949-6C06B82E1EE1}" type="datetime1">
              <a:rPr lang="it-IT" smtClean="0"/>
              <a:pPr/>
              <a:t>19/05/2022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87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9F79-F40C-1C42-BBD2-2273A9E9FECE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5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B1125-DD4A-BD4C-95A1-F24081310AA1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9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9D0E-62E7-9D41-A949-6C06B82E1EE1}" type="datetime1">
              <a:rPr lang="it-IT" smtClean="0"/>
              <a:pPr/>
              <a:t>19/05/2022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7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65700-0F78-7B49-B17F-4EBCED624A69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9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E49B7-2E22-4247-A272-39BC49D836DB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1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4">
            <a:extLst>
              <a:ext uri="{FF2B5EF4-FFF2-40B4-BE49-F238E27FC236}">
                <a16:creationId xmlns:a16="http://schemas.microsoft.com/office/drawing/2014/main" id="{6687FCB6-6C2B-4BDD-BDF1-2E5AFDE44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7482"/>
          <a:stretch/>
        </p:blipFill>
        <p:spPr>
          <a:xfrm>
            <a:off x="-1" y="6579704"/>
            <a:ext cx="12191999" cy="278295"/>
          </a:xfrm>
          <a:prstGeom prst="rect">
            <a:avLst/>
          </a:prstGeom>
        </p:spPr>
      </p:pic>
      <p:pic>
        <p:nvPicPr>
          <p:cNvPr id="10" name="Immagine 14">
            <a:extLst>
              <a:ext uri="{FF2B5EF4-FFF2-40B4-BE49-F238E27FC236}">
                <a16:creationId xmlns:a16="http://schemas.microsoft.com/office/drawing/2014/main" id="{F83035ED-2617-492A-BF19-2B61D00B6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7482"/>
          <a:stretch/>
        </p:blipFill>
        <p:spPr>
          <a:xfrm>
            <a:off x="-1" y="6579704"/>
            <a:ext cx="12191999" cy="278295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3D5558-1291-45BB-AE33-1EEDDD168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8087" cy="86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2769634-78C8-46C9-BCDB-8C40A027EC6D}"/>
              </a:ext>
            </a:extLst>
          </p:cNvPr>
          <p:cNvSpPr txBox="1"/>
          <p:nvPr userDrawn="1"/>
        </p:nvSpPr>
        <p:spPr>
          <a:xfrm>
            <a:off x="-57551" y="6530932"/>
            <a:ext cx="1218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IVS 2022 |  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Conference</a:t>
            </a:r>
            <a:endParaRPr lang="it-IT" dirty="0"/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83B619A-91A7-4544-B8B9-36BEC83F6F54}"/>
              </a:ext>
            </a:extLst>
          </p:cNvPr>
          <p:cNvSpPr txBox="1">
            <a:spLocks/>
          </p:cNvSpPr>
          <p:nvPr userDrawn="1"/>
        </p:nvSpPr>
        <p:spPr>
          <a:xfrm>
            <a:off x="9027555" y="65675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A8214C-FA1D-6847-9EEC-AC2A1036FCC5}" type="slidenum">
              <a:rPr lang="it-IT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‹N›</a:t>
            </a:fld>
            <a:endParaRPr lang="it-IT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19">
            <a:extLst>
              <a:ext uri="{FF2B5EF4-FFF2-40B4-BE49-F238E27FC236}">
                <a16:creationId xmlns:a16="http://schemas.microsoft.com/office/drawing/2014/main" id="{6C9AEA64-804D-4BF8-AB37-1AEC2CDF45A5}"/>
              </a:ext>
            </a:extLst>
          </p:cNvPr>
          <p:cNvGrpSpPr/>
          <p:nvPr userDrawn="1"/>
        </p:nvGrpSpPr>
        <p:grpSpPr>
          <a:xfrm>
            <a:off x="7634941" y="279245"/>
            <a:ext cx="1757109" cy="534102"/>
            <a:chOff x="7773004" y="383063"/>
            <a:chExt cx="1757109" cy="534102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04111AD-6CC6-45C9-B429-944EC79BD2F3}"/>
                </a:ext>
              </a:extLst>
            </p:cNvPr>
            <p:cNvGrpSpPr/>
            <p:nvPr/>
          </p:nvGrpSpPr>
          <p:grpSpPr>
            <a:xfrm>
              <a:off x="7773004" y="557961"/>
              <a:ext cx="1757109" cy="100583"/>
              <a:chOff x="611187" y="1916113"/>
              <a:chExt cx="7921626" cy="593005"/>
            </a:xfrm>
          </p:grpSpPr>
          <p:cxnSp>
            <p:nvCxnSpPr>
              <p:cNvPr id="20" name="Connettore 1 10">
                <a:extLst>
                  <a:ext uri="{FF2B5EF4-FFF2-40B4-BE49-F238E27FC236}">
                    <a16:creationId xmlns:a16="http://schemas.microsoft.com/office/drawing/2014/main" id="{FE862046-0300-4185-B5F7-1F8A16B00167}"/>
                  </a:ext>
                </a:extLst>
              </p:cNvPr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11">
                <a:extLst>
                  <a:ext uri="{FF2B5EF4-FFF2-40B4-BE49-F238E27FC236}">
                    <a16:creationId xmlns:a16="http://schemas.microsoft.com/office/drawing/2014/main" id="{9EA38701-7F6D-4F38-8D8A-9AAFD6580123}"/>
                  </a:ext>
                </a:extLst>
              </p:cNvPr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15">
                <a:extLst>
                  <a:ext uri="{FF2B5EF4-FFF2-40B4-BE49-F238E27FC236}">
                    <a16:creationId xmlns:a16="http://schemas.microsoft.com/office/drawing/2014/main" id="{2DB8F119-EDB1-4C30-9F63-12766702BC58}"/>
                  </a:ext>
                </a:extLst>
              </p:cNvPr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158A2BE-10C8-44FF-A767-1DDB173E1E32}"/>
                </a:ext>
              </a:extLst>
            </p:cNvPr>
            <p:cNvSpPr txBox="1"/>
            <p:nvPr/>
          </p:nvSpPr>
          <p:spPr>
            <a:xfrm>
              <a:off x="7773088" y="383063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F8FA77F6-844E-4337-BA07-9D03C5F0964F}"/>
                </a:ext>
              </a:extLst>
            </p:cNvPr>
            <p:cNvGrpSpPr/>
            <p:nvPr/>
          </p:nvGrpSpPr>
          <p:grpSpPr>
            <a:xfrm>
              <a:off x="7854356" y="676765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D8406FC3-5222-4EC2-B7B4-ECAB9506E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85C2F3FA-AA53-489B-83D8-172B59AF9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grpSp>
        <p:nvGrpSpPr>
          <p:cNvPr id="23" name="Gruppieren 28">
            <a:extLst>
              <a:ext uri="{FF2B5EF4-FFF2-40B4-BE49-F238E27FC236}">
                <a16:creationId xmlns:a16="http://schemas.microsoft.com/office/drawing/2014/main" id="{AC8C9E71-405F-40BD-914D-087E3424908D}"/>
              </a:ext>
            </a:extLst>
          </p:cNvPr>
          <p:cNvGrpSpPr/>
          <p:nvPr userDrawn="1"/>
        </p:nvGrpSpPr>
        <p:grpSpPr>
          <a:xfrm>
            <a:off x="9876712" y="454143"/>
            <a:ext cx="1757109" cy="100583"/>
            <a:chOff x="10014775" y="557961"/>
            <a:chExt cx="1757109" cy="100583"/>
          </a:xfrm>
        </p:grpSpPr>
        <p:cxnSp>
          <p:nvCxnSpPr>
            <p:cNvPr id="24" name="Connettore 1 10">
              <a:extLst>
                <a:ext uri="{FF2B5EF4-FFF2-40B4-BE49-F238E27FC236}">
                  <a16:creationId xmlns:a16="http://schemas.microsoft.com/office/drawing/2014/main" id="{B9CE54E5-7C47-47B4-ADC9-66441AB60306}"/>
                </a:ext>
              </a:extLst>
            </p:cNvPr>
            <p:cNvCxnSpPr/>
            <p:nvPr/>
          </p:nvCxnSpPr>
          <p:spPr>
            <a:xfrm flipV="1">
              <a:off x="10016054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1">
              <a:extLst>
                <a:ext uri="{FF2B5EF4-FFF2-40B4-BE49-F238E27FC236}">
                  <a16:creationId xmlns:a16="http://schemas.microsoft.com/office/drawing/2014/main" id="{EBEFE5D9-D42F-4ED9-9E67-69D096B693ED}"/>
                </a:ext>
              </a:extLst>
            </p:cNvPr>
            <p:cNvCxnSpPr/>
            <p:nvPr/>
          </p:nvCxnSpPr>
          <p:spPr>
            <a:xfrm flipV="1">
              <a:off x="10014775" y="557961"/>
              <a:ext cx="1757109" cy="65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5">
              <a:extLst>
                <a:ext uri="{FF2B5EF4-FFF2-40B4-BE49-F238E27FC236}">
                  <a16:creationId xmlns:a16="http://schemas.microsoft.com/office/drawing/2014/main" id="{D3E25A83-083F-432F-A83B-85595F08B8FF}"/>
                </a:ext>
              </a:extLst>
            </p:cNvPr>
            <p:cNvCxnSpPr/>
            <p:nvPr/>
          </p:nvCxnSpPr>
          <p:spPr>
            <a:xfrm flipV="1">
              <a:off x="11771199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16">
            <a:extLst>
              <a:ext uri="{FF2B5EF4-FFF2-40B4-BE49-F238E27FC236}">
                <a16:creationId xmlns:a16="http://schemas.microsoft.com/office/drawing/2014/main" id="{F060DCB3-1895-42BD-BBDF-F66FAAC8B9D3}"/>
              </a:ext>
            </a:extLst>
          </p:cNvPr>
          <p:cNvSpPr txBox="1"/>
          <p:nvPr userDrawn="1"/>
        </p:nvSpPr>
        <p:spPr>
          <a:xfrm>
            <a:off x="9876796" y="279245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28" name="Grafik 5">
            <a:extLst>
              <a:ext uri="{FF2B5EF4-FFF2-40B4-BE49-F238E27FC236}">
                <a16:creationId xmlns:a16="http://schemas.microsoft.com/office/drawing/2014/main" id="{4EB0F078-0226-4D14-8CCF-8CBF2FC208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95266" y="4090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33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DC60-1757-E045-A478-19FC60330ECF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5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45C5-A38B-CE46-A06F-3B82732EFF6E}" type="datetime1">
              <a:rPr lang="it-IT" smtClean="0"/>
              <a:pPr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9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9D0E-62E7-9D41-A949-6C06B82E1EE1}" type="datetime1">
              <a:rPr lang="it-IT" smtClean="0"/>
              <a:pPr/>
              <a:t>19/05/2022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376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posts/tenaris_tenarishydrogensolutions-tenarisaroundtheworld-activity-6909893610477932544-OLKV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hyperlink" Target="https://www.tenaris.com/en/newsroom/news-listing/tenaris-solution-for-dual-fuel-plants-and-hydrogen--02418096921" TargetMode="External"/><Relationship Id="rId12" Type="http://schemas.openxmlformats.org/officeDocument/2006/relationships/hyperlink" Target="https://twitter.com/Tenaris/status/1504110324911415297?cxt=HHwWgoC9teKX1t8pAAA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enaris.com/en/newsroom/news-listing/tenaris-introduces-thera-technology-at-the-hydroge--07592965721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www.tenaris.com/en/newsroom/news-listing/tenaris-launches-hydrogen-embrittlement-resistant--24196079021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s://www.facebook.com/TenarisEvents/photos/a.208484985852194/5426512904049350/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3.png"/><Relationship Id="rId14" Type="http://schemas.openxmlformats.org/officeDocument/2006/relationships/hyperlink" Target="https://www.tenaris.com/en/newsroom/news-listing/tenaris-line-pipe-qualified-for-hydrogen-transport--1613734572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698" y="1996665"/>
            <a:ext cx="7874229" cy="1111055"/>
          </a:xfrm>
        </p:spPr>
        <p:txBody>
          <a:bodyPr vert="horz" lIns="0" tIns="0" rIns="0" bIns="0" rtlCol="0" anchor="b">
            <a:noAutofit/>
          </a:bodyPr>
          <a:lstStyle/>
          <a:p>
            <a:pPr algn="l"/>
            <a:r>
              <a:rPr lang="it-IT" sz="4800" b="1" dirty="0">
                <a:solidFill>
                  <a:srgbClr val="286AA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Stefano Crippa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7482"/>
          <a:stretch/>
        </p:blipFill>
        <p:spPr>
          <a:xfrm>
            <a:off x="1240" y="3126528"/>
            <a:ext cx="12191999" cy="2883853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590698" y="3504302"/>
            <a:ext cx="10347268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en-US" sz="48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Tenaris Products for Energy Transition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77FEA0-2101-4BA5-919E-B2A8A4FE1440}"/>
              </a:ext>
            </a:extLst>
          </p:cNvPr>
          <p:cNvSpPr txBox="1"/>
          <p:nvPr/>
        </p:nvSpPr>
        <p:spPr>
          <a:xfrm>
            <a:off x="506200" y="3213694"/>
            <a:ext cx="950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Tenaris Product Manager • TENARIS Pipeline Technology Division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CF0A007-FE5B-4383-A915-E799E06BFD80}"/>
              </a:ext>
            </a:extLst>
          </p:cNvPr>
          <p:cNvGrpSpPr/>
          <p:nvPr/>
        </p:nvGrpSpPr>
        <p:grpSpPr>
          <a:xfrm>
            <a:off x="7773004" y="383063"/>
            <a:ext cx="1757109" cy="534102"/>
            <a:chOff x="7773004" y="383063"/>
            <a:chExt cx="1757109" cy="534102"/>
          </a:xfrm>
        </p:grpSpPr>
        <p:grpSp>
          <p:nvGrpSpPr>
            <p:cNvPr id="10" name="Gruppo 9"/>
            <p:cNvGrpSpPr/>
            <p:nvPr/>
          </p:nvGrpSpPr>
          <p:grpSpPr>
            <a:xfrm>
              <a:off x="7773004" y="557961"/>
              <a:ext cx="1757109" cy="100583"/>
              <a:chOff x="611187" y="1916113"/>
              <a:chExt cx="7921626" cy="593005"/>
            </a:xfrm>
          </p:grpSpPr>
          <p:cxnSp>
            <p:nvCxnSpPr>
              <p:cNvPr id="11" name="Connettore 1 10"/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16"/>
            <p:cNvSpPr txBox="1"/>
            <p:nvPr/>
          </p:nvSpPr>
          <p:spPr>
            <a:xfrm>
              <a:off x="7773088" y="383063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7854356" y="676765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2DC5C-A03F-493D-B2B1-453052F4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4" y="40835"/>
            <a:ext cx="7559040" cy="140208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1FF9981-4EA8-4F26-AF36-44BC6EE10204}"/>
              </a:ext>
            </a:extLst>
          </p:cNvPr>
          <p:cNvGrpSpPr/>
          <p:nvPr/>
        </p:nvGrpSpPr>
        <p:grpSpPr>
          <a:xfrm>
            <a:off x="10014775" y="557961"/>
            <a:ext cx="1757109" cy="100583"/>
            <a:chOff x="10014775" y="557961"/>
            <a:chExt cx="1757109" cy="100583"/>
          </a:xfrm>
        </p:grpSpPr>
        <p:cxnSp>
          <p:nvCxnSpPr>
            <p:cNvPr id="23" name="Connettore 1 10">
              <a:extLst>
                <a:ext uri="{FF2B5EF4-FFF2-40B4-BE49-F238E27FC236}">
                  <a16:creationId xmlns:a16="http://schemas.microsoft.com/office/drawing/2014/main" id="{F4E25FE4-2731-402C-A406-960893A06EBB}"/>
                </a:ext>
              </a:extLst>
            </p:cNvPr>
            <p:cNvCxnSpPr/>
            <p:nvPr/>
          </p:nvCxnSpPr>
          <p:spPr>
            <a:xfrm flipV="1">
              <a:off x="10016054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1">
              <a:extLst>
                <a:ext uri="{FF2B5EF4-FFF2-40B4-BE49-F238E27FC236}">
                  <a16:creationId xmlns:a16="http://schemas.microsoft.com/office/drawing/2014/main" id="{EC75598E-8003-4B6D-974A-AE6F8945D76A}"/>
                </a:ext>
              </a:extLst>
            </p:cNvPr>
            <p:cNvCxnSpPr/>
            <p:nvPr/>
          </p:nvCxnSpPr>
          <p:spPr>
            <a:xfrm flipV="1">
              <a:off x="10014775" y="557961"/>
              <a:ext cx="1757109" cy="65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5">
              <a:extLst>
                <a:ext uri="{FF2B5EF4-FFF2-40B4-BE49-F238E27FC236}">
                  <a16:creationId xmlns:a16="http://schemas.microsoft.com/office/drawing/2014/main" id="{C6BA1391-56A8-4722-B872-ECB8630CF84B}"/>
                </a:ext>
              </a:extLst>
            </p:cNvPr>
            <p:cNvCxnSpPr/>
            <p:nvPr/>
          </p:nvCxnSpPr>
          <p:spPr>
            <a:xfrm flipV="1">
              <a:off x="11771199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767C732D-B4A9-4B91-8A75-597569E323EB}"/>
              </a:ext>
            </a:extLst>
          </p:cNvPr>
          <p:cNvSpPr txBox="1"/>
          <p:nvPr/>
        </p:nvSpPr>
        <p:spPr>
          <a:xfrm>
            <a:off x="10014859" y="383063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C961A3-104C-4916-A925-E1D3A1E00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329" y="512879"/>
            <a:ext cx="720000" cy="720000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1C55F4FA-15E9-4ACA-8C27-706AAC8A73F0}"/>
              </a:ext>
            </a:extLst>
          </p:cNvPr>
          <p:cNvSpPr txBox="1">
            <a:spLocks/>
          </p:cNvSpPr>
          <p:nvPr/>
        </p:nvSpPr>
        <p:spPr>
          <a:xfrm>
            <a:off x="506200" y="5913529"/>
            <a:ext cx="8657255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IVS 2022</a:t>
            </a:r>
          </a:p>
          <a:p>
            <a:pPr algn="l"/>
            <a:r>
              <a:rPr lang="it-IT" sz="2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24982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25">
            <a:extLst>
              <a:ext uri="{FF2B5EF4-FFF2-40B4-BE49-F238E27FC236}">
                <a16:creationId xmlns:a16="http://schemas.microsoft.com/office/drawing/2014/main" id="{8E97FD82-53E7-4041-B097-4A2DE064886C}"/>
              </a:ext>
            </a:extLst>
          </p:cNvPr>
          <p:cNvSpPr/>
          <p:nvPr/>
        </p:nvSpPr>
        <p:spPr bwMode="auto">
          <a:xfrm>
            <a:off x="473550" y="1862104"/>
            <a:ext cx="8521813" cy="2020608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algn="just" defTabSz="686623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6623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Project Description: </a:t>
            </a:r>
          </a:p>
          <a:p>
            <a:pPr algn="just" defTabSz="686623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662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Development of a full-scale CCS facility on the Norwegian Continental Shelf (NCS). The project will compress and store CO2 captured from industrial sites: Fortum Oslo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Varme’s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waste-to-energy facility in Oslo and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Norcem’s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cement factory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Brevik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Liquid CO2 will be transported by ship from the capture facilities to a receiving terminal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Øygarden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CO2 will be transferred from the ship to intermediate storage tanks, prior to being sent through a pipeline on the seabed to injection wells for permanent storage in depleted reservoirs.</a:t>
            </a:r>
          </a:p>
        </p:txBody>
      </p:sp>
      <p:sp>
        <p:nvSpPr>
          <p:cNvPr id="3" name="CasellaDiTesto 18">
            <a:extLst>
              <a:ext uri="{FF2B5EF4-FFF2-40B4-BE49-F238E27FC236}">
                <a16:creationId xmlns:a16="http://schemas.microsoft.com/office/drawing/2014/main" id="{C8D38555-879E-448D-835D-74923D654CE5}"/>
              </a:ext>
            </a:extLst>
          </p:cNvPr>
          <p:cNvSpPr txBox="1"/>
          <p:nvPr/>
        </p:nvSpPr>
        <p:spPr>
          <a:xfrm>
            <a:off x="327193" y="1157660"/>
            <a:ext cx="68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Equinor – Northern Lights CCS</a:t>
            </a:r>
          </a:p>
        </p:txBody>
      </p:sp>
      <p:sp>
        <p:nvSpPr>
          <p:cNvPr id="42" name="Pentagon 26">
            <a:extLst>
              <a:ext uri="{FF2B5EF4-FFF2-40B4-BE49-F238E27FC236}">
                <a16:creationId xmlns:a16="http://schemas.microsoft.com/office/drawing/2014/main" id="{891753D7-40AE-47FD-86CA-0CA0071B1A90}"/>
              </a:ext>
            </a:extLst>
          </p:cNvPr>
          <p:cNvSpPr/>
          <p:nvPr/>
        </p:nvSpPr>
        <p:spPr bwMode="auto">
          <a:xfrm>
            <a:off x="2356348" y="2095256"/>
            <a:ext cx="1675077" cy="201552"/>
          </a:xfrm>
          <a:prstGeom prst="homePlate">
            <a:avLst/>
          </a:prstGeom>
          <a:solidFill>
            <a:srgbClr val="009900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r>
              <a:rPr lang="fr-CH" sz="1201" b="1" dirty="0">
                <a:solidFill>
                  <a:srgbClr val="FFFFFF"/>
                </a:solidFill>
                <a:latin typeface="Verdana" charset="0"/>
              </a:rPr>
              <a:t>2020</a:t>
            </a:r>
            <a:endParaRPr lang="en-US" sz="1201" b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3" name="Notched Right Arrow 28">
            <a:extLst>
              <a:ext uri="{FF2B5EF4-FFF2-40B4-BE49-F238E27FC236}">
                <a16:creationId xmlns:a16="http://schemas.microsoft.com/office/drawing/2014/main" id="{E26D9211-D587-4E8B-B88F-4C4DC9232B0F}"/>
              </a:ext>
            </a:extLst>
          </p:cNvPr>
          <p:cNvSpPr/>
          <p:nvPr/>
        </p:nvSpPr>
        <p:spPr bwMode="auto">
          <a:xfrm>
            <a:off x="7391164" y="1985141"/>
            <a:ext cx="1604199" cy="446591"/>
          </a:xfrm>
          <a:prstGeom prst="notchedRightArrow">
            <a:avLst/>
          </a:prstGeom>
          <a:solidFill>
            <a:srgbClr val="009900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r>
              <a:rPr lang="it-IT" sz="1201" b="1" dirty="0">
                <a:solidFill>
                  <a:srgbClr val="FFFFFF"/>
                </a:solidFill>
                <a:latin typeface="Verdana" charset="0"/>
              </a:rPr>
              <a:t>2024</a:t>
            </a:r>
            <a:endParaRPr lang="en-US" sz="1201" b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4" name="Chevron 29">
            <a:extLst>
              <a:ext uri="{FF2B5EF4-FFF2-40B4-BE49-F238E27FC236}">
                <a16:creationId xmlns:a16="http://schemas.microsoft.com/office/drawing/2014/main" id="{CC2FD6C6-3092-4528-8B91-B0841BCE6B12}"/>
              </a:ext>
            </a:extLst>
          </p:cNvPr>
          <p:cNvSpPr/>
          <p:nvPr/>
        </p:nvSpPr>
        <p:spPr bwMode="auto">
          <a:xfrm>
            <a:off x="4034818" y="2096568"/>
            <a:ext cx="1204577" cy="219727"/>
          </a:xfrm>
          <a:prstGeom prst="chevron">
            <a:avLst/>
          </a:prstGeom>
          <a:solidFill>
            <a:srgbClr val="009900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r>
              <a:rPr lang="fr-CH" sz="1201" b="1" dirty="0">
                <a:solidFill>
                  <a:srgbClr val="FFFFFF"/>
                </a:solidFill>
                <a:latin typeface="Verdana" charset="0"/>
              </a:rPr>
              <a:t>2021</a:t>
            </a:r>
            <a:endParaRPr lang="en-US" sz="1201" b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45" name="Oval 31">
            <a:extLst>
              <a:ext uri="{FF2B5EF4-FFF2-40B4-BE49-F238E27FC236}">
                <a16:creationId xmlns:a16="http://schemas.microsoft.com/office/drawing/2014/main" id="{6FB4188C-67CA-409B-9CE2-525D383AA83B}"/>
              </a:ext>
            </a:extLst>
          </p:cNvPr>
          <p:cNvSpPr/>
          <p:nvPr/>
        </p:nvSpPr>
        <p:spPr bwMode="auto">
          <a:xfrm>
            <a:off x="4403162" y="2031275"/>
            <a:ext cx="32528" cy="33158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endParaRPr lang="en-US" sz="1352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46" name="TextBox 35">
            <a:extLst>
              <a:ext uri="{FF2B5EF4-FFF2-40B4-BE49-F238E27FC236}">
                <a16:creationId xmlns:a16="http://schemas.microsoft.com/office/drawing/2014/main" id="{040A5E6F-96CA-4F3C-AF81-69752FEB61F3}"/>
              </a:ext>
            </a:extLst>
          </p:cNvPr>
          <p:cNvSpPr txBox="1"/>
          <p:nvPr/>
        </p:nvSpPr>
        <p:spPr>
          <a:xfrm>
            <a:off x="3090196" y="1851602"/>
            <a:ext cx="1027381" cy="18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623"/>
            <a:r>
              <a:rPr lang="fr-CH" sz="901" b="1" baseline="-25000" dirty="0">
                <a:solidFill>
                  <a:srgbClr val="000000"/>
                </a:solidFill>
                <a:latin typeface="Verdana"/>
              </a:rPr>
              <a:t>FID</a:t>
            </a:r>
            <a:endParaRPr lang="en-US" sz="901" b="1" baseline="-25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429C3251-10E1-403B-82AF-2FF4B475D23D}"/>
              </a:ext>
            </a:extLst>
          </p:cNvPr>
          <p:cNvSpPr txBox="1"/>
          <p:nvPr/>
        </p:nvSpPr>
        <p:spPr>
          <a:xfrm>
            <a:off x="3911453" y="1832049"/>
            <a:ext cx="1027381" cy="18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623"/>
            <a:r>
              <a:rPr lang="fr-CH" sz="901" b="1" baseline="-25000" dirty="0">
                <a:solidFill>
                  <a:srgbClr val="000000"/>
                </a:solidFill>
                <a:latin typeface="Verdana"/>
              </a:rPr>
              <a:t>PO</a:t>
            </a:r>
            <a:endParaRPr lang="en-US" sz="901" b="1" baseline="-25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8" name="Oval 17">
            <a:extLst>
              <a:ext uri="{FF2B5EF4-FFF2-40B4-BE49-F238E27FC236}">
                <a16:creationId xmlns:a16="http://schemas.microsoft.com/office/drawing/2014/main" id="{3A6BD017-8802-4697-8975-2C97DC57EB0F}"/>
              </a:ext>
            </a:extLst>
          </p:cNvPr>
          <p:cNvSpPr/>
          <p:nvPr/>
        </p:nvSpPr>
        <p:spPr bwMode="auto">
          <a:xfrm>
            <a:off x="3587335" y="2042208"/>
            <a:ext cx="32528" cy="33158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endParaRPr lang="en-US" sz="1352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49" name="Chevron 29">
            <a:extLst>
              <a:ext uri="{FF2B5EF4-FFF2-40B4-BE49-F238E27FC236}">
                <a16:creationId xmlns:a16="http://schemas.microsoft.com/office/drawing/2014/main" id="{8F00FAFF-2F74-47B3-B00F-A043FCF8545F}"/>
              </a:ext>
            </a:extLst>
          </p:cNvPr>
          <p:cNvSpPr/>
          <p:nvPr/>
        </p:nvSpPr>
        <p:spPr bwMode="auto">
          <a:xfrm>
            <a:off x="5239395" y="2098320"/>
            <a:ext cx="1214509" cy="217975"/>
          </a:xfrm>
          <a:prstGeom prst="chevron">
            <a:avLst/>
          </a:prstGeom>
          <a:solidFill>
            <a:srgbClr val="009900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r>
              <a:rPr lang="fr-CH" sz="1201" b="1" dirty="0">
                <a:solidFill>
                  <a:srgbClr val="FFFFFF"/>
                </a:solidFill>
                <a:latin typeface="Verdana" charset="0"/>
              </a:rPr>
              <a:t>2022</a:t>
            </a:r>
            <a:endParaRPr lang="en-US" sz="1201" b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50" name="Chevron 29">
            <a:extLst>
              <a:ext uri="{FF2B5EF4-FFF2-40B4-BE49-F238E27FC236}">
                <a16:creationId xmlns:a16="http://schemas.microsoft.com/office/drawing/2014/main" id="{F273DF02-2F60-445A-B727-2ABBA87F0B99}"/>
              </a:ext>
            </a:extLst>
          </p:cNvPr>
          <p:cNvSpPr/>
          <p:nvPr/>
        </p:nvSpPr>
        <p:spPr bwMode="auto">
          <a:xfrm>
            <a:off x="6457298" y="2095256"/>
            <a:ext cx="930471" cy="221039"/>
          </a:xfrm>
          <a:prstGeom prst="chevron">
            <a:avLst/>
          </a:prstGeom>
          <a:solidFill>
            <a:srgbClr val="009900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r>
              <a:rPr lang="fr-CH" sz="1201" b="1" dirty="0">
                <a:solidFill>
                  <a:srgbClr val="FFFFFF"/>
                </a:solidFill>
                <a:latin typeface="Verdana" charset="0"/>
              </a:rPr>
              <a:t>2023</a:t>
            </a:r>
            <a:endParaRPr lang="en-US" sz="1201" b="1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51" name="Oval 32">
            <a:extLst>
              <a:ext uri="{FF2B5EF4-FFF2-40B4-BE49-F238E27FC236}">
                <a16:creationId xmlns:a16="http://schemas.microsoft.com/office/drawing/2014/main" id="{9FB7B03E-4A97-4869-9960-25A187BD9667}"/>
              </a:ext>
            </a:extLst>
          </p:cNvPr>
          <p:cNvSpPr/>
          <p:nvPr/>
        </p:nvSpPr>
        <p:spPr bwMode="auto">
          <a:xfrm>
            <a:off x="5895465" y="2049723"/>
            <a:ext cx="32528" cy="33158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endParaRPr lang="en-US" sz="1352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2" name="TextBox 48">
            <a:extLst>
              <a:ext uri="{FF2B5EF4-FFF2-40B4-BE49-F238E27FC236}">
                <a16:creationId xmlns:a16="http://schemas.microsoft.com/office/drawing/2014/main" id="{8DE534D3-E3DB-46A9-A53F-B3AB1829ECC4}"/>
              </a:ext>
            </a:extLst>
          </p:cNvPr>
          <p:cNvSpPr txBox="1"/>
          <p:nvPr/>
        </p:nvSpPr>
        <p:spPr>
          <a:xfrm>
            <a:off x="5353745" y="1865907"/>
            <a:ext cx="1027381" cy="18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623"/>
            <a:r>
              <a:rPr lang="fr-CH" sz="901" b="1" baseline="-25000" dirty="0">
                <a:solidFill>
                  <a:srgbClr val="000000"/>
                </a:solidFill>
                <a:latin typeface="Verdana"/>
              </a:rPr>
              <a:t>Delivery </a:t>
            </a:r>
            <a:endParaRPr lang="en-US" sz="901" b="1" baseline="-25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3" name="Oval 32">
            <a:extLst>
              <a:ext uri="{FF2B5EF4-FFF2-40B4-BE49-F238E27FC236}">
                <a16:creationId xmlns:a16="http://schemas.microsoft.com/office/drawing/2014/main" id="{8D67FF2E-A8FE-44EE-9B7C-07694674B342}"/>
              </a:ext>
            </a:extLst>
          </p:cNvPr>
          <p:cNvSpPr/>
          <p:nvPr/>
        </p:nvSpPr>
        <p:spPr bwMode="auto">
          <a:xfrm>
            <a:off x="6643098" y="2044226"/>
            <a:ext cx="32528" cy="33158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endParaRPr lang="en-US" sz="1352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4" name="TextBox 48">
            <a:extLst>
              <a:ext uri="{FF2B5EF4-FFF2-40B4-BE49-F238E27FC236}">
                <a16:creationId xmlns:a16="http://schemas.microsoft.com/office/drawing/2014/main" id="{62D1556B-8939-4D52-8DBD-8A8EB3A9B765}"/>
              </a:ext>
            </a:extLst>
          </p:cNvPr>
          <p:cNvSpPr txBox="1"/>
          <p:nvPr/>
        </p:nvSpPr>
        <p:spPr>
          <a:xfrm>
            <a:off x="6101379" y="1860410"/>
            <a:ext cx="1027381" cy="18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623"/>
            <a:r>
              <a:rPr lang="fr-CH" sz="901" b="1" baseline="-25000" dirty="0">
                <a:solidFill>
                  <a:srgbClr val="000000"/>
                </a:solidFill>
                <a:latin typeface="Verdana"/>
              </a:rPr>
              <a:t>Installation</a:t>
            </a:r>
            <a:endParaRPr lang="en-US" sz="901" b="1" baseline="-25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5" name="Oval 32">
            <a:extLst>
              <a:ext uri="{FF2B5EF4-FFF2-40B4-BE49-F238E27FC236}">
                <a16:creationId xmlns:a16="http://schemas.microsoft.com/office/drawing/2014/main" id="{57361D29-E3CA-48EE-A461-B47A675A553C}"/>
              </a:ext>
            </a:extLst>
          </p:cNvPr>
          <p:cNvSpPr/>
          <p:nvPr/>
        </p:nvSpPr>
        <p:spPr bwMode="auto">
          <a:xfrm>
            <a:off x="8032903" y="2035749"/>
            <a:ext cx="32528" cy="33158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defTabSz="686623"/>
            <a:endParaRPr lang="en-US" sz="1352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6" name="TextBox 48">
            <a:extLst>
              <a:ext uri="{FF2B5EF4-FFF2-40B4-BE49-F238E27FC236}">
                <a16:creationId xmlns:a16="http://schemas.microsoft.com/office/drawing/2014/main" id="{8DC39495-EB03-4FC7-A4A2-346750521CCE}"/>
              </a:ext>
            </a:extLst>
          </p:cNvPr>
          <p:cNvSpPr txBox="1"/>
          <p:nvPr/>
        </p:nvSpPr>
        <p:spPr>
          <a:xfrm>
            <a:off x="7491183" y="1851933"/>
            <a:ext cx="1027381" cy="18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623"/>
            <a:r>
              <a:rPr lang="fr-CH" sz="901" b="1" baseline="-25000" dirty="0">
                <a:solidFill>
                  <a:srgbClr val="000000"/>
                </a:solidFill>
                <a:latin typeface="Verdana"/>
              </a:rPr>
              <a:t>Start-up </a:t>
            </a:r>
            <a:endParaRPr lang="en-US" sz="901" b="1" baseline="-250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7" name="Rectangle 27">
            <a:extLst>
              <a:ext uri="{FF2B5EF4-FFF2-40B4-BE49-F238E27FC236}">
                <a16:creationId xmlns:a16="http://schemas.microsoft.com/office/drawing/2014/main" id="{43B837CB-F53E-4381-9080-01F95D95D29C}"/>
              </a:ext>
            </a:extLst>
          </p:cNvPr>
          <p:cNvSpPr/>
          <p:nvPr/>
        </p:nvSpPr>
        <p:spPr bwMode="auto">
          <a:xfrm>
            <a:off x="552134" y="4095637"/>
            <a:ext cx="4100114" cy="2206378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665" tIns="34332" rIns="68665" bIns="34332" numCol="1" rtlCol="0" anchor="t" anchorCtr="0" compatLnSpc="1">
            <a:prstTxWarp prst="textNoShape">
              <a:avLst/>
            </a:prstTxWarp>
          </a:bodyPr>
          <a:lstStyle/>
          <a:p>
            <a:pPr algn="just" defTabSz="686623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Tenaris Line Pipe scope:</a:t>
            </a:r>
          </a:p>
          <a:p>
            <a:pPr algn="just" defTabSz="68662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742" indent="-128742" algn="just" defTabSz="68662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OD: 12’’</a:t>
            </a:r>
          </a:p>
          <a:p>
            <a:pPr marL="128742" indent="-128742" algn="just" defTabSz="68662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Volume: approx. 12,8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ThTn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 105 Km</a:t>
            </a:r>
          </a:p>
          <a:p>
            <a:pPr marL="128742" indent="-128742" algn="just" defTabSz="68662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Material grade: DNVGL SMLS 450 SFPD</a:t>
            </a:r>
          </a:p>
          <a:p>
            <a:pPr marL="128742" indent="-128742" algn="just" defTabSz="68662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delivery (bare pipe): by June 2022</a:t>
            </a:r>
          </a:p>
          <a:p>
            <a:pPr marL="128742" indent="-128742" algn="just" defTabSz="68662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Coating: AC coating (EPC responsibility)</a:t>
            </a:r>
          </a:p>
          <a:p>
            <a:pPr marL="128742" indent="-128742" algn="just" defTabSz="686623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Dalmine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19BB1F5F-D80F-4F09-AEBE-97DCA29C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701" y="3993797"/>
            <a:ext cx="4993461" cy="2483067"/>
          </a:xfrm>
          <a:prstGeom prst="rect">
            <a:avLst/>
          </a:prstGeom>
        </p:spPr>
      </p:pic>
      <p:pic>
        <p:nvPicPr>
          <p:cNvPr id="61" name="Immagine 5">
            <a:extLst>
              <a:ext uri="{FF2B5EF4-FFF2-40B4-BE49-F238E27FC236}">
                <a16:creationId xmlns:a16="http://schemas.microsoft.com/office/drawing/2014/main" id="{4AE7DEBC-BD24-4DB6-BBC9-9E2007AB6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000" y="1791075"/>
            <a:ext cx="2807138" cy="1978796"/>
          </a:xfrm>
          <a:prstGeom prst="rect">
            <a:avLst/>
          </a:prstGeom>
        </p:spPr>
      </p:pic>
      <p:cxnSp>
        <p:nvCxnSpPr>
          <p:cNvPr id="23" name="Connettore diritto 20">
            <a:extLst>
              <a:ext uri="{FF2B5EF4-FFF2-40B4-BE49-F238E27FC236}">
                <a16:creationId xmlns:a16="http://schemas.microsoft.com/office/drawing/2014/main" id="{62E42D57-7324-F11A-2BE8-1217E497B2F2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B1608C-1D9D-49AD-9CE5-6621765D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6" y="1823166"/>
            <a:ext cx="8302999" cy="467872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06C13E-661E-40A0-A18E-F66E46B42FD4}"/>
              </a:ext>
            </a:extLst>
          </p:cNvPr>
          <p:cNvSpPr txBox="1"/>
          <p:nvPr/>
        </p:nvSpPr>
        <p:spPr>
          <a:xfrm>
            <a:off x="351108" y="1268698"/>
            <a:ext cx="2328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TENARIS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6D4185B4-3A03-BDD2-A08A-D0C2355EABEC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1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9EDE5F6A-9D62-48C1-B5C9-4632A2FB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350" y="1838130"/>
            <a:ext cx="8365299" cy="4732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C43CA6-70E0-4F48-8531-16E1C966219D}"/>
              </a:ext>
            </a:extLst>
          </p:cNvPr>
          <p:cNvSpPr txBox="1"/>
          <p:nvPr/>
        </p:nvSpPr>
        <p:spPr>
          <a:xfrm>
            <a:off x="369769" y="1314910"/>
            <a:ext cx="2328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TENARIS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8C8F437C-E644-EACB-C571-F2AA6E1BDABE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BDC810A2-AC76-45EB-95D4-842012D0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7482"/>
          <a:stretch/>
        </p:blipFill>
        <p:spPr>
          <a:xfrm>
            <a:off x="1240" y="3126528"/>
            <a:ext cx="12191999" cy="288385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698" y="2125991"/>
            <a:ext cx="7874229" cy="1111055"/>
          </a:xfrm>
        </p:spPr>
        <p:txBody>
          <a:bodyPr vert="horz" lIns="0" tIns="0" rIns="0" bIns="0" rtlCol="0" anchor="b">
            <a:noAutofit/>
          </a:bodyPr>
          <a:lstStyle/>
          <a:p>
            <a:pPr algn="l"/>
            <a:r>
              <a:rPr lang="it-IT" sz="7200" b="1" spc="-500" dirty="0">
                <a:solidFill>
                  <a:srgbClr val="286AA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 &amp; A  SESSION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A0D6B01-06CB-40C5-8670-B3331875621F}"/>
              </a:ext>
            </a:extLst>
          </p:cNvPr>
          <p:cNvGrpSpPr/>
          <p:nvPr/>
        </p:nvGrpSpPr>
        <p:grpSpPr>
          <a:xfrm>
            <a:off x="7773004" y="383063"/>
            <a:ext cx="1757109" cy="534102"/>
            <a:chOff x="9797761" y="496391"/>
            <a:chExt cx="1757109" cy="534102"/>
          </a:xfrm>
        </p:grpSpPr>
        <p:grpSp>
          <p:nvGrpSpPr>
            <p:cNvPr id="10" name="Gruppo 9"/>
            <p:cNvGrpSpPr/>
            <p:nvPr/>
          </p:nvGrpSpPr>
          <p:grpSpPr>
            <a:xfrm>
              <a:off x="9797761" y="671289"/>
              <a:ext cx="1757109" cy="100583"/>
              <a:chOff x="611187" y="1916113"/>
              <a:chExt cx="7921626" cy="593005"/>
            </a:xfrm>
          </p:grpSpPr>
          <p:cxnSp>
            <p:nvCxnSpPr>
              <p:cNvPr id="11" name="Connettore 1 10"/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16"/>
            <p:cNvSpPr txBox="1"/>
            <p:nvPr/>
          </p:nvSpPr>
          <p:spPr>
            <a:xfrm>
              <a:off x="9797845" y="496391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9879113" y="790093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2DC5C-A03F-493D-B2B1-453052F4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" y="40835"/>
            <a:ext cx="7559040" cy="1402080"/>
          </a:xfrm>
          <a:prstGeom prst="rect">
            <a:avLst/>
          </a:prstGeom>
        </p:spPr>
      </p:pic>
      <p:grpSp>
        <p:nvGrpSpPr>
          <p:cNvPr id="22" name="Gruppo 9">
            <a:extLst>
              <a:ext uri="{FF2B5EF4-FFF2-40B4-BE49-F238E27FC236}">
                <a16:creationId xmlns:a16="http://schemas.microsoft.com/office/drawing/2014/main" id="{BC2D4515-7E22-40AE-8593-9F7D9A585239}"/>
              </a:ext>
            </a:extLst>
          </p:cNvPr>
          <p:cNvGrpSpPr/>
          <p:nvPr/>
        </p:nvGrpSpPr>
        <p:grpSpPr>
          <a:xfrm>
            <a:off x="10014775" y="557961"/>
            <a:ext cx="1757109" cy="100583"/>
            <a:chOff x="611187" y="1916113"/>
            <a:chExt cx="7921626" cy="593005"/>
          </a:xfrm>
        </p:grpSpPr>
        <p:cxnSp>
          <p:nvCxnSpPr>
            <p:cNvPr id="23" name="Connettore 1 10">
              <a:extLst>
                <a:ext uri="{FF2B5EF4-FFF2-40B4-BE49-F238E27FC236}">
                  <a16:creationId xmlns:a16="http://schemas.microsoft.com/office/drawing/2014/main" id="{F4E25FE4-2731-402C-A406-960893A06EBB}"/>
                </a:ext>
              </a:extLst>
            </p:cNvPr>
            <p:cNvCxnSpPr/>
            <p:nvPr/>
          </p:nvCxnSpPr>
          <p:spPr>
            <a:xfrm flipV="1">
              <a:off x="616952" y="1916113"/>
              <a:ext cx="0" cy="59300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1">
              <a:extLst>
                <a:ext uri="{FF2B5EF4-FFF2-40B4-BE49-F238E27FC236}">
                  <a16:creationId xmlns:a16="http://schemas.microsoft.com/office/drawing/2014/main" id="{EC75598E-8003-4B6D-974A-AE6F8945D76A}"/>
                </a:ext>
              </a:extLst>
            </p:cNvPr>
            <p:cNvCxnSpPr/>
            <p:nvPr/>
          </p:nvCxnSpPr>
          <p:spPr>
            <a:xfrm flipV="1">
              <a:off x="611187" y="1916113"/>
              <a:ext cx="7921626" cy="3862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5">
              <a:extLst>
                <a:ext uri="{FF2B5EF4-FFF2-40B4-BE49-F238E27FC236}">
                  <a16:creationId xmlns:a16="http://schemas.microsoft.com/office/drawing/2014/main" id="{C6BA1391-56A8-4722-B872-ECB8630CF84B}"/>
                </a:ext>
              </a:extLst>
            </p:cNvPr>
            <p:cNvCxnSpPr/>
            <p:nvPr/>
          </p:nvCxnSpPr>
          <p:spPr>
            <a:xfrm flipV="1">
              <a:off x="8529724" y="1916113"/>
              <a:ext cx="0" cy="59300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767C732D-B4A9-4B91-8A75-597569E323EB}"/>
              </a:ext>
            </a:extLst>
          </p:cNvPr>
          <p:cNvSpPr txBox="1"/>
          <p:nvPr/>
        </p:nvSpPr>
        <p:spPr>
          <a:xfrm>
            <a:off x="10014859" y="383063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C4C7C0B-5809-4CFF-AAF8-BC7DD94C1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436" y="590774"/>
            <a:ext cx="917787" cy="644152"/>
          </a:xfrm>
          <a:prstGeom prst="rect">
            <a:avLst/>
          </a:prstGeom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F41DB3D2-224A-4ECD-8EEA-46409D221DCD}"/>
              </a:ext>
            </a:extLst>
          </p:cNvPr>
          <p:cNvSpPr txBox="1">
            <a:spLocks/>
          </p:cNvSpPr>
          <p:nvPr/>
        </p:nvSpPr>
        <p:spPr>
          <a:xfrm>
            <a:off x="630026" y="3310184"/>
            <a:ext cx="9674180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Thank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you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 for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your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attention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59C9008D-8B36-4B54-A289-98729AC43C00}"/>
              </a:ext>
            </a:extLst>
          </p:cNvPr>
          <p:cNvSpPr txBox="1">
            <a:spLocks/>
          </p:cNvSpPr>
          <p:nvPr/>
        </p:nvSpPr>
        <p:spPr>
          <a:xfrm>
            <a:off x="506200" y="5913529"/>
            <a:ext cx="8657255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IVS 2022</a:t>
            </a:r>
          </a:p>
          <a:p>
            <a:pPr algn="l"/>
            <a:r>
              <a:rPr lang="it-IT" sz="2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23483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nettore diritto 20">
            <a:extLst>
              <a:ext uri="{FF2B5EF4-FFF2-40B4-BE49-F238E27FC236}">
                <a16:creationId xmlns:a16="http://schemas.microsoft.com/office/drawing/2014/main" id="{51BF7A8A-8E44-4A36-8CD6-164E3D8F1AB7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8">
            <a:extLst>
              <a:ext uri="{FF2B5EF4-FFF2-40B4-BE49-F238E27FC236}">
                <a16:creationId xmlns:a16="http://schemas.microsoft.com/office/drawing/2014/main" id="{A3702E66-AA96-4997-AA56-4C95A1523A2C}"/>
              </a:ext>
            </a:extLst>
          </p:cNvPr>
          <p:cNvSpPr txBox="1"/>
          <p:nvPr/>
        </p:nvSpPr>
        <p:spPr>
          <a:xfrm>
            <a:off x="327193" y="1008848"/>
            <a:ext cx="722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Biography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77246C2-C050-CC07-EED7-8637A410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70" y="2135388"/>
            <a:ext cx="6235203" cy="200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F5744C83-40AC-2A13-A78B-85E15E87F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650" y="1725129"/>
            <a:ext cx="4213488" cy="280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4C37BD-D8BD-1E3C-4975-750BB234AF0C}"/>
              </a:ext>
            </a:extLst>
          </p:cNvPr>
          <p:cNvSpPr txBox="1"/>
          <p:nvPr/>
        </p:nvSpPr>
        <p:spPr>
          <a:xfrm>
            <a:off x="550862" y="4280855"/>
            <a:ext cx="11336320" cy="2142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– Stefano Crippa – </a:t>
            </a:r>
          </a:p>
          <a:p>
            <a:pPr>
              <a:lnSpc>
                <a:spcPct val="10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Line Pipe Product Manager for the Pipeline </a:t>
            </a:r>
            <a:r>
              <a:rPr lang="en-US" sz="1600" dirty="0" err="1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Pipeline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Technology Division [Dalmine (BG), Italy]</a:t>
            </a:r>
          </a:p>
          <a:p>
            <a:pPr>
              <a:lnSpc>
                <a:spcPct val="10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Academic background: Master Degree in Mechanic Engineering [</a:t>
            </a:r>
            <a:r>
              <a:rPr lang="en-US" sz="1600" dirty="0" err="1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Politecnico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di Milano, Italy]</a:t>
            </a:r>
          </a:p>
          <a:p>
            <a:pPr>
              <a:lnSpc>
                <a:spcPct val="10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Working for 14 years in Tenaris, of which 12 years in the current department.</a:t>
            </a:r>
          </a:p>
          <a:p>
            <a:pPr>
              <a:lnSpc>
                <a:spcPct val="105000"/>
              </a:lnSpc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Responsible for analyzing the technical feasibility of the Line Pipe &amp; Bends for Caspian markets. Responsible of the team of engineers analyzing the technical feasibility of the TSH </a:t>
            </a:r>
            <a:r>
              <a:rPr lang="en-US" sz="1600" dirty="0" err="1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Blue®Riser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Connection and providing support to the commercial area in analyzing offerings to meet customer’s quality demands. 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Develops new special products to meet customers quality demands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6 Publications in International Journals and Conferences.</a:t>
            </a:r>
          </a:p>
        </p:txBody>
      </p:sp>
    </p:spTree>
    <p:extLst>
      <p:ext uri="{BB962C8B-B14F-4D97-AF65-F5344CB8AC3E}">
        <p14:creationId xmlns:p14="http://schemas.microsoft.com/office/powerpoint/2010/main" val="119461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1FDF064-E051-48CC-83C0-B9AB01B07C5B}"/>
              </a:ext>
            </a:extLst>
          </p:cNvPr>
          <p:cNvSpPr/>
          <p:nvPr/>
        </p:nvSpPr>
        <p:spPr>
          <a:xfrm>
            <a:off x="396660" y="1581904"/>
            <a:ext cx="206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13A73"/>
                </a:solidFill>
                <a:effectLst/>
                <a:uLnTx/>
                <a:uFillTx/>
              </a:rPr>
              <a:t>How it will look like</a:t>
            </a:r>
          </a:p>
        </p:txBody>
      </p:sp>
      <p:sp>
        <p:nvSpPr>
          <p:cNvPr id="20" name="CasellaDiTesto 18">
            <a:extLst>
              <a:ext uri="{FF2B5EF4-FFF2-40B4-BE49-F238E27FC236}">
                <a16:creationId xmlns:a16="http://schemas.microsoft.com/office/drawing/2014/main" id="{A3702E66-AA96-4997-AA56-4C95A1523A2C}"/>
              </a:ext>
            </a:extLst>
          </p:cNvPr>
          <p:cNvSpPr txBox="1"/>
          <p:nvPr/>
        </p:nvSpPr>
        <p:spPr>
          <a:xfrm>
            <a:off x="327193" y="1008848"/>
            <a:ext cx="68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Everybody Already Know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D56F519A-3703-4313-A608-8289C5D0E0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/>
          <a:stretch/>
        </p:blipFill>
        <p:spPr>
          <a:xfrm>
            <a:off x="2259470" y="1766570"/>
            <a:ext cx="7272466" cy="4635756"/>
          </a:xfrm>
          <a:prstGeom prst="rect">
            <a:avLst/>
          </a:prstGeom>
        </p:spPr>
      </p:pic>
      <p:sp>
        <p:nvSpPr>
          <p:cNvPr id="25" name="TextBox 11">
            <a:extLst>
              <a:ext uri="{FF2B5EF4-FFF2-40B4-BE49-F238E27FC236}">
                <a16:creationId xmlns:a16="http://schemas.microsoft.com/office/drawing/2014/main" id="{9B92C676-86AB-4882-981E-0C5B0B088A30}"/>
              </a:ext>
            </a:extLst>
          </p:cNvPr>
          <p:cNvSpPr txBox="1"/>
          <p:nvPr/>
        </p:nvSpPr>
        <p:spPr>
          <a:xfrm>
            <a:off x="4024521" y="6445268"/>
            <a:ext cx="7144045" cy="1150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3000"/>
              </a:lnSpc>
              <a:spcBef>
                <a:spcPts val="600"/>
              </a:spcBef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Source: DNV – Hydrogen -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</a:rPr>
              <a:t>Decarbonising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 Heat 2020</a:t>
            </a:r>
          </a:p>
        </p:txBody>
      </p:sp>
      <p:cxnSp>
        <p:nvCxnSpPr>
          <p:cNvPr id="8" name="Connettore diritto 20">
            <a:extLst>
              <a:ext uri="{FF2B5EF4-FFF2-40B4-BE49-F238E27FC236}">
                <a16:creationId xmlns:a16="http://schemas.microsoft.com/office/drawing/2014/main" id="{DF1E3CEE-123B-83AA-115F-19583E2C19A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5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8">
            <a:extLst>
              <a:ext uri="{FF2B5EF4-FFF2-40B4-BE49-F238E27FC236}">
                <a16:creationId xmlns:a16="http://schemas.microsoft.com/office/drawing/2014/main" id="{A3702E66-AA96-4997-AA56-4C95A1523A2C}"/>
              </a:ext>
            </a:extLst>
          </p:cNvPr>
          <p:cNvSpPr txBox="1"/>
          <p:nvPr/>
        </p:nvSpPr>
        <p:spPr>
          <a:xfrm>
            <a:off x="327193" y="1027951"/>
            <a:ext cx="722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PATHWAY TO NET ZERO (PNZ)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41E2EA88-8637-408A-AFA3-0F274263DF4A}"/>
              </a:ext>
            </a:extLst>
          </p:cNvPr>
          <p:cNvSpPr txBox="1"/>
          <p:nvPr/>
        </p:nvSpPr>
        <p:spPr>
          <a:xfrm>
            <a:off x="4517680" y="6445268"/>
            <a:ext cx="7144045" cy="1150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3000"/>
              </a:lnSpc>
              <a:spcBef>
                <a:spcPts val="600"/>
              </a:spcBef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Source: DNV –  DNV_Pathway_to_net-zero_2021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C2FA1ED-7704-47C6-BF6A-33D03A9E273F}"/>
              </a:ext>
            </a:extLst>
          </p:cNvPr>
          <p:cNvSpPr txBox="1"/>
          <p:nvPr/>
        </p:nvSpPr>
        <p:spPr>
          <a:xfrm>
            <a:off x="327193" y="1633033"/>
            <a:ext cx="11537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order to achieve net zero emissions in 2050, fossil fuel use is reduced about 80% from today, and carbon capture and removal removes a further 8 Gt of CO2 emissions. The 2050 PNZ energy system will be dominated by solar and wind generated electricity, but also sees a strong role for hydrogen in the hard-to-abate sectors.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C00D2C-B61A-4FBE-8B59-48CCB35BD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2" y="2509902"/>
            <a:ext cx="9355182" cy="3922969"/>
          </a:xfrm>
          <a:prstGeom prst="rect">
            <a:avLst/>
          </a:prstGeom>
          <a:ln>
            <a:solidFill>
              <a:srgbClr val="00A89D"/>
            </a:solidFill>
          </a:ln>
        </p:spPr>
      </p:pic>
      <p:cxnSp>
        <p:nvCxnSpPr>
          <p:cNvPr id="7" name="Connettore diritto 20">
            <a:extLst>
              <a:ext uri="{FF2B5EF4-FFF2-40B4-BE49-F238E27FC236}">
                <a16:creationId xmlns:a16="http://schemas.microsoft.com/office/drawing/2014/main" id="{9501EE3A-B373-DECC-9E98-D8AAA50C31FE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0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8">
            <a:extLst>
              <a:ext uri="{FF2B5EF4-FFF2-40B4-BE49-F238E27FC236}">
                <a16:creationId xmlns:a16="http://schemas.microsoft.com/office/drawing/2014/main" id="{A3702E66-AA96-4997-AA56-4C95A1523A2C}"/>
              </a:ext>
            </a:extLst>
          </p:cNvPr>
          <p:cNvSpPr txBox="1"/>
          <p:nvPr/>
        </p:nvSpPr>
        <p:spPr>
          <a:xfrm>
            <a:off x="330215" y="1215366"/>
            <a:ext cx="722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PIPELINES FOR LOW-CARBON GASES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41E2EA88-8637-408A-AFA3-0F274263DF4A}"/>
              </a:ext>
            </a:extLst>
          </p:cNvPr>
          <p:cNvSpPr txBox="1"/>
          <p:nvPr/>
        </p:nvSpPr>
        <p:spPr>
          <a:xfrm>
            <a:off x="4517680" y="6445268"/>
            <a:ext cx="7144045" cy="1150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3000"/>
              </a:lnSpc>
              <a:spcBef>
                <a:spcPts val="600"/>
              </a:spcBef>
            </a:pP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Source: DNV –  Technology_Progress_Report_2021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63A7EC-EBC8-410D-8FC1-6B8211080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391" y="1752263"/>
            <a:ext cx="6123954" cy="163585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C2FA1ED-7704-47C6-BF6A-33D03A9E273F}"/>
              </a:ext>
            </a:extLst>
          </p:cNvPr>
          <p:cNvSpPr txBox="1"/>
          <p:nvPr/>
        </p:nvSpPr>
        <p:spPr>
          <a:xfrm>
            <a:off x="327193" y="1729085"/>
            <a:ext cx="5097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DNV ETO and the International Energy Agency forecast CCUS demand in 2050 will be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roughly 100 times larger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 collective capacity of the approximately 6,500 km of CO2 pipelines that exist today.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E665F86-78E6-4E35-9F0A-4BF36CB85BE9}"/>
              </a:ext>
            </a:extLst>
          </p:cNvPr>
          <p:cNvSpPr txBox="1"/>
          <p:nvPr/>
        </p:nvSpPr>
        <p:spPr>
          <a:xfrm>
            <a:off x="327193" y="3379708"/>
            <a:ext cx="8075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Key considerations for new and repurposed hydrogen and CO</a:t>
            </a:r>
            <a:r>
              <a:rPr lang="en-US" sz="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pipelines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B4809618-A6F3-4B20-994E-AD6468EB4D71}"/>
              </a:ext>
            </a:extLst>
          </p:cNvPr>
          <p:cNvGraphicFramePr>
            <a:graphicFrameLocks noGrp="1"/>
          </p:cNvGraphicFramePr>
          <p:nvPr/>
        </p:nvGraphicFramePr>
        <p:xfrm>
          <a:off x="330215" y="3847538"/>
          <a:ext cx="1125043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518">
                  <a:extLst>
                    <a:ext uri="{9D8B030D-6E8A-4147-A177-3AD203B41FA5}">
                      <a16:colId xmlns:a16="http://schemas.microsoft.com/office/drawing/2014/main" val="455568150"/>
                    </a:ext>
                  </a:extLst>
                </a:gridCol>
                <a:gridCol w="5032955">
                  <a:extLst>
                    <a:ext uri="{9D8B030D-6E8A-4147-A177-3AD203B41FA5}">
                      <a16:colId xmlns:a16="http://schemas.microsoft.com/office/drawing/2014/main" val="1408352835"/>
                    </a:ext>
                  </a:extLst>
                </a:gridCol>
                <a:gridCol w="5333959">
                  <a:extLst>
                    <a:ext uri="{9D8B030D-6E8A-4147-A177-3AD203B41FA5}">
                      <a16:colId xmlns:a16="http://schemas.microsoft.com/office/drawing/2014/main" val="1002404184"/>
                    </a:ext>
                  </a:extLst>
                </a:gridCol>
              </a:tblGrid>
              <a:tr h="357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Repurposed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017608"/>
                  </a:ext>
                </a:extLst>
              </a:tr>
              <a:tr h="1110143">
                <a:tc>
                  <a:txBody>
                    <a:bodyPr/>
                    <a:lstStyle/>
                    <a:p>
                      <a:r>
                        <a:rPr lang="en-US" sz="2000" b="0" i="0" u="none" strike="noStrike" baseline="0" dirty="0">
                          <a:latin typeface="AvenirNextLTPro-Regular"/>
                        </a:rPr>
                        <a:t>CO</a:t>
                      </a:r>
                      <a:r>
                        <a:rPr lang="en-US" sz="900" b="0" i="0" u="none" strike="noStrike" baseline="0" dirty="0">
                          <a:latin typeface="AvenirNextLTPro-Regular"/>
                        </a:rPr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The design pressure &amp; temperature of the pipeline (avoiding the two-phase region)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Impurities in the CO2 changing fracture propagation properties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Water dew point in the pipeline.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Dense phase CO2 acting as a solvent (elastomer effects)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Fatigue/cycling effects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Life extension of pipelines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Blowdown/venting provisions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Cleaning/purging of existing lines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Pipeline routing and permitting.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Operating mode (gaseous, liquid or supercritical) and mass density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Public consultation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Possible cryogenic effects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Pressure maintenance (boosting for long pipelines)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Startup/shutdown impacts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Metering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Pipeline sectioning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US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Linepipe</a:t>
                      </a:r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selection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01615"/>
                  </a:ext>
                </a:extLst>
              </a:tr>
            </a:tbl>
          </a:graphicData>
        </a:graphic>
      </p:graphicFrame>
      <p:cxnSp>
        <p:nvCxnSpPr>
          <p:cNvPr id="9" name="Connettore diritto 20">
            <a:extLst>
              <a:ext uri="{FF2B5EF4-FFF2-40B4-BE49-F238E27FC236}">
                <a16:creationId xmlns:a16="http://schemas.microsoft.com/office/drawing/2014/main" id="{5A088D6C-C329-4AD9-C983-86869518307E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5">
            <a:extLst>
              <a:ext uri="{FF2B5EF4-FFF2-40B4-BE49-F238E27FC236}">
                <a16:creationId xmlns:a16="http://schemas.microsoft.com/office/drawing/2014/main" id="{759A949B-1766-47EF-97BB-08735FFF2AEE}"/>
              </a:ext>
            </a:extLst>
          </p:cNvPr>
          <p:cNvSpPr/>
          <p:nvPr/>
        </p:nvSpPr>
        <p:spPr>
          <a:xfrm>
            <a:off x="425630" y="1763844"/>
            <a:ext cx="11250432" cy="1035050"/>
          </a:xfrm>
          <a:prstGeom prst="rect">
            <a:avLst/>
          </a:prstGeom>
          <a:solidFill>
            <a:srgbClr val="373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AR" altLang="en-US">
              <a:solidFill>
                <a:schemeClr val="bg1"/>
              </a:solidFill>
              <a:latin typeface="Frutiger 67 Bold Condensed" charset="0"/>
              <a:cs typeface="Arial" panose="020B0604020202020204" pitchFamily="34" charset="0"/>
            </a:endParaRPr>
          </a:p>
        </p:txBody>
      </p:sp>
      <p:cxnSp>
        <p:nvCxnSpPr>
          <p:cNvPr id="7" name="Conector recto 38">
            <a:extLst>
              <a:ext uri="{FF2B5EF4-FFF2-40B4-BE49-F238E27FC236}">
                <a16:creationId xmlns:a16="http://schemas.microsoft.com/office/drawing/2014/main" id="{2A665820-52F8-4C46-8036-7C20F1DF74B6}"/>
              </a:ext>
            </a:extLst>
          </p:cNvPr>
          <p:cNvCxnSpPr/>
          <p:nvPr/>
        </p:nvCxnSpPr>
        <p:spPr>
          <a:xfrm>
            <a:off x="3743506" y="2213106"/>
            <a:ext cx="288925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9">
            <a:extLst>
              <a:ext uri="{FF2B5EF4-FFF2-40B4-BE49-F238E27FC236}">
                <a16:creationId xmlns:a16="http://schemas.microsoft.com/office/drawing/2014/main" id="{374B8494-D4A8-4606-B98F-BA922E06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1" y="2019431"/>
            <a:ext cx="241617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0640383-8F3B-4E80-A390-F6A4015AA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506" y="2324231"/>
            <a:ext cx="5588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3429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3429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3429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3429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3429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Market introduction</a:t>
            </a:r>
            <a:endParaRPr lang="en-US" altLang="en-US" sz="2000" baseline="30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30">
            <a:extLst>
              <a:ext uri="{FF2B5EF4-FFF2-40B4-BE49-F238E27FC236}">
                <a16:creationId xmlns:a16="http://schemas.microsoft.com/office/drawing/2014/main" id="{9340A279-8848-4D6E-A1E4-41A9EBD68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69" y="2910019"/>
            <a:ext cx="5409157" cy="3617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31">
            <a:extLst>
              <a:ext uri="{FF2B5EF4-FFF2-40B4-BE49-F238E27FC236}">
                <a16:creationId xmlns:a16="http://schemas.microsoft.com/office/drawing/2014/main" id="{090DA169-3A1B-4E2A-901F-F0204F30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31" y="3113219"/>
            <a:ext cx="259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1400"/>
              <a:t>June 2021 (</a:t>
            </a:r>
            <a:r>
              <a:rPr lang="en-US" altLang="en-US" sz="1400">
                <a:hlinkClick r:id="rId5"/>
              </a:rPr>
              <a:t>link</a:t>
            </a:r>
            <a:r>
              <a:rPr lang="en-US" altLang="en-US" sz="1400"/>
              <a:t>)</a:t>
            </a:r>
          </a:p>
        </p:txBody>
      </p:sp>
      <p:sp>
        <p:nvSpPr>
          <p:cNvPr id="12" name="CasellaDiTesto 32">
            <a:extLst>
              <a:ext uri="{FF2B5EF4-FFF2-40B4-BE49-F238E27FC236}">
                <a16:creationId xmlns:a16="http://schemas.microsoft.com/office/drawing/2014/main" id="{7A2B6043-A37A-4D32-9EAD-4FCFDD89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56" y="4253044"/>
            <a:ext cx="29987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0099"/>
                </a:solidFill>
                <a:ea typeface="Verdana" panose="020B0604030504040204" pitchFamily="34" charset="0"/>
                <a:cs typeface="MS PGothic" panose="020B0600070205080204" pitchFamily="34" charset="-128"/>
              </a:rPr>
              <a:t>Tenaris is introducing THera™, at the Carbon Capture &amp; Hydrogen Technology Expo Europe in Bremen, Germany</a:t>
            </a:r>
            <a:br>
              <a:rPr lang="en-US" altLang="en-US" sz="1400">
                <a:solidFill>
                  <a:srgbClr val="004D00"/>
                </a:solidFill>
                <a:ea typeface="Verdana" panose="020B0604030504040204" pitchFamily="34" charset="0"/>
                <a:cs typeface="MS PGothic" panose="020B0600070205080204" pitchFamily="34" charset="-128"/>
              </a:rPr>
            </a:br>
            <a:endParaRPr lang="en-US" altLang="en-US" sz="1400">
              <a:solidFill>
                <a:srgbClr val="004D00"/>
              </a:solidFill>
              <a:ea typeface="Verdana" panose="020B0604030504040204" pitchFamily="34" charset="0"/>
              <a:cs typeface="MS PGothic" panose="020B0600070205080204" pitchFamily="34" charset="-128"/>
            </a:endParaRPr>
          </a:p>
        </p:txBody>
      </p:sp>
      <p:sp>
        <p:nvSpPr>
          <p:cNvPr id="13" name="CasellaDiTesto 33">
            <a:extLst>
              <a:ext uri="{FF2B5EF4-FFF2-40B4-BE49-F238E27FC236}">
                <a16:creationId xmlns:a16="http://schemas.microsoft.com/office/drawing/2014/main" id="{9CA27AEA-9AE9-432C-B253-EAD0EBD32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56" y="3424369"/>
            <a:ext cx="221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1B70B7"/>
                </a:solidFill>
              </a:rPr>
              <a:t>- Official launch -</a:t>
            </a:r>
          </a:p>
        </p:txBody>
      </p:sp>
      <p:sp>
        <p:nvSpPr>
          <p:cNvPr id="14" name="CasellaDiTesto 34">
            <a:extLst>
              <a:ext uri="{FF2B5EF4-FFF2-40B4-BE49-F238E27FC236}">
                <a16:creationId xmlns:a16="http://schemas.microsoft.com/office/drawing/2014/main" id="{5E6F053A-AE5C-45E0-834D-73D26022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81" y="3916494"/>
            <a:ext cx="2592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1400"/>
              <a:t>October 2021 (</a:t>
            </a:r>
            <a:r>
              <a:rPr lang="en-US" altLang="en-US" sz="1400">
                <a:hlinkClick r:id="rId6"/>
              </a:rPr>
              <a:t>link</a:t>
            </a:r>
            <a:r>
              <a:rPr lang="en-US" altLang="en-US" sz="1400"/>
              <a:t>)</a:t>
            </a:r>
          </a:p>
        </p:txBody>
      </p:sp>
      <p:sp>
        <p:nvSpPr>
          <p:cNvPr id="15" name="CasellaDiTesto 35">
            <a:extLst>
              <a:ext uri="{FF2B5EF4-FFF2-40B4-BE49-F238E27FC236}">
                <a16:creationId xmlns:a16="http://schemas.microsoft.com/office/drawing/2014/main" id="{8A03C6E6-E694-4CA6-8344-219CF5E94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56" y="5607181"/>
            <a:ext cx="27416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rgbClr val="009900"/>
                </a:solidFill>
              </a:rPr>
              <a:t>THera™, Tenaris Hydrogen era presented at Enlit Europe in Milan</a:t>
            </a:r>
          </a:p>
        </p:txBody>
      </p:sp>
      <p:sp>
        <p:nvSpPr>
          <p:cNvPr id="16" name="CasellaDiTesto 36">
            <a:extLst>
              <a:ext uri="{FF2B5EF4-FFF2-40B4-BE49-F238E27FC236}">
                <a16:creationId xmlns:a16="http://schemas.microsoft.com/office/drawing/2014/main" id="{C117F65F-FE45-4300-97DE-57489871A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31" y="5321431"/>
            <a:ext cx="2790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1400"/>
              <a:t>December 2021 (</a:t>
            </a:r>
            <a:r>
              <a:rPr lang="en-US" altLang="en-US" sz="1400">
                <a:hlinkClick r:id="rId7"/>
              </a:rPr>
              <a:t>link</a:t>
            </a:r>
            <a:r>
              <a:rPr lang="en-US" altLang="en-US" sz="1400"/>
              <a:t>)</a:t>
            </a:r>
          </a:p>
        </p:txBody>
      </p:sp>
      <p:sp>
        <p:nvSpPr>
          <p:cNvPr id="17" name="CasellaDiTesto 10">
            <a:extLst>
              <a:ext uri="{FF2B5EF4-FFF2-40B4-BE49-F238E27FC236}">
                <a16:creationId xmlns:a16="http://schemas.microsoft.com/office/drawing/2014/main" id="{5AF60B4D-4B9D-4DD3-8049-3B7E0F66F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9732" y="3486779"/>
            <a:ext cx="14988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Article &amp; form to request the document :</a:t>
            </a:r>
          </a:p>
        </p:txBody>
      </p:sp>
      <p:pic>
        <p:nvPicPr>
          <p:cNvPr id="18" name="Immagine 6" descr="http://www.tenaris.com/~/media/Images/SocialNetworks/LinkedIn_24x24.ashx?bc=White&amp;h=16&amp;la=en&amp;w=16">
            <a:hlinkClick r:id="rId8"/>
            <a:extLst>
              <a:ext uri="{FF2B5EF4-FFF2-40B4-BE49-F238E27FC236}">
                <a16:creationId xmlns:a16="http://schemas.microsoft.com/office/drawing/2014/main" id="{28068F34-C0C4-4014-A169-AAD3D17A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730" y="5126285"/>
            <a:ext cx="25241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5" descr="Facebook_24x24">
            <a:hlinkClick r:id="rId10"/>
            <a:extLst>
              <a:ext uri="{FF2B5EF4-FFF2-40B4-BE49-F238E27FC236}">
                <a16:creationId xmlns:a16="http://schemas.microsoft.com/office/drawing/2014/main" id="{7A728EA8-F72B-49EA-A19C-5A459977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955" y="5126285"/>
            <a:ext cx="252412" cy="252412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4" descr="Twitter_24x24">
            <a:hlinkClick r:id="rId12"/>
            <a:extLst>
              <a:ext uri="{FF2B5EF4-FFF2-40B4-BE49-F238E27FC236}">
                <a16:creationId xmlns:a16="http://schemas.microsoft.com/office/drawing/2014/main" id="{6946CB48-A723-4412-99DF-789F1428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842" y="5126285"/>
            <a:ext cx="252413" cy="252412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18">
            <a:hlinkClick r:id="rId14"/>
            <a:extLst>
              <a:ext uri="{FF2B5EF4-FFF2-40B4-BE49-F238E27FC236}">
                <a16:creationId xmlns:a16="http://schemas.microsoft.com/office/drawing/2014/main" id="{7BCA798C-DC7F-4C63-A7CF-44EA7A21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1" b="54774"/>
          <a:stretch>
            <a:fillRect/>
          </a:stretch>
        </p:blipFill>
        <p:spPr bwMode="auto">
          <a:xfrm>
            <a:off x="10097792" y="5126285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347A78F9-B4B1-4842-AFDE-00C95EDA38DD}"/>
              </a:ext>
            </a:extLst>
          </p:cNvPr>
          <p:cNvSpPr/>
          <p:nvPr/>
        </p:nvSpPr>
        <p:spPr>
          <a:xfrm rot="5400000">
            <a:off x="10388305" y="4442201"/>
            <a:ext cx="746125" cy="21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F6FE699B-6D67-453A-8156-7367F28AD8DD}"/>
              </a:ext>
            </a:extLst>
          </p:cNvPr>
          <p:cNvSpPr/>
          <p:nvPr/>
        </p:nvSpPr>
        <p:spPr>
          <a:xfrm>
            <a:off x="9788819" y="3433345"/>
            <a:ext cx="1901349" cy="2128718"/>
          </a:xfrm>
          <a:prstGeom prst="roundRect">
            <a:avLst/>
          </a:prstGeom>
          <a:noFill/>
          <a:ln w="28575">
            <a:solidFill>
              <a:srgbClr val="00A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CasellaDiTesto 18">
            <a:extLst>
              <a:ext uri="{FF2B5EF4-FFF2-40B4-BE49-F238E27FC236}">
                <a16:creationId xmlns:a16="http://schemas.microsoft.com/office/drawing/2014/main" id="{41E474A5-DB9C-44FE-95E7-25E671AFF0AB}"/>
              </a:ext>
            </a:extLst>
          </p:cNvPr>
          <p:cNvSpPr txBox="1"/>
          <p:nvPr/>
        </p:nvSpPr>
        <p:spPr>
          <a:xfrm>
            <a:off x="332234" y="1205058"/>
            <a:ext cx="68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Tenaris Products for Energy Transition</a:t>
            </a:r>
          </a:p>
        </p:txBody>
      </p:sp>
      <p:cxnSp>
        <p:nvCxnSpPr>
          <p:cNvPr id="26" name="Connettore diritto 20">
            <a:extLst>
              <a:ext uri="{FF2B5EF4-FFF2-40B4-BE49-F238E27FC236}">
                <a16:creationId xmlns:a16="http://schemas.microsoft.com/office/drawing/2014/main" id="{FD6668EF-C497-0096-898B-CFB4E083D6CB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6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8">
            <a:extLst>
              <a:ext uri="{FF2B5EF4-FFF2-40B4-BE49-F238E27FC236}">
                <a16:creationId xmlns:a16="http://schemas.microsoft.com/office/drawing/2014/main" id="{C8D38555-879E-448D-835D-74923D654CE5}"/>
              </a:ext>
            </a:extLst>
          </p:cNvPr>
          <p:cNvSpPr txBox="1"/>
          <p:nvPr/>
        </p:nvSpPr>
        <p:spPr>
          <a:xfrm>
            <a:off x="327193" y="1229615"/>
            <a:ext cx="68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Tenaris Products for Energy Transition</a:t>
            </a:r>
          </a:p>
        </p:txBody>
      </p:sp>
      <p:sp>
        <p:nvSpPr>
          <p:cNvPr id="5" name="CasellaDiTesto 25">
            <a:extLst>
              <a:ext uri="{FF2B5EF4-FFF2-40B4-BE49-F238E27FC236}">
                <a16:creationId xmlns:a16="http://schemas.microsoft.com/office/drawing/2014/main" id="{7D6C48B0-9AAE-4631-AC62-5158F4EFFD31}"/>
              </a:ext>
            </a:extLst>
          </p:cNvPr>
          <p:cNvSpPr txBox="1"/>
          <p:nvPr/>
        </p:nvSpPr>
        <p:spPr>
          <a:xfrm>
            <a:off x="396660" y="2145667"/>
            <a:ext cx="6822542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Main pending technical issues 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Corrosion / Effects of impurities: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typically generated in power plants, such 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NOx, O2, H2S, and C particulates. The main tread remaining CO2-corrosion (water contamination). Need of Stress Corrosion Cracking and Weight Loss validations.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Joule-Thomson effect and vaporization of CO2 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occur during shutdowns, start-ups or transient operations, and are mainly critical during depressurizing, release or </a:t>
            </a:r>
            <a:r>
              <a:rPr lang="en-US" b="1" dirty="0">
                <a:solidFill>
                  <a:srgbClr val="1B70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CO2, causing cooling of the metal and brittle fracture.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Gaps Related to Equations of State - Running Cracks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Verification of reliable equations of state for supercritical CO2.</a:t>
            </a: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F0990BEC-31C5-47BF-A48A-03788CCBA121}"/>
              </a:ext>
            </a:extLst>
          </p:cNvPr>
          <p:cNvSpPr/>
          <p:nvPr/>
        </p:nvSpPr>
        <p:spPr>
          <a:xfrm>
            <a:off x="396660" y="1776335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Main pending technical issues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28758C67-0B31-40D1-8684-71D2DCB99B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545" y="4130465"/>
            <a:ext cx="3312368" cy="229126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68BB67C-5416-4C8D-902A-FF5673420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" t="5658" r="12990" b="7069"/>
          <a:stretch/>
        </p:blipFill>
        <p:spPr>
          <a:xfrm>
            <a:off x="7938545" y="2136307"/>
            <a:ext cx="2688662" cy="178063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1D7C9D18-F155-4FC1-A0AB-9987F1B5E267}"/>
              </a:ext>
            </a:extLst>
          </p:cNvPr>
          <p:cNvSpPr txBox="1"/>
          <p:nvPr/>
        </p:nvSpPr>
        <p:spPr>
          <a:xfrm>
            <a:off x="8658625" y="6270023"/>
            <a:ext cx="1872208" cy="228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Liquide CO2 Leakage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9" name="Connettore diritto 20">
            <a:extLst>
              <a:ext uri="{FF2B5EF4-FFF2-40B4-BE49-F238E27FC236}">
                <a16:creationId xmlns:a16="http://schemas.microsoft.com/office/drawing/2014/main" id="{89B5419A-5943-9E22-3F71-DD0D469A349B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4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3B07DE-CC4B-45DB-B841-417C4D501278}"/>
              </a:ext>
            </a:extLst>
          </p:cNvPr>
          <p:cNvSpPr/>
          <p:nvPr/>
        </p:nvSpPr>
        <p:spPr>
          <a:xfrm>
            <a:off x="414283" y="2159026"/>
            <a:ext cx="23513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CO2 transportation in pipelines for industrial purposes is not new, but is gaining momentum due to global warming and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carbon emissions target </a:t>
            </a:r>
            <a:r>
              <a:rPr lang="en-US" dirty="0"/>
              <a:t>(&gt;30 projects 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BD02F-B4D2-441E-8927-8C713F020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977" y="1837546"/>
            <a:ext cx="8558368" cy="4631219"/>
          </a:xfrm>
          <a:prstGeom prst="rect">
            <a:avLst/>
          </a:prstGeom>
        </p:spPr>
      </p:pic>
      <p:sp>
        <p:nvSpPr>
          <p:cNvPr id="8" name="CasellaDiTesto 18">
            <a:extLst>
              <a:ext uri="{FF2B5EF4-FFF2-40B4-BE49-F238E27FC236}">
                <a16:creationId xmlns:a16="http://schemas.microsoft.com/office/drawing/2014/main" id="{3E5BDBE9-99AA-4DBE-B62A-2E6187C3ABC6}"/>
              </a:ext>
            </a:extLst>
          </p:cNvPr>
          <p:cNvSpPr txBox="1"/>
          <p:nvPr/>
        </p:nvSpPr>
        <p:spPr>
          <a:xfrm>
            <a:off x="327193" y="1160571"/>
            <a:ext cx="68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Tenaris Products for Energy Transition</a:t>
            </a:r>
          </a:p>
        </p:txBody>
      </p:sp>
      <p:cxnSp>
        <p:nvCxnSpPr>
          <p:cNvPr id="10" name="Connettore diritto 20">
            <a:extLst>
              <a:ext uri="{FF2B5EF4-FFF2-40B4-BE49-F238E27FC236}">
                <a16:creationId xmlns:a16="http://schemas.microsoft.com/office/drawing/2014/main" id="{E970BCB3-5CA0-B262-533B-0ABFA59D4BC1}"/>
              </a:ext>
            </a:extLst>
          </p:cNvPr>
          <p:cNvCxnSpPr>
            <a:cxnSpLocks/>
          </p:cNvCxnSpPr>
          <p:nvPr/>
        </p:nvCxnSpPr>
        <p:spPr>
          <a:xfrm>
            <a:off x="442913" y="17606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18BD5EB-453A-4DCE-88D6-E8B9804FD6EE}"/>
              </a:ext>
            </a:extLst>
          </p:cNvPr>
          <p:cNvSpPr txBox="1">
            <a:spLocks/>
          </p:cNvSpPr>
          <p:nvPr/>
        </p:nvSpPr>
        <p:spPr bwMode="auto">
          <a:xfrm>
            <a:off x="414283" y="1842629"/>
            <a:ext cx="25814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+mj-lt"/>
                <a:ea typeface="MS PGothic" pitchFamily="34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213A73"/>
                </a:solidFill>
                <a:latin typeface="+mn-lt"/>
                <a:ea typeface="+mn-ea"/>
                <a:cs typeface="+mn-cs"/>
              </a:rPr>
              <a:t>CCS WW Project </a:t>
            </a:r>
            <a:r>
              <a:rPr lang="en-US" altLang="en-US" sz="1800" b="1" kern="0" dirty="0">
                <a:solidFill>
                  <a:srgbClr val="213A73"/>
                </a:solidFill>
                <a:latin typeface="+mn-lt"/>
                <a:ea typeface="+mn-ea"/>
                <a:cs typeface="+mn-cs"/>
              </a:rPr>
              <a:t>Overview</a:t>
            </a:r>
            <a:endParaRPr lang="en-US" sz="1800" b="1" kern="0" dirty="0">
              <a:solidFill>
                <a:srgbClr val="213A7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3B07DE-CC4B-45DB-B841-417C4D501278}"/>
              </a:ext>
            </a:extLst>
          </p:cNvPr>
          <p:cNvSpPr/>
          <p:nvPr/>
        </p:nvSpPr>
        <p:spPr>
          <a:xfrm>
            <a:off x="327193" y="1993396"/>
            <a:ext cx="23513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CO2 transportation in pipelines for industrial purposes is not new, but is gaining momentum due to global warming and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carbon emissions target </a:t>
            </a:r>
            <a:r>
              <a:rPr lang="en-US" dirty="0"/>
              <a:t>(&gt;30 projects under development).</a:t>
            </a:r>
          </a:p>
        </p:txBody>
      </p:sp>
      <p:cxnSp>
        <p:nvCxnSpPr>
          <p:cNvPr id="7" name="Connettore diritto 20">
            <a:extLst>
              <a:ext uri="{FF2B5EF4-FFF2-40B4-BE49-F238E27FC236}">
                <a16:creationId xmlns:a16="http://schemas.microsoft.com/office/drawing/2014/main" id="{A20F2D13-6865-4137-8A61-DE98EAFC6BB4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18">
            <a:extLst>
              <a:ext uri="{FF2B5EF4-FFF2-40B4-BE49-F238E27FC236}">
                <a16:creationId xmlns:a16="http://schemas.microsoft.com/office/drawing/2014/main" id="{3E5BDBE9-99AA-4DBE-B62A-2E6187C3ABC6}"/>
              </a:ext>
            </a:extLst>
          </p:cNvPr>
          <p:cNvSpPr txBox="1"/>
          <p:nvPr/>
        </p:nvSpPr>
        <p:spPr>
          <a:xfrm>
            <a:off x="327193" y="1008848"/>
            <a:ext cx="682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Tenaris Products for Energy Transition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8BD5EB-453A-4DCE-88D6-E8B9804FD6EE}"/>
              </a:ext>
            </a:extLst>
          </p:cNvPr>
          <p:cNvSpPr txBox="1">
            <a:spLocks/>
          </p:cNvSpPr>
          <p:nvPr/>
        </p:nvSpPr>
        <p:spPr bwMode="auto">
          <a:xfrm>
            <a:off x="414283" y="1620407"/>
            <a:ext cx="25814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+mj-lt"/>
                <a:ea typeface="MS PGothic" pitchFamily="34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  <a:ea typeface="MS PGothic" pitchFamily="34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hlink"/>
                </a:solidFill>
                <a:latin typeface="Frutiger 55 Roman" charset="0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213A73"/>
                </a:solidFill>
                <a:latin typeface="+mn-lt"/>
                <a:ea typeface="+mn-ea"/>
                <a:cs typeface="+mn-cs"/>
              </a:rPr>
              <a:t>CCS EU Project Overview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5EC7AA4-6A4C-4CE8-96E8-D3737CB76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636" y="1703640"/>
            <a:ext cx="8683427" cy="4610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230EDC-C9BF-4C65-A725-6F9C1D3BF3F7}"/>
              </a:ext>
            </a:extLst>
          </p:cNvPr>
          <p:cNvSpPr txBox="1"/>
          <p:nvPr/>
        </p:nvSpPr>
        <p:spPr>
          <a:xfrm>
            <a:off x="8595359" y="6294166"/>
            <a:ext cx="308070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Verdana"/>
              </a:rPr>
              <a:t>Source: Global CCS Institute and IOGP Data</a:t>
            </a:r>
            <a:endParaRPr lang="en-US" sz="9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865</Words>
  <Application>Microsoft Office PowerPoint</Application>
  <PresentationFormat>Widescreen</PresentationFormat>
  <Paragraphs>99</Paragraphs>
  <Slides>13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Arial</vt:lpstr>
      <vt:lpstr>AvenirNextLTPro-Regular</vt:lpstr>
      <vt:lpstr>Calibri</vt:lpstr>
      <vt:lpstr>Calibri Light</vt:lpstr>
      <vt:lpstr>Frutiger 67 Bold Condensed</vt:lpstr>
      <vt:lpstr>Verdana</vt:lpstr>
      <vt:lpstr>Wingdings</vt:lpstr>
      <vt:lpstr>Tema di Office</vt:lpstr>
      <vt:lpstr>Stefano Crippa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 &amp; A 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Veniero Facchetti</cp:lastModifiedBy>
  <cp:revision>95</cp:revision>
  <dcterms:created xsi:type="dcterms:W3CDTF">2017-04-05T07:21:29Z</dcterms:created>
  <dcterms:modified xsi:type="dcterms:W3CDTF">2022-05-19T16:51:41Z</dcterms:modified>
</cp:coreProperties>
</file>