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</p:sldMasterIdLst>
  <p:notesMasterIdLst>
    <p:notesMasterId r:id="rId14"/>
  </p:notesMasterIdLst>
  <p:sldIdLst>
    <p:sldId id="266" r:id="rId2"/>
    <p:sldId id="272" r:id="rId3"/>
    <p:sldId id="276" r:id="rId4"/>
    <p:sldId id="277" r:id="rId5"/>
    <p:sldId id="273" r:id="rId6"/>
    <p:sldId id="278" r:id="rId7"/>
    <p:sldId id="279" r:id="rId8"/>
    <p:sldId id="280" r:id="rId9"/>
    <p:sldId id="281" r:id="rId10"/>
    <p:sldId id="282" r:id="rId11"/>
    <p:sldId id="28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816" userDrawn="1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8" orient="horz" pos="210" userDrawn="1">
          <p15:clr>
            <a:srgbClr val="A4A3A4"/>
          </p15:clr>
        </p15:guide>
        <p15:guide id="9" orient="horz" pos="1207" userDrawn="1">
          <p15:clr>
            <a:srgbClr val="A4A3A4"/>
          </p15:clr>
        </p15:guide>
        <p15:guide id="10" orient="horz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B7"/>
    <a:srgbClr val="CFD1D9"/>
    <a:srgbClr val="286AA6"/>
    <a:srgbClr val="00A89D"/>
    <a:srgbClr val="715392"/>
    <a:srgbClr val="343433"/>
    <a:srgbClr val="6CB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4DD5F-2FBB-4BB7-8D9F-121E4F0C2694}" v="20" dt="2022-05-10T10:34:42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6939"/>
  </p:normalViewPr>
  <p:slideViewPr>
    <p:cSldViewPr snapToGrid="0" snapToObjects="1">
      <p:cViewPr varScale="1">
        <p:scale>
          <a:sx n="106" d="100"/>
          <a:sy n="106" d="100"/>
        </p:scale>
        <p:origin x="756" y="78"/>
      </p:cViewPr>
      <p:guideLst>
        <p:guide orient="horz" pos="2160"/>
        <p:guide pos="3840"/>
        <p:guide pos="279"/>
        <p:guide pos="7355"/>
        <p:guide pos="816"/>
        <p:guide orient="horz" pos="504"/>
        <p:guide orient="horz" pos="210"/>
        <p:guide orient="horz" pos="1207"/>
        <p:guide orient="horz"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1024DD5F-2FBB-4BB7-8D9F-121E4F0C2694}"/>
    <pc:docChg chg="undo custSel addSld delSld modSld sldOrd">
      <pc:chgData name="Veniero Facchetti" userId="f2c6c99af91c4974" providerId="LiveId" clId="{1024DD5F-2FBB-4BB7-8D9F-121E4F0C2694}" dt="2022-05-10T10:35:48.388" v="162" actId="113"/>
      <pc:docMkLst>
        <pc:docMk/>
      </pc:docMkLst>
      <pc:sldChg chg="addSp modSp mod">
        <pc:chgData name="Veniero Facchetti" userId="f2c6c99af91c4974" providerId="LiveId" clId="{1024DD5F-2FBB-4BB7-8D9F-121E4F0C2694}" dt="2022-05-10T10:34:42.980" v="152"/>
        <pc:sldMkLst>
          <pc:docMk/>
          <pc:sldMk cId="2498219969" sldId="266"/>
        </pc:sldMkLst>
        <pc:spChg chg="mod">
          <ac:chgData name="Veniero Facchetti" userId="f2c6c99af91c4974" providerId="LiveId" clId="{1024DD5F-2FBB-4BB7-8D9F-121E4F0C2694}" dt="2022-05-10T10:34:42.980" v="152"/>
          <ac:spMkLst>
            <pc:docMk/>
            <pc:sldMk cId="2498219969" sldId="266"/>
            <ac:spMk id="2" creationId="{00000000-0000-0000-0000-000000000000}"/>
          </ac:spMkLst>
        </pc:spChg>
        <pc:spChg chg="mod">
          <ac:chgData name="Veniero Facchetti" userId="f2c6c99af91c4974" providerId="LiveId" clId="{1024DD5F-2FBB-4BB7-8D9F-121E4F0C2694}" dt="2022-05-04T08:19:24.910" v="13" actId="14100"/>
          <ac:spMkLst>
            <pc:docMk/>
            <pc:sldMk cId="2498219969" sldId="266"/>
            <ac:spMk id="3" creationId="{AA77FEA0-2101-4BA5-919E-B2A8A4FE1440}"/>
          </ac:spMkLst>
        </pc:spChg>
        <pc:spChg chg="mod">
          <ac:chgData name="Veniero Facchetti" userId="f2c6c99af91c4974" providerId="LiveId" clId="{1024DD5F-2FBB-4BB7-8D9F-121E4F0C2694}" dt="2022-05-04T08:19:49.248" v="19" actId="6549"/>
          <ac:spMkLst>
            <pc:docMk/>
            <pc:sldMk cId="2498219969" sldId="266"/>
            <ac:spMk id="21" creationId="{00000000-0000-0000-0000-000000000000}"/>
          </ac:spMkLst>
        </pc:spChg>
        <pc:picChg chg="add mod">
          <ac:chgData name="Veniero Facchetti" userId="f2c6c99af91c4974" providerId="LiveId" clId="{1024DD5F-2FBB-4BB7-8D9F-121E4F0C2694}" dt="2022-05-04T08:34:50.398" v="147" actId="1076"/>
          <ac:picMkLst>
            <pc:docMk/>
            <pc:sldMk cId="2498219969" sldId="266"/>
            <ac:picMk id="7" creationId="{6B5E128D-32F2-E5C2-64B9-3535265E622D}"/>
          </ac:picMkLst>
        </pc:picChg>
      </pc:sldChg>
      <pc:sldChg chg="addSp delSp modSp mod">
        <pc:chgData name="Veniero Facchetti" userId="f2c6c99af91c4974" providerId="LiveId" clId="{1024DD5F-2FBB-4BB7-8D9F-121E4F0C2694}" dt="2022-05-04T08:35:03.032" v="151" actId="1076"/>
        <pc:sldMkLst>
          <pc:docMk/>
          <pc:sldMk cId="2348355632" sldId="271"/>
        </pc:sldMkLst>
        <pc:spChg chg="add del">
          <ac:chgData name="Veniero Facchetti" userId="f2c6c99af91c4974" providerId="LiveId" clId="{1024DD5F-2FBB-4BB7-8D9F-121E4F0C2694}" dt="2022-05-04T08:34:54.884" v="149" actId="22"/>
          <ac:spMkLst>
            <pc:docMk/>
            <pc:sldMk cId="2348355632" sldId="271"/>
            <ac:spMk id="30" creationId="{E89AF89C-C3BC-2354-D36D-5FE6657A4A71}"/>
          </ac:spMkLst>
        </pc:spChg>
        <pc:picChg chg="add mod">
          <ac:chgData name="Veniero Facchetti" userId="f2c6c99af91c4974" providerId="LiveId" clId="{1024DD5F-2FBB-4BB7-8D9F-121E4F0C2694}" dt="2022-05-04T08:35:03.032" v="151" actId="1076"/>
          <ac:picMkLst>
            <pc:docMk/>
            <pc:sldMk cId="2348355632" sldId="271"/>
            <ac:picMk id="32" creationId="{D34455E3-DA40-5A07-7C03-A407F7EF7992}"/>
          </ac:picMkLst>
        </pc:picChg>
      </pc:sldChg>
      <pc:sldChg chg="addSp delSp modSp mod">
        <pc:chgData name="Veniero Facchetti" userId="f2c6c99af91c4974" providerId="LiveId" clId="{1024DD5F-2FBB-4BB7-8D9F-121E4F0C2694}" dt="2022-05-04T08:24:15.502" v="35" actId="1076"/>
        <pc:sldMkLst>
          <pc:docMk/>
          <pc:sldMk cId="1752612007" sldId="272"/>
        </pc:sldMkLst>
        <pc:spChg chg="del mod">
          <ac:chgData name="Veniero Facchetti" userId="f2c6c99af91c4974" providerId="LiveId" clId="{1024DD5F-2FBB-4BB7-8D9F-121E4F0C2694}" dt="2022-05-04T08:24:05.714" v="33" actId="478"/>
          <ac:spMkLst>
            <pc:docMk/>
            <pc:sldMk cId="1752612007" sldId="272"/>
            <ac:spMk id="5" creationId="{7D6C48B0-9AAE-4631-AC62-5158F4EFFD31}"/>
          </ac:spMkLst>
        </pc:spChg>
        <pc:spChg chg="add mod">
          <ac:chgData name="Veniero Facchetti" userId="f2c6c99af91c4974" providerId="LiveId" clId="{1024DD5F-2FBB-4BB7-8D9F-121E4F0C2694}" dt="2022-05-04T08:23:59.783" v="30"/>
          <ac:spMkLst>
            <pc:docMk/>
            <pc:sldMk cId="1752612007" sldId="272"/>
            <ac:spMk id="8" creationId="{6C106256-8405-8836-7216-3411FFDEE751}"/>
          </ac:spMkLst>
        </pc:spChg>
        <pc:spChg chg="add mod">
          <ac:chgData name="Veniero Facchetti" userId="f2c6c99af91c4974" providerId="LiveId" clId="{1024DD5F-2FBB-4BB7-8D9F-121E4F0C2694}" dt="2022-05-04T08:24:15.502" v="35" actId="1076"/>
          <ac:spMkLst>
            <pc:docMk/>
            <pc:sldMk cId="1752612007" sldId="272"/>
            <ac:spMk id="10" creationId="{A50DFDEB-F5A0-DB58-FFDA-CA2F57DDDE21}"/>
          </ac:spMkLst>
        </pc:spChg>
        <pc:picChg chg="add mod">
          <ac:chgData name="Veniero Facchetti" userId="f2c6c99af91c4974" providerId="LiveId" clId="{1024DD5F-2FBB-4BB7-8D9F-121E4F0C2694}" dt="2022-05-04T08:23:18.983" v="24" actId="1076"/>
          <ac:picMkLst>
            <pc:docMk/>
            <pc:sldMk cId="1752612007" sldId="272"/>
            <ac:picMk id="6" creationId="{5B024170-5965-3A1A-A2E2-CC7D0CD58B53}"/>
          </ac:picMkLst>
        </pc:picChg>
      </pc:sldChg>
      <pc:sldChg chg="addSp delSp modSp mod">
        <pc:chgData name="Veniero Facchetti" userId="f2c6c99af91c4974" providerId="LiveId" clId="{1024DD5F-2FBB-4BB7-8D9F-121E4F0C2694}" dt="2022-05-10T10:35:15.996" v="156" actId="113"/>
        <pc:sldMkLst>
          <pc:docMk/>
          <pc:sldMk cId="3024702567" sldId="273"/>
        </pc:sldMkLst>
        <pc:spChg chg="mod">
          <ac:chgData name="Veniero Facchetti" userId="f2c6c99af91c4974" providerId="LiveId" clId="{1024DD5F-2FBB-4BB7-8D9F-121E4F0C2694}" dt="2022-05-10T10:35:15.996" v="156" actId="113"/>
          <ac:spMkLst>
            <pc:docMk/>
            <pc:sldMk cId="3024702567" sldId="273"/>
            <ac:spMk id="3" creationId="{03B4F088-5471-4374-B288-1616CFEAA28F}"/>
          </ac:spMkLst>
        </pc:spChg>
        <pc:spChg chg="del">
          <ac:chgData name="Veniero Facchetti" userId="f2c6c99af91c4974" providerId="LiveId" clId="{1024DD5F-2FBB-4BB7-8D9F-121E4F0C2694}" dt="2022-05-04T08:26:34.129" v="61" actId="478"/>
          <ac:spMkLst>
            <pc:docMk/>
            <pc:sldMk cId="3024702567" sldId="273"/>
            <ac:spMk id="5" creationId="{19FB97B9-E909-4B3B-933B-0EC2382E6AC1}"/>
          </ac:spMkLst>
        </pc:spChg>
        <pc:graphicFrameChg chg="add mod">
          <ac:chgData name="Veniero Facchetti" userId="f2c6c99af91c4974" providerId="LiveId" clId="{1024DD5F-2FBB-4BB7-8D9F-121E4F0C2694}" dt="2022-05-04T08:26:48.697" v="66" actId="12788"/>
          <ac:graphicFrameMkLst>
            <pc:docMk/>
            <pc:sldMk cId="3024702567" sldId="273"/>
            <ac:graphicFrameMk id="6" creationId="{4617FA3B-4F4D-8201-9340-7C6A65E0C49A}"/>
          </ac:graphicFrameMkLst>
        </pc:graphicFrameChg>
      </pc:sldChg>
      <pc:sldChg chg="del">
        <pc:chgData name="Veniero Facchetti" userId="f2c6c99af91c4974" providerId="LiveId" clId="{1024DD5F-2FBB-4BB7-8D9F-121E4F0C2694}" dt="2022-05-04T08:33:14.894" v="143" actId="47"/>
        <pc:sldMkLst>
          <pc:docMk/>
          <pc:sldMk cId="1269939223" sldId="274"/>
        </pc:sldMkLst>
      </pc:sldChg>
      <pc:sldChg chg="del">
        <pc:chgData name="Veniero Facchetti" userId="f2c6c99af91c4974" providerId="LiveId" clId="{1024DD5F-2FBB-4BB7-8D9F-121E4F0C2694}" dt="2022-05-04T08:33:15.870" v="144" actId="47"/>
        <pc:sldMkLst>
          <pc:docMk/>
          <pc:sldMk cId="1516785240" sldId="275"/>
        </pc:sldMkLst>
      </pc:sldChg>
      <pc:sldChg chg="modSp add mod ord">
        <pc:chgData name="Veniero Facchetti" userId="f2c6c99af91c4974" providerId="LiveId" clId="{1024DD5F-2FBB-4BB7-8D9F-121E4F0C2694}" dt="2022-05-04T08:25:20.593" v="47"/>
        <pc:sldMkLst>
          <pc:docMk/>
          <pc:sldMk cId="3975625245" sldId="276"/>
        </pc:sldMkLst>
        <pc:spChg chg="mod">
          <ac:chgData name="Veniero Facchetti" userId="f2c6c99af91c4974" providerId="LiveId" clId="{1024DD5F-2FBB-4BB7-8D9F-121E4F0C2694}" dt="2022-05-04T08:24:39.997" v="37"/>
          <ac:spMkLst>
            <pc:docMk/>
            <pc:sldMk cId="3975625245" sldId="276"/>
            <ac:spMk id="3" creationId="{03B4F088-5471-4374-B288-1616CFEAA28F}"/>
          </ac:spMkLst>
        </pc:spChg>
        <pc:spChg chg="mod">
          <ac:chgData name="Veniero Facchetti" userId="f2c6c99af91c4974" providerId="LiveId" clId="{1024DD5F-2FBB-4BB7-8D9F-121E4F0C2694}" dt="2022-05-04T08:25:08.976" v="45" actId="20577"/>
          <ac:spMkLst>
            <pc:docMk/>
            <pc:sldMk cId="3975625245" sldId="276"/>
            <ac:spMk id="5" creationId="{19FB97B9-E909-4B3B-933B-0EC2382E6AC1}"/>
          </ac:spMkLst>
        </pc:spChg>
      </pc:sldChg>
      <pc:sldChg chg="addSp delSp modSp add mod ord">
        <pc:chgData name="Veniero Facchetti" userId="f2c6c99af91c4974" providerId="LiveId" clId="{1024DD5F-2FBB-4BB7-8D9F-121E4F0C2694}" dt="2022-05-04T08:27:55.358" v="80" actId="14100"/>
        <pc:sldMkLst>
          <pc:docMk/>
          <pc:sldMk cId="3018198168" sldId="277"/>
        </pc:sldMkLst>
        <pc:spChg chg="mod">
          <ac:chgData name="Veniero Facchetti" userId="f2c6c99af91c4974" providerId="LiveId" clId="{1024DD5F-2FBB-4BB7-8D9F-121E4F0C2694}" dt="2022-05-04T08:25:40.462" v="50" actId="14100"/>
          <ac:spMkLst>
            <pc:docMk/>
            <pc:sldMk cId="3018198168" sldId="277"/>
            <ac:spMk id="3" creationId="{03B4F088-5471-4374-B288-1616CFEAA28F}"/>
          </ac:spMkLst>
        </pc:spChg>
        <pc:spChg chg="del">
          <ac:chgData name="Veniero Facchetti" userId="f2c6c99af91c4974" providerId="LiveId" clId="{1024DD5F-2FBB-4BB7-8D9F-121E4F0C2694}" dt="2022-05-04T08:25:48.240" v="51" actId="478"/>
          <ac:spMkLst>
            <pc:docMk/>
            <pc:sldMk cId="3018198168" sldId="277"/>
            <ac:spMk id="5" creationId="{19FB97B9-E909-4B3B-933B-0EC2382E6AC1}"/>
          </ac:spMkLst>
        </pc:spChg>
        <pc:graphicFrameChg chg="add mod">
          <ac:chgData name="Veniero Facchetti" userId="f2c6c99af91c4974" providerId="LiveId" clId="{1024DD5F-2FBB-4BB7-8D9F-121E4F0C2694}" dt="2022-05-04T08:27:55.358" v="80" actId="14100"/>
          <ac:graphicFrameMkLst>
            <pc:docMk/>
            <pc:sldMk cId="3018198168" sldId="277"/>
            <ac:graphicFrameMk id="6" creationId="{35D80555-C98B-3467-8CB6-A4FD7233E30E}"/>
          </ac:graphicFrameMkLst>
        </pc:graphicFrameChg>
      </pc:sldChg>
      <pc:sldChg chg="addSp delSp modSp add mod">
        <pc:chgData name="Veniero Facchetti" userId="f2c6c99af91c4974" providerId="LiveId" clId="{1024DD5F-2FBB-4BB7-8D9F-121E4F0C2694}" dt="2022-05-10T10:35:30.440" v="158" actId="255"/>
        <pc:sldMkLst>
          <pc:docMk/>
          <pc:sldMk cId="1489152779" sldId="278"/>
        </pc:sldMkLst>
        <pc:spChg chg="mod">
          <ac:chgData name="Veniero Facchetti" userId="f2c6c99af91c4974" providerId="LiveId" clId="{1024DD5F-2FBB-4BB7-8D9F-121E4F0C2694}" dt="2022-05-10T10:35:30.440" v="158" actId="255"/>
          <ac:spMkLst>
            <pc:docMk/>
            <pc:sldMk cId="1489152779" sldId="278"/>
            <ac:spMk id="3" creationId="{03B4F088-5471-4374-B288-1616CFEAA28F}"/>
          </ac:spMkLst>
        </pc:spChg>
        <pc:spChg chg="del">
          <ac:chgData name="Veniero Facchetti" userId="f2c6c99af91c4974" providerId="LiveId" clId="{1024DD5F-2FBB-4BB7-8D9F-121E4F0C2694}" dt="2022-05-04T08:27:26.898" v="71" actId="478"/>
          <ac:spMkLst>
            <pc:docMk/>
            <pc:sldMk cId="1489152779" sldId="278"/>
            <ac:spMk id="5" creationId="{19FB97B9-E909-4B3B-933B-0EC2382E6AC1}"/>
          </ac:spMkLst>
        </pc:spChg>
        <pc:graphicFrameChg chg="add mod">
          <ac:chgData name="Veniero Facchetti" userId="f2c6c99af91c4974" providerId="LiveId" clId="{1024DD5F-2FBB-4BB7-8D9F-121E4F0C2694}" dt="2022-05-04T08:27:43.455" v="77" actId="14100"/>
          <ac:graphicFrameMkLst>
            <pc:docMk/>
            <pc:sldMk cId="1489152779" sldId="278"/>
            <ac:graphicFrameMk id="6" creationId="{536F7DB8-B7E9-EDFE-1DAA-B700505B0933}"/>
          </ac:graphicFrameMkLst>
        </pc:graphicFrameChg>
      </pc:sldChg>
      <pc:sldChg chg="addSp delSp modSp add mod">
        <pc:chgData name="Veniero Facchetti" userId="f2c6c99af91c4974" providerId="LiveId" clId="{1024DD5F-2FBB-4BB7-8D9F-121E4F0C2694}" dt="2022-05-10T10:35:34.708" v="159" actId="113"/>
        <pc:sldMkLst>
          <pc:docMk/>
          <pc:sldMk cId="3194336298" sldId="279"/>
        </pc:sldMkLst>
        <pc:spChg chg="mod">
          <ac:chgData name="Veniero Facchetti" userId="f2c6c99af91c4974" providerId="LiveId" clId="{1024DD5F-2FBB-4BB7-8D9F-121E4F0C2694}" dt="2022-05-10T10:35:34.708" v="159" actId="113"/>
          <ac:spMkLst>
            <pc:docMk/>
            <pc:sldMk cId="3194336298" sldId="279"/>
            <ac:spMk id="3" creationId="{03B4F088-5471-4374-B288-1616CFEAA28F}"/>
          </ac:spMkLst>
        </pc:spChg>
        <pc:spChg chg="del">
          <ac:chgData name="Veniero Facchetti" userId="f2c6c99af91c4974" providerId="LiveId" clId="{1024DD5F-2FBB-4BB7-8D9F-121E4F0C2694}" dt="2022-05-04T08:28:25.865" v="84" actId="478"/>
          <ac:spMkLst>
            <pc:docMk/>
            <pc:sldMk cId="3194336298" sldId="279"/>
            <ac:spMk id="5" creationId="{19FB97B9-E909-4B3B-933B-0EC2382E6AC1}"/>
          </ac:spMkLst>
        </pc:spChg>
        <pc:graphicFrameChg chg="add mod">
          <ac:chgData name="Veniero Facchetti" userId="f2c6c99af91c4974" providerId="LiveId" clId="{1024DD5F-2FBB-4BB7-8D9F-121E4F0C2694}" dt="2022-05-04T08:28:45.913" v="89" actId="12788"/>
          <ac:graphicFrameMkLst>
            <pc:docMk/>
            <pc:sldMk cId="3194336298" sldId="279"/>
            <ac:graphicFrameMk id="6" creationId="{2179DD7A-83E7-74EB-CA8F-C656C7073D4B}"/>
          </ac:graphicFrameMkLst>
        </pc:graphicFrameChg>
      </pc:sldChg>
      <pc:sldChg chg="addSp delSp modSp add mod">
        <pc:chgData name="Veniero Facchetti" userId="f2c6c99af91c4974" providerId="LiveId" clId="{1024DD5F-2FBB-4BB7-8D9F-121E4F0C2694}" dt="2022-05-04T08:29:37.249" v="100" actId="12788"/>
        <pc:sldMkLst>
          <pc:docMk/>
          <pc:sldMk cId="3051664787" sldId="280"/>
        </pc:sldMkLst>
        <pc:spChg chg="mod">
          <ac:chgData name="Veniero Facchetti" userId="f2c6c99af91c4974" providerId="LiveId" clId="{1024DD5F-2FBB-4BB7-8D9F-121E4F0C2694}" dt="2022-05-04T08:29:09.694" v="92" actId="14100"/>
          <ac:spMkLst>
            <pc:docMk/>
            <pc:sldMk cId="3051664787" sldId="280"/>
            <ac:spMk id="3" creationId="{03B4F088-5471-4374-B288-1616CFEAA28F}"/>
          </ac:spMkLst>
        </pc:spChg>
        <pc:spChg chg="del">
          <ac:chgData name="Veniero Facchetti" userId="f2c6c99af91c4974" providerId="LiveId" clId="{1024DD5F-2FBB-4BB7-8D9F-121E4F0C2694}" dt="2022-05-04T08:29:11.873" v="93" actId="478"/>
          <ac:spMkLst>
            <pc:docMk/>
            <pc:sldMk cId="3051664787" sldId="280"/>
            <ac:spMk id="5" creationId="{19FB97B9-E909-4B3B-933B-0EC2382E6AC1}"/>
          </ac:spMkLst>
        </pc:spChg>
        <pc:graphicFrameChg chg="add del mod">
          <ac:chgData name="Veniero Facchetti" userId="f2c6c99af91c4974" providerId="LiveId" clId="{1024DD5F-2FBB-4BB7-8D9F-121E4F0C2694}" dt="2022-05-04T08:29:18.248" v="95"/>
          <ac:graphicFrameMkLst>
            <pc:docMk/>
            <pc:sldMk cId="3051664787" sldId="280"/>
            <ac:graphicFrameMk id="6" creationId="{3CECCDFC-5EC4-D975-0F55-4E9DF6A967DB}"/>
          </ac:graphicFrameMkLst>
        </pc:graphicFrameChg>
        <pc:graphicFrameChg chg="add mod">
          <ac:chgData name="Veniero Facchetti" userId="f2c6c99af91c4974" providerId="LiveId" clId="{1024DD5F-2FBB-4BB7-8D9F-121E4F0C2694}" dt="2022-05-04T08:29:37.249" v="100" actId="12788"/>
          <ac:graphicFrameMkLst>
            <pc:docMk/>
            <pc:sldMk cId="3051664787" sldId="280"/>
            <ac:graphicFrameMk id="7" creationId="{C55BAFB6-10ED-2477-1296-1310D4E755B6}"/>
          </ac:graphicFrameMkLst>
        </pc:graphicFrameChg>
      </pc:sldChg>
      <pc:sldChg chg="addSp delSp modSp add mod">
        <pc:chgData name="Veniero Facchetti" userId="f2c6c99af91c4974" providerId="LiveId" clId="{1024DD5F-2FBB-4BB7-8D9F-121E4F0C2694}" dt="2022-05-04T08:31:29.696" v="109" actId="12788"/>
        <pc:sldMkLst>
          <pc:docMk/>
          <pc:sldMk cId="1598727755" sldId="281"/>
        </pc:sldMkLst>
        <pc:spChg chg="mod">
          <ac:chgData name="Veniero Facchetti" userId="f2c6c99af91c4974" providerId="LiveId" clId="{1024DD5F-2FBB-4BB7-8D9F-121E4F0C2694}" dt="2022-05-04T08:30:56.574" v="103" actId="14100"/>
          <ac:spMkLst>
            <pc:docMk/>
            <pc:sldMk cId="1598727755" sldId="281"/>
            <ac:spMk id="3" creationId="{03B4F088-5471-4374-B288-1616CFEAA28F}"/>
          </ac:spMkLst>
        </pc:spChg>
        <pc:spChg chg="del">
          <ac:chgData name="Veniero Facchetti" userId="f2c6c99af91c4974" providerId="LiveId" clId="{1024DD5F-2FBB-4BB7-8D9F-121E4F0C2694}" dt="2022-05-04T08:31:00.080" v="104" actId="478"/>
          <ac:spMkLst>
            <pc:docMk/>
            <pc:sldMk cId="1598727755" sldId="281"/>
            <ac:spMk id="5" creationId="{19FB97B9-E909-4B3B-933B-0EC2382E6AC1}"/>
          </ac:spMkLst>
        </pc:spChg>
        <pc:picChg chg="add mod">
          <ac:chgData name="Veniero Facchetti" userId="f2c6c99af91c4974" providerId="LiveId" clId="{1024DD5F-2FBB-4BB7-8D9F-121E4F0C2694}" dt="2022-05-04T08:31:29.696" v="109" actId="12788"/>
          <ac:picMkLst>
            <pc:docMk/>
            <pc:sldMk cId="1598727755" sldId="281"/>
            <ac:picMk id="6" creationId="{D3C8C15A-0FE4-85F6-E088-09C37DD5DF0A}"/>
          </ac:picMkLst>
        </pc:picChg>
      </pc:sldChg>
      <pc:sldChg chg="modSp add mod">
        <pc:chgData name="Veniero Facchetti" userId="f2c6c99af91c4974" providerId="LiveId" clId="{1024DD5F-2FBB-4BB7-8D9F-121E4F0C2694}" dt="2022-05-10T10:35:48.388" v="162" actId="113"/>
        <pc:sldMkLst>
          <pc:docMk/>
          <pc:sldMk cId="1095371208" sldId="282"/>
        </pc:sldMkLst>
        <pc:spChg chg="mod">
          <ac:chgData name="Veniero Facchetti" userId="f2c6c99af91c4974" providerId="LiveId" clId="{1024DD5F-2FBB-4BB7-8D9F-121E4F0C2694}" dt="2022-05-10T10:35:48.388" v="162" actId="113"/>
          <ac:spMkLst>
            <pc:docMk/>
            <pc:sldMk cId="1095371208" sldId="282"/>
            <ac:spMk id="3" creationId="{03B4F088-5471-4374-B288-1616CFEAA28F}"/>
          </ac:spMkLst>
        </pc:spChg>
        <pc:spChg chg="mod">
          <ac:chgData name="Veniero Facchetti" userId="f2c6c99af91c4974" providerId="LiveId" clId="{1024DD5F-2FBB-4BB7-8D9F-121E4F0C2694}" dt="2022-05-04T08:32:03.537" v="117" actId="20577"/>
          <ac:spMkLst>
            <pc:docMk/>
            <pc:sldMk cId="1095371208" sldId="282"/>
            <ac:spMk id="5" creationId="{19FB97B9-E909-4B3B-933B-0EC2382E6AC1}"/>
          </ac:spMkLst>
        </pc:spChg>
      </pc:sldChg>
      <pc:sldChg chg="addSp delSp modSp add mod">
        <pc:chgData name="Veniero Facchetti" userId="f2c6c99af91c4974" providerId="LiveId" clId="{1024DD5F-2FBB-4BB7-8D9F-121E4F0C2694}" dt="2022-05-04T08:33:11.689" v="141" actId="478"/>
        <pc:sldMkLst>
          <pc:docMk/>
          <pc:sldMk cId="2414785758" sldId="283"/>
        </pc:sldMkLst>
        <pc:spChg chg="mod">
          <ac:chgData name="Veniero Facchetti" userId="f2c6c99af91c4974" providerId="LiveId" clId="{1024DD5F-2FBB-4BB7-8D9F-121E4F0C2694}" dt="2022-05-04T08:32:33.822" v="120" actId="14100"/>
          <ac:spMkLst>
            <pc:docMk/>
            <pc:sldMk cId="2414785758" sldId="283"/>
            <ac:spMk id="3" creationId="{03B4F088-5471-4374-B288-1616CFEAA28F}"/>
          </ac:spMkLst>
        </pc:spChg>
        <pc:spChg chg="add del mod">
          <ac:chgData name="Veniero Facchetti" userId="f2c6c99af91c4974" providerId="LiveId" clId="{1024DD5F-2FBB-4BB7-8D9F-121E4F0C2694}" dt="2022-05-04T08:33:11.689" v="141" actId="478"/>
          <ac:spMkLst>
            <pc:docMk/>
            <pc:sldMk cId="2414785758" sldId="283"/>
            <ac:spMk id="5" creationId="{19FB97B9-E909-4B3B-933B-0EC2382E6AC1}"/>
          </ac:spMkLst>
        </pc:spChg>
      </pc:sldChg>
      <pc:sldChg chg="add del">
        <pc:chgData name="Veniero Facchetti" userId="f2c6c99af91c4974" providerId="LiveId" clId="{1024DD5F-2FBB-4BB7-8D9F-121E4F0C2694}" dt="2022-05-04T08:33:13.574" v="142" actId="47"/>
        <pc:sldMkLst>
          <pc:docMk/>
          <pc:sldMk cId="1509470309" sldId="2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oc.eu\offices\MIL\Data\7.%20AOC-Italy%20common\White%20papers\Under%20Development\White%20papaer%20for%20Welding%20Overlay%20data\IMS%20latest%20data%20for%20defect%20distribution%20as%20of%2008-11-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oc.eu\offices\MIL\Data\7.%20AOC-Italy%20common\White%20papers\Under%20Development\White%20papaer%20for%20Welding%20Overlay%20data\enhanced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oc.eu\offices\MIL\Data\7.%20AOC-Italy%20common\White%20papers\Under%20Development\White%20papaer%20for%20Welding%20Overlay%20data\IMS%20latest%20data%20for%20defect%20distribution%20as%20of%2008-11-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RREHMTX\Desktop\Talmiz\White%20papers\Welding%20Overlay\White%20papaer%20for%20Welding%20Overlay%20data\statistics%20updated%20by%20hasee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oc.eu\offices\MIL\Data\7.%20AOC-Italy%20common\White%20papers\Under%20Development\White%20papaer%20for%20Welding%20Overlay%20data\u_ims_edr%20(welding%20sicne%202018-202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0.19486111111111112"/>
          <c:w val="0.89019685039370078"/>
          <c:h val="0.67003098571011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Sheet1!$D$29:$D$30</c:f>
              <c:strCache>
                <c:ptCount val="2"/>
                <c:pt idx="0">
                  <c:v>2007 till 2017</c:v>
                </c:pt>
                <c:pt idx="1">
                  <c:v>Number of defects</c:v>
                </c:pt>
              </c:strCache>
            </c:strRef>
          </c:tx>
          <c:spPr>
            <a:solidFill>
              <a:srgbClr val="00A3E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84A-4ACC-9569-DB9E7252B76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84A-4ACC-9569-DB9E7252B76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84A-4ACC-9569-DB9E7252B76D}"/>
              </c:ext>
            </c:extLst>
          </c:dPt>
          <c:dPt>
            <c:idx val="3"/>
            <c:invertIfNegative val="0"/>
            <c:bubble3D val="0"/>
            <c:spPr>
              <a:solidFill>
                <a:srgbClr val="00A3E0"/>
              </a:solidFill>
              <a:ln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84A-4ACC-9569-DB9E7252B76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84A-4ACC-9569-DB9E7252B76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84A-4ACC-9569-DB9E7252B7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Sheet1!$C$31:$C$36</c:f>
              <c:strCache>
                <c:ptCount val="6"/>
                <c:pt idx="0">
                  <c:v>Valves</c:v>
                </c:pt>
                <c:pt idx="1">
                  <c:v>pipes and fittings</c:v>
                </c:pt>
                <c:pt idx="2">
                  <c:v>E &amp; I equipment</c:v>
                </c:pt>
                <c:pt idx="3">
                  <c:v>static equipment</c:v>
                </c:pt>
                <c:pt idx="4">
                  <c:v>rotating equipment</c:v>
                </c:pt>
                <c:pt idx="5">
                  <c:v>Other</c:v>
                </c:pt>
              </c:strCache>
            </c:strRef>
          </c:cat>
          <c:val>
            <c:numRef>
              <c:f>Sheet1!$D$31:$D$36</c:f>
              <c:numCache>
                <c:formatCode>General</c:formatCode>
                <c:ptCount val="6"/>
                <c:pt idx="0">
                  <c:v>192</c:v>
                </c:pt>
                <c:pt idx="1">
                  <c:v>187</c:v>
                </c:pt>
                <c:pt idx="2">
                  <c:v>166</c:v>
                </c:pt>
                <c:pt idx="3">
                  <c:v>123</c:v>
                </c:pt>
                <c:pt idx="4">
                  <c:v>96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4A-4ACC-9569-DB9E7252B7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5249696"/>
        <c:axId val="625251336"/>
      </c:barChart>
      <c:catAx>
        <c:axId val="62524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5251336"/>
        <c:crosses val="autoZero"/>
        <c:auto val="1"/>
        <c:lblAlgn val="ctr"/>
        <c:lblOffset val="100"/>
        <c:noMultiLvlLbl val="0"/>
      </c:catAx>
      <c:valAx>
        <c:axId val="6252513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524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76332262787357"/>
          <c:y val="0.16639601867948325"/>
          <c:w val="0.70727471010215215"/>
          <c:h val="0.691945130235343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041-44E0-B918-AB941DA121D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041-44E0-B918-AB941DA121D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041-44E0-B918-AB941DA121D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041-44E0-B918-AB941DA121D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1041-44E0-B918-AB941DA121D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1041-44E0-B918-AB941DA121D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1041-44E0-B918-AB941DA121D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1041-44E0-B918-AB941DA121D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1041-44E0-B918-AB941DA121D8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1041-44E0-B918-AB941DA121D8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1041-44E0-B918-AB941DA121D8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1041-44E0-B918-AB941DA121D8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1041-44E0-B918-AB941DA121D8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B-1041-44E0-B918-AB941DA121D8}"/>
              </c:ext>
            </c:extLst>
          </c:dPt>
          <c:dLbls>
            <c:dLbl>
              <c:idx val="0"/>
              <c:layout>
                <c:manualLayout>
                  <c:x val="1.1922505591217025E-2"/>
                  <c:y val="-2.96846011131725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41-44E0-B918-AB941DA121D8}"/>
                </c:ext>
              </c:extLst>
            </c:dLbl>
            <c:dLbl>
              <c:idx val="2"/>
              <c:layout>
                <c:manualLayout>
                  <c:x val="7.7140274873518808E-2"/>
                  <c:y val="5.19480519480519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30205738259847"/>
                      <c:h val="5.91218305504019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41-44E0-B918-AB941DA121D8}"/>
                </c:ext>
              </c:extLst>
            </c:dLbl>
            <c:dLbl>
              <c:idx val="3"/>
              <c:layout>
                <c:manualLayout>
                  <c:x val="1.1043899055184811E-2"/>
                  <c:y val="4.94743351886209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41-44E0-B918-AB941DA121D8}"/>
                </c:ext>
              </c:extLst>
            </c:dLbl>
            <c:dLbl>
              <c:idx val="4"/>
              <c:layout>
                <c:manualLayout>
                  <c:x val="-1.5476693113487879E-2"/>
                  <c:y val="-6.43166357452072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01567132570944"/>
                      <c:h val="8.5219542362399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041-44E0-B918-AB941DA121D8}"/>
                </c:ext>
              </c:extLst>
            </c:dLbl>
            <c:dLbl>
              <c:idx val="5"/>
              <c:layout>
                <c:manualLayout>
                  <c:x val="-2.5131417022681568E-2"/>
                  <c:y val="4.82374768089053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68100064366159"/>
                      <c:h val="0.108596165739022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041-44E0-B918-AB941DA121D8}"/>
                </c:ext>
              </c:extLst>
            </c:dLbl>
            <c:dLbl>
              <c:idx val="6"/>
              <c:layout>
                <c:manualLayout>
                  <c:x val="-2.2955440608043436E-2"/>
                  <c:y val="1.36054421768707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41-44E0-B918-AB941DA121D8}"/>
                </c:ext>
              </c:extLst>
            </c:dLbl>
            <c:dLbl>
              <c:idx val="7"/>
              <c:layout>
                <c:manualLayout>
                  <c:x val="-4.2837180295283925E-2"/>
                  <c:y val="7.421150278293135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41-44E0-B918-AB941DA121D8}"/>
                </c:ext>
              </c:extLst>
            </c:dLbl>
            <c:dLbl>
              <c:idx val="8"/>
              <c:layout>
                <c:manualLayout>
                  <c:x val="-7.7807148312305938E-2"/>
                  <c:y val="1.48423005565862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41-44E0-B918-AB941DA121D8}"/>
                </c:ext>
              </c:extLst>
            </c:dLbl>
            <c:dLbl>
              <c:idx val="9"/>
              <c:layout>
                <c:manualLayout>
                  <c:x val="-9.8497033487078403E-2"/>
                  <c:y val="-3.7100102746896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A38E74-9AA3-43A1-83DC-3A628B7B9D0F}" type="CATEGORYNAME">
                      <a:rPr lang="en-US" sz="900" b="1">
                        <a:solidFill>
                          <a:srgbClr val="FF0000"/>
                        </a:solidFill>
                      </a:rPr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[NOME CATEGORIA]</a:t>
                    </a:fld>
                    <a:r>
                      <a:rPr lang="en-US" sz="900" b="1" dirty="0">
                        <a:solidFill>
                          <a:srgbClr val="FF0000"/>
                        </a:solidFill>
                      </a:rPr>
                      <a:t>, </a:t>
                    </a:r>
                    <a:fld id="{0B911F50-061C-45BD-8EC9-452A08332912}" type="VALUE">
                      <a:rPr lang="en-US" sz="900" b="1">
                        <a:solidFill>
                          <a:srgbClr val="FF0000"/>
                        </a:solidFill>
                      </a:rPr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r>
                      <a:rPr lang="en-US" sz="900" b="1" dirty="0">
                        <a:solidFill>
                          <a:srgbClr val="FF0000"/>
                        </a:solidFill>
                      </a:rPr>
                      <a:t>, </a:t>
                    </a:r>
                    <a:fld id="{CA42C63F-A3C7-4DAC-92D0-A35841811FA4}" type="PERCENTAGE">
                      <a:rPr lang="en-US" sz="900" b="1">
                        <a:solidFill>
                          <a:srgbClr val="FF0000"/>
                        </a:solidFill>
                      </a:rPr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[PERCENTUALE]</a:t>
                    </a:fld>
                    <a:endParaRPr lang="en-US" sz="9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1683925468657"/>
                      <c:h val="7.619047619047619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041-44E0-B918-AB941DA121D8}"/>
                </c:ext>
              </c:extLst>
            </c:dLbl>
            <c:dLbl>
              <c:idx val="10"/>
              <c:layout>
                <c:manualLayout>
                  <c:x val="-1.4240596037312363E-3"/>
                  <c:y val="-5.38023656133892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041-44E0-B918-AB941DA121D8}"/>
                </c:ext>
              </c:extLst>
            </c:dLbl>
            <c:dLbl>
              <c:idx val="11"/>
              <c:layout>
                <c:manualLayout>
                  <c:x val="1.1601783576290544E-2"/>
                  <c:y val="-8.90538033395176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041-44E0-B918-AB941DA121D8}"/>
                </c:ext>
              </c:extLst>
            </c:dLbl>
            <c:dLbl>
              <c:idx val="12"/>
              <c:layout>
                <c:manualLayout>
                  <c:x val="0.16999669831614117"/>
                  <c:y val="-6.08308377037285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041-44E0-B918-AB941DA121D8}"/>
                </c:ext>
              </c:extLst>
            </c:dLbl>
            <c:dLbl>
              <c:idx val="13"/>
              <c:layout>
                <c:manualLayout>
                  <c:x val="0.23480921936854449"/>
                  <c:y val="7.4211502782931243E-3"/>
                </c:manualLayout>
              </c:layout>
              <c:tx>
                <c:rich>
                  <a:bodyPr/>
                  <a:lstStyle/>
                  <a:p>
                    <a:fld id="{6B794921-2861-4268-ABD6-24DA2DAD760F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, </a:t>
                    </a:r>
                    <a:fld id="{9CAAC81D-2E34-4DCF-8E79-3256570A2234}" type="VALUE">
                      <a:rPr lang="en-US" baseline="0"/>
                      <a:pPr/>
                      <a:t>[VALORE]</a:t>
                    </a:fld>
                    <a:r>
                      <a:rPr lang="en-US" baseline="0" dirty="0"/>
                      <a:t>, 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45495869560139"/>
                      <c:h val="5.91218305504019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1041-44E0-B918-AB941DA12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Sheet1!$J$4:$J$17</c:f>
              <c:strCache>
                <c:ptCount val="14"/>
                <c:pt idx="0">
                  <c:v>Body leaks</c:v>
                </c:pt>
                <c:pt idx="1">
                  <c:v>seat leaks</c:v>
                </c:pt>
                <c:pt idx="2">
                  <c:v>Residual entrapped water</c:v>
                </c:pt>
                <c:pt idx="3">
                  <c:v>coating defects</c:v>
                </c:pt>
                <c:pt idx="4">
                  <c:v>damages</c:v>
                </c:pt>
                <c:pt idx="5">
                  <c:v>visual &amp;dimensionl defects</c:v>
                </c:pt>
                <c:pt idx="6">
                  <c:v>surface coating defects</c:v>
                </c:pt>
                <c:pt idx="7">
                  <c:v>incorrect materials</c:v>
                </c:pt>
                <c:pt idx="8">
                  <c:v>operator/actuators issues</c:v>
                </c:pt>
                <c:pt idx="9">
                  <c:v>welding defects</c:v>
                </c:pt>
                <c:pt idx="10">
                  <c:v>marking</c:v>
                </c:pt>
                <c:pt idx="11">
                  <c:v>functionality issues</c:v>
                </c:pt>
                <c:pt idx="12">
                  <c:v>marking and traceability</c:v>
                </c:pt>
                <c:pt idx="13">
                  <c:v>unapproved outsourcing</c:v>
                </c:pt>
              </c:strCache>
            </c:strRef>
          </c:cat>
          <c:val>
            <c:numRef>
              <c:f>Sheet1!$K$4:$K$17</c:f>
              <c:numCache>
                <c:formatCode>General</c:formatCode>
                <c:ptCount val="14"/>
                <c:pt idx="0">
                  <c:v>52</c:v>
                </c:pt>
                <c:pt idx="1">
                  <c:v>48</c:v>
                </c:pt>
                <c:pt idx="2">
                  <c:v>25</c:v>
                </c:pt>
                <c:pt idx="3">
                  <c:v>12</c:v>
                </c:pt>
                <c:pt idx="4">
                  <c:v>11</c:v>
                </c:pt>
                <c:pt idx="5">
                  <c:v>9</c:v>
                </c:pt>
                <c:pt idx="6">
                  <c:v>8</c:v>
                </c:pt>
                <c:pt idx="7">
                  <c:v>8</c:v>
                </c:pt>
                <c:pt idx="8">
                  <c:v>7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4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041-44E0-B918-AB941DA121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69816272965882E-2"/>
          <c:y val="0.18097222222222226"/>
          <c:w val="0.89019685039370078"/>
          <c:h val="0.67003098571011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Number of defects</c:v>
                </c:pt>
              </c:strCache>
            </c:strRef>
          </c:tx>
          <c:spPr>
            <a:solidFill>
              <a:srgbClr val="00A3E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8C-4F91-82E6-B423700CD8A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D8C-4F91-82E6-B423700CD8A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D8C-4F91-82E6-B423700CD8A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D8C-4F91-82E6-B423700CD8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Sheet1!$C$3:$C$7</c:f>
              <c:strCache>
                <c:ptCount val="5"/>
                <c:pt idx="0">
                  <c:v>Valves</c:v>
                </c:pt>
                <c:pt idx="1">
                  <c:v>E &amp; I equipment</c:v>
                </c:pt>
                <c:pt idx="2">
                  <c:v>rotating equipment</c:v>
                </c:pt>
                <c:pt idx="3">
                  <c:v>pipes and fittings</c:v>
                </c:pt>
                <c:pt idx="4">
                  <c:v>static equipment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96</c:v>
                </c:pt>
                <c:pt idx="1">
                  <c:v>21</c:v>
                </c:pt>
                <c:pt idx="2">
                  <c:v>16</c:v>
                </c:pt>
                <c:pt idx="3">
                  <c:v>16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C-4F91-82E6-B423700CD8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79926672"/>
        <c:axId val="679927000"/>
      </c:barChart>
      <c:catAx>
        <c:axId val="67992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9927000"/>
        <c:crosses val="autoZero"/>
        <c:auto val="1"/>
        <c:lblAlgn val="ctr"/>
        <c:lblOffset val="100"/>
        <c:noMultiLvlLbl val="0"/>
      </c:catAx>
      <c:valAx>
        <c:axId val="679927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992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2C1-4B74-B017-C2593A3393A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2C1-4B74-B017-C2593A3393A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2C1-4B74-B017-C2593A3393A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2C1-4B74-B017-C2593A3393A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12C1-4B74-B017-C2593A3393A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12C1-4B74-B017-C2593A3393A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12C1-4B74-B017-C2593A3393A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12C1-4B74-B017-C2593A3393A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12C1-4B74-B017-C2593A3393A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12C1-4B74-B017-C2593A3393A4}"/>
              </c:ext>
            </c:extLst>
          </c:dPt>
          <c:dPt>
            <c:idx val="10"/>
            <c:bubble3D val="0"/>
            <c:explosion val="1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12C1-4B74-B017-C2593A3393A4}"/>
              </c:ext>
            </c:extLst>
          </c:dPt>
          <c:dLbls>
            <c:dLbl>
              <c:idx val="0"/>
              <c:layout>
                <c:manualLayout>
                  <c:x val="-2.0975353959098828E-3"/>
                  <c:y val="-4.29879693037034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C1-4B74-B017-C2593A3393A4}"/>
                </c:ext>
              </c:extLst>
            </c:dLbl>
            <c:dLbl>
              <c:idx val="1"/>
              <c:layout>
                <c:manualLayout>
                  <c:x val="3.006874796130295E-2"/>
                  <c:y val="-4.49153010567965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C1-4B74-B017-C2593A3393A4}"/>
                </c:ext>
              </c:extLst>
            </c:dLbl>
            <c:dLbl>
              <c:idx val="2"/>
              <c:layout>
                <c:manualLayout>
                  <c:x val="3.0735334800507042E-2"/>
                  <c:y val="-1.29588462317586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C1-4B74-B017-C2593A3393A4}"/>
                </c:ext>
              </c:extLst>
            </c:dLbl>
            <c:dLbl>
              <c:idx val="3"/>
              <c:layout>
                <c:manualLayout>
                  <c:x val="0"/>
                  <c:y val="-3.47598464659007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C1-4B74-B017-C2593A3393A4}"/>
                </c:ext>
              </c:extLst>
            </c:dLbl>
            <c:dLbl>
              <c:idx val="4"/>
              <c:layout>
                <c:manualLayout>
                  <c:x val="-2.5428463851647293E-2"/>
                  <c:y val="0.1239356090607194"/>
                </c:manualLayout>
              </c:layout>
              <c:tx>
                <c:rich>
                  <a:bodyPr/>
                  <a:lstStyle/>
                  <a:p>
                    <a:fld id="{F9C06BB0-4938-4073-9189-986686D1783D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9DB5F0A6-D7F8-44ED-9C41-BF51145EADCD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[VALORE]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E60F8EED-6790-4BB3-9086-0481F090F8C7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[PERCENTUALE]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2C1-4B74-B017-C2593A3393A4}"/>
                </c:ext>
              </c:extLst>
            </c:dLbl>
            <c:dLbl>
              <c:idx val="5"/>
              <c:layout>
                <c:manualLayout>
                  <c:x val="0.13121710063678041"/>
                  <c:y val="7.91303867756991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C1-4B74-B017-C2593A3393A4}"/>
                </c:ext>
              </c:extLst>
            </c:dLbl>
            <c:dLbl>
              <c:idx val="6"/>
              <c:layout>
                <c:manualLayout>
                  <c:x val="9.6461530024386774E-2"/>
                  <c:y val="9.85796950330248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C1-4B74-B017-C2593A3393A4}"/>
                </c:ext>
              </c:extLst>
            </c:dLbl>
            <c:dLbl>
              <c:idx val="7"/>
              <c:layout>
                <c:manualLayout>
                  <c:x val="-3.4347281646117327E-2"/>
                  <c:y val="0.147222621423647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C1-4B74-B017-C2593A3393A4}"/>
                </c:ext>
              </c:extLst>
            </c:dLbl>
            <c:dLbl>
              <c:idx val="8"/>
              <c:layout>
                <c:manualLayout>
                  <c:x val="9.3014959391219242E-3"/>
                  <c:y val="0.11409193630281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2C1-4B74-B017-C2593A3393A4}"/>
                </c:ext>
              </c:extLst>
            </c:dLbl>
            <c:dLbl>
              <c:idx val="9"/>
              <c:layout>
                <c:manualLayout>
                  <c:x val="7.4891798632678013E-3"/>
                  <c:y val="5.77234520132318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14350572135277"/>
                      <c:h val="0.122767864335387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12C1-4B74-B017-C2593A3393A4}"/>
                </c:ext>
              </c:extLst>
            </c:dLbl>
            <c:dLbl>
              <c:idx val="10"/>
              <c:layout>
                <c:manualLayout>
                  <c:x val="1.850803069935332E-2"/>
                  <c:y val="-9.93794380152635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BE2034-3AC0-43AE-9477-723A06314486}" type="CATEGORYNAME">
                      <a:rPr lang="en-US" sz="900" b="1">
                        <a:solidFill>
                          <a:srgbClr val="FF0000"/>
                        </a:solidFill>
                      </a:rPr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[NOME CATEGORIA]</a:t>
                    </a:fld>
                    <a:r>
                      <a:rPr lang="en-US" sz="900" b="1" baseline="0" dirty="0">
                        <a:solidFill>
                          <a:srgbClr val="FF0000"/>
                        </a:solidFill>
                      </a:rPr>
                      <a:t>, </a:t>
                    </a:r>
                    <a:fld id="{F42E75A2-9D53-4D6D-95BE-13377000F65A}" type="VALUE">
                      <a:rPr lang="en-US" sz="900" b="1" baseline="0">
                        <a:solidFill>
                          <a:srgbClr val="FF0000"/>
                        </a:solidFill>
                      </a:rPr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r>
                      <a:rPr lang="en-US" sz="900" b="1" baseline="0" dirty="0">
                        <a:solidFill>
                          <a:srgbClr val="FF0000"/>
                        </a:solidFill>
                      </a:rPr>
                      <a:t>, </a:t>
                    </a:r>
                    <a:fld id="{4B4BB116-61CE-49E3-80FB-2377853DD33B}" type="PERCENTAGE">
                      <a:rPr lang="en-US" sz="900" b="1" baseline="0">
                        <a:solidFill>
                          <a:srgbClr val="FF0000"/>
                        </a:solidFill>
                      </a:rPr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[PERCENTUALE]</a:t>
                    </a:fld>
                    <a:endParaRPr lang="en-US" sz="900" b="1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04617468175682"/>
                      <c:h val="8.402782345157072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12C1-4B74-B017-C2593A339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'Page 1'!$K$91:$K$101</c:f>
              <c:strCache>
                <c:ptCount val="11"/>
                <c:pt idx="0">
                  <c:v>Bonding defects</c:v>
                </c:pt>
                <c:pt idx="1">
                  <c:v>Casting defects</c:v>
                </c:pt>
                <c:pt idx="2">
                  <c:v>Dimensional defect</c:v>
                </c:pt>
                <c:pt idx="3">
                  <c:v>Draining &amp; drying</c:v>
                </c:pt>
                <c:pt idx="4">
                  <c:v>Pressure test failure</c:v>
                </c:pt>
                <c:pt idx="5">
                  <c:v>Coating defect</c:v>
                </c:pt>
                <c:pt idx="6">
                  <c:v>Marking defects</c:v>
                </c:pt>
                <c:pt idx="7">
                  <c:v>Wrong material</c:v>
                </c:pt>
                <c:pt idx="8">
                  <c:v>Deviation to Standard</c:v>
                </c:pt>
                <c:pt idx="9">
                  <c:v>Packaging &amp; trasporatation</c:v>
                </c:pt>
                <c:pt idx="10">
                  <c:v>Welding defects</c:v>
                </c:pt>
              </c:strCache>
            </c:strRef>
          </c:cat>
          <c:val>
            <c:numRef>
              <c:f>'Page 1'!$L$91:$L$101</c:f>
              <c:numCache>
                <c:formatCode>General</c:formatCode>
                <c:ptCount val="11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15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2C1-4B74-B017-C2593A3393A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293517507204803E-2"/>
          <c:y val="0.12154791543741995"/>
          <c:w val="0.83341296498559037"/>
          <c:h val="0.8131404767466189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4B6C-480E-8114-5F71262A6C4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4B6C-480E-8114-5F71262A6C4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4B6C-480E-8114-5F71262A6C4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4B6C-480E-8114-5F71262A6C46}"/>
              </c:ext>
            </c:extLst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4B6C-480E-8114-5F71262A6C4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B-4B6C-480E-8114-5F71262A6C4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D-4B6C-480E-8114-5F71262A6C46}"/>
              </c:ext>
            </c:extLst>
          </c:dPt>
          <c:dLbls>
            <c:dLbl>
              <c:idx val="0"/>
              <c:layout>
                <c:manualLayout>
                  <c:x val="-6.857412834026097E-2"/>
                  <c:y val="-0.198608535321657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6C-480E-8114-5F71262A6C46}"/>
                </c:ext>
              </c:extLst>
            </c:dLbl>
            <c:dLbl>
              <c:idx val="2"/>
              <c:layout>
                <c:manualLayout>
                  <c:x val="4.285883021266304E-2"/>
                  <c:y val="0.100932206474940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6C-480E-8114-5F71262A6C46}"/>
                </c:ext>
              </c:extLst>
            </c:dLbl>
            <c:dLbl>
              <c:idx val="3"/>
              <c:layout>
                <c:manualLayout>
                  <c:x val="4.000157486515217E-2"/>
                  <c:y val="0.179073269552314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6C-480E-8114-5F71262A6C46}"/>
                </c:ext>
              </c:extLst>
            </c:dLbl>
            <c:dLbl>
              <c:idx val="4"/>
              <c:layout>
                <c:manualLayout>
                  <c:x val="1.1341928788762381E-2"/>
                  <c:y val="-0.171520738245449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6C-480E-8114-5F71262A6C46}"/>
                </c:ext>
              </c:extLst>
            </c:dLbl>
            <c:dLbl>
              <c:idx val="5"/>
              <c:layout>
                <c:manualLayout>
                  <c:x val="5.509900074928175E-2"/>
                  <c:y val="-0.106554075969937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B6C-480E-8114-5F71262A6C46}"/>
                </c:ext>
              </c:extLst>
            </c:dLbl>
            <c:dLbl>
              <c:idx val="6"/>
              <c:layout>
                <c:manualLayout>
                  <c:x val="9.8388439063962121E-2"/>
                  <c:y val="-1.7391632823482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B6C-480E-8114-5F71262A6C4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Sheet1!$E$9:$E$15</c:f>
              <c:strCache>
                <c:ptCount val="7"/>
                <c:pt idx="0">
                  <c:v>Leakage </c:v>
                </c:pt>
                <c:pt idx="1">
                  <c:v>Low clad thickness</c:v>
                </c:pt>
                <c:pt idx="2">
                  <c:v>cracks</c:v>
                </c:pt>
                <c:pt idx="3">
                  <c:v>pinholes &amp; weld Porosity </c:v>
                </c:pt>
                <c:pt idx="4">
                  <c:v>undercuts and lack of fusion</c:v>
                </c:pt>
                <c:pt idx="5">
                  <c:v>weld spatter and poor workmanship</c:v>
                </c:pt>
                <c:pt idx="6">
                  <c:v>Unauthorized weld repairs</c:v>
                </c:pt>
              </c:strCache>
            </c:strRef>
          </c:cat>
          <c:val>
            <c:numRef>
              <c:f>Sheet1!$F$9:$F$15</c:f>
              <c:numCache>
                <c:formatCode>General</c:formatCode>
                <c:ptCount val="7"/>
                <c:pt idx="0">
                  <c:v>8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B6C-480E-8114-5F71262A6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681FA45A-0882-2E42-BB65-D4E30275D77E}" type="datetimeFigureOut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B1370D63-9158-BD4D-9276-0D6B11293BF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9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F8B-AFAB-7E42-8432-A5F8E3AC75DC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6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69B7-FCD2-9D4B-8E75-10DF5796BEF1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7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7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9F79-F40C-1C42-BBD2-2273A9E9FECE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5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1125-DD4A-BD4C-95A1-F24081310AA1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9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7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700-0F78-7B49-B17F-4EBCED624A69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49B7-2E22-4247-A272-39BC49D836DB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1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4">
            <a:extLst>
              <a:ext uri="{FF2B5EF4-FFF2-40B4-BE49-F238E27FC236}">
                <a16:creationId xmlns:a16="http://schemas.microsoft.com/office/drawing/2014/main" id="{6687FCB6-6C2B-4BDD-BDF1-2E5AFDE44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0" name="Immagine 14">
            <a:extLst>
              <a:ext uri="{FF2B5EF4-FFF2-40B4-BE49-F238E27FC236}">
                <a16:creationId xmlns:a16="http://schemas.microsoft.com/office/drawing/2014/main" id="{F83035ED-2617-492A-BF19-2B61D00B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3D5558-1291-45BB-AE33-1EEDDD168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8087" cy="864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2769634-78C8-46C9-BCDB-8C40A027EC6D}"/>
              </a:ext>
            </a:extLst>
          </p:cNvPr>
          <p:cNvSpPr txBox="1"/>
          <p:nvPr userDrawn="1"/>
        </p:nvSpPr>
        <p:spPr>
          <a:xfrm>
            <a:off x="-57551" y="6530932"/>
            <a:ext cx="121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IVS 2022 |  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Conference</a:t>
            </a:r>
            <a:endParaRPr lang="it-IT" dirty="0"/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083B619A-91A7-4544-B8B9-36BEC83F6F54}"/>
              </a:ext>
            </a:extLst>
          </p:cNvPr>
          <p:cNvSpPr txBox="1">
            <a:spLocks/>
          </p:cNvSpPr>
          <p:nvPr userDrawn="1"/>
        </p:nvSpPr>
        <p:spPr>
          <a:xfrm>
            <a:off x="9027555" y="65675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A8214C-FA1D-6847-9EEC-AC2A1036FCC5}" type="slidenum">
              <a:rPr lang="it-IT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‹N›</a:t>
            </a:fld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19">
            <a:extLst>
              <a:ext uri="{FF2B5EF4-FFF2-40B4-BE49-F238E27FC236}">
                <a16:creationId xmlns:a16="http://schemas.microsoft.com/office/drawing/2014/main" id="{6C9AEA64-804D-4BF8-AB37-1AEC2CDF45A5}"/>
              </a:ext>
            </a:extLst>
          </p:cNvPr>
          <p:cNvGrpSpPr/>
          <p:nvPr userDrawn="1"/>
        </p:nvGrpSpPr>
        <p:grpSpPr>
          <a:xfrm>
            <a:off x="7634941" y="279245"/>
            <a:ext cx="1757109" cy="534102"/>
            <a:chOff x="7773004" y="383063"/>
            <a:chExt cx="1757109" cy="53410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04111AD-6CC6-45C9-B429-944EC79BD2F3}"/>
                </a:ext>
              </a:extLst>
            </p:cNvPr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20" name="Connettore 1 10">
                <a:extLst>
                  <a:ext uri="{FF2B5EF4-FFF2-40B4-BE49-F238E27FC236}">
                    <a16:creationId xmlns:a16="http://schemas.microsoft.com/office/drawing/2014/main" id="{FE862046-0300-4185-B5F7-1F8A16B00167}"/>
                  </a:ext>
                </a:extLst>
              </p:cNvPr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11">
                <a:extLst>
                  <a:ext uri="{FF2B5EF4-FFF2-40B4-BE49-F238E27FC236}">
                    <a16:creationId xmlns:a16="http://schemas.microsoft.com/office/drawing/2014/main" id="{9EA38701-7F6D-4F38-8D8A-9AAFD6580123}"/>
                  </a:ext>
                </a:extLst>
              </p:cNvPr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15">
                <a:extLst>
                  <a:ext uri="{FF2B5EF4-FFF2-40B4-BE49-F238E27FC236}">
                    <a16:creationId xmlns:a16="http://schemas.microsoft.com/office/drawing/2014/main" id="{2DB8F119-EDB1-4C30-9F63-12766702BC58}"/>
                  </a:ext>
                </a:extLst>
              </p:cNvPr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158A2BE-10C8-44FF-A767-1DDB173E1E32}"/>
                </a:ext>
              </a:extLst>
            </p:cNvPr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F8FA77F6-844E-4337-BA07-9D03C5F0964F}"/>
                </a:ext>
              </a:extLst>
            </p:cNvPr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D8406FC3-5222-4EC2-B7B4-ECAB9506E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85C2F3FA-AA53-489B-83D8-172B59AF9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grpSp>
        <p:nvGrpSpPr>
          <p:cNvPr id="23" name="Gruppieren 28">
            <a:extLst>
              <a:ext uri="{FF2B5EF4-FFF2-40B4-BE49-F238E27FC236}">
                <a16:creationId xmlns:a16="http://schemas.microsoft.com/office/drawing/2014/main" id="{AC8C9E71-405F-40BD-914D-087E3424908D}"/>
              </a:ext>
            </a:extLst>
          </p:cNvPr>
          <p:cNvGrpSpPr/>
          <p:nvPr userDrawn="1"/>
        </p:nvGrpSpPr>
        <p:grpSpPr>
          <a:xfrm>
            <a:off x="9876712" y="454143"/>
            <a:ext cx="1757109" cy="100583"/>
            <a:chOff x="10014775" y="557961"/>
            <a:chExt cx="1757109" cy="100583"/>
          </a:xfrm>
        </p:grpSpPr>
        <p:cxnSp>
          <p:nvCxnSpPr>
            <p:cNvPr id="24" name="Connettore 1 10">
              <a:extLst>
                <a:ext uri="{FF2B5EF4-FFF2-40B4-BE49-F238E27FC236}">
                  <a16:creationId xmlns:a16="http://schemas.microsoft.com/office/drawing/2014/main" id="{B9CE54E5-7C47-47B4-ADC9-66441AB60306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1">
              <a:extLst>
                <a:ext uri="{FF2B5EF4-FFF2-40B4-BE49-F238E27FC236}">
                  <a16:creationId xmlns:a16="http://schemas.microsoft.com/office/drawing/2014/main" id="{EBEFE5D9-D42F-4ED9-9E67-69D096B693ED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5">
              <a:extLst>
                <a:ext uri="{FF2B5EF4-FFF2-40B4-BE49-F238E27FC236}">
                  <a16:creationId xmlns:a16="http://schemas.microsoft.com/office/drawing/2014/main" id="{D3E25A83-083F-432F-A83B-85595F08B8FF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16">
            <a:extLst>
              <a:ext uri="{FF2B5EF4-FFF2-40B4-BE49-F238E27FC236}">
                <a16:creationId xmlns:a16="http://schemas.microsoft.com/office/drawing/2014/main" id="{F060DCB3-1895-42BD-BBDF-F66FAAC8B9D3}"/>
              </a:ext>
            </a:extLst>
          </p:cNvPr>
          <p:cNvSpPr txBox="1"/>
          <p:nvPr userDrawn="1"/>
        </p:nvSpPr>
        <p:spPr>
          <a:xfrm>
            <a:off x="9876796" y="279245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28" name="Grafik 5">
            <a:extLst>
              <a:ext uri="{FF2B5EF4-FFF2-40B4-BE49-F238E27FC236}">
                <a16:creationId xmlns:a16="http://schemas.microsoft.com/office/drawing/2014/main" id="{4EB0F078-0226-4D14-8CCF-8CBF2FC208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95266" y="40906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DC60-1757-E045-A478-19FC60330ECF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5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45C5-A38B-CE46-A06F-3B82732EFF6E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9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9D0E-62E7-9D41-A949-6C06B82E1EE1}" type="datetime1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76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0698" y="2087891"/>
            <a:ext cx="7874229" cy="111105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4800" b="1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HATIM AL-HAMDAN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1" name="Titolo 1"/>
          <p:cNvSpPr txBox="1">
            <a:spLocks/>
          </p:cNvSpPr>
          <p:nvPr/>
        </p:nvSpPr>
        <p:spPr>
          <a:xfrm>
            <a:off x="590698" y="3504302"/>
            <a:ext cx="8229452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48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Valves</a:t>
            </a:r>
            <a:r>
              <a:rPr lang="it-IT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End User Experience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77FEA0-2101-4BA5-919E-B2A8A4FE1440}"/>
              </a:ext>
            </a:extLst>
          </p:cNvPr>
          <p:cNvSpPr txBox="1"/>
          <p:nvPr/>
        </p:nvSpPr>
        <p:spPr>
          <a:xfrm>
            <a:off x="506200" y="3213694"/>
            <a:ext cx="977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Office Representative, Inspection | Aramco Europe - Italy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CF0A007-FE5B-4383-A915-E799E06BFD80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7773004" y="383063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1FF9981-4EA8-4F26-AF36-44BC6EE10204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10014775" y="557961"/>
            <a:chExt cx="1757109" cy="100583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C961A3-104C-4916-A925-E1D3A1E00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329" y="512879"/>
            <a:ext cx="720000" cy="720000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1C55F4FA-15E9-4ACA-8C27-706AAC8A73F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B5E128D-32F2-E5C2-64B9-3535265E62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9865" y="1194230"/>
            <a:ext cx="1912019" cy="89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Valves – A Highly Critical Equipment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349431" y="1925246"/>
            <a:ext cx="11404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70% of deviations, rejections, NCRs and EDRs from valves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Valves procured by Aramco are mainly used in hazardous hydrocarbons applications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Defective valve can hold the commissioning of a whole Project or can stop the operations of an entire plant, with daily financial impact incomparable with the valve commercial value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effects of such failures cannot be usually compensated after the fact</a:t>
            </a:r>
          </a:p>
        </p:txBody>
      </p:sp>
    </p:spTree>
    <p:extLst>
      <p:ext uri="{BB962C8B-B14F-4D97-AF65-F5344CB8AC3E}">
        <p14:creationId xmlns:p14="http://schemas.microsoft.com/office/powerpoint/2010/main" val="10953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349431" y="1689862"/>
            <a:ext cx="114044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Thorough review and good understanding of International and Customer’s requirements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Clarify PO requirements with customer prior to order acknowledgement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robust end-to-end Design process to include alignment of manufacturing documentation (welding map, drawings, welding procedures, etc.) with the PO and Specification requirements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Regular verification of personnel competency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a clear instruction for handling (welding) imperfections and defects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 thorough qualification and extensive control when welding activities are outsourced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critical processes and implement relevant quality check by the operators and QC personnel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 that the role of customer’s inspector is not to substitute the internal Quality Control and manufacturer is ultimately responsible for the full compliance with applicable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147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BDC810A2-AC76-45EB-95D4-842012D07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0698" y="2125991"/>
            <a:ext cx="7874229" cy="111105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7200" b="1" spc="-500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 &amp; A  SESSION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A0D6B01-06CB-40C5-8670-B3331875621F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9797761" y="496391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9797761" y="671289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9797845" y="496391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9879113" y="790093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2" name="Gruppo 9">
            <a:extLst>
              <a:ext uri="{FF2B5EF4-FFF2-40B4-BE49-F238E27FC236}">
                <a16:creationId xmlns:a16="http://schemas.microsoft.com/office/drawing/2014/main" id="{BC2D4515-7E22-40AE-8593-9F7D9A585239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611187" y="1916113"/>
            <a:chExt cx="7921626" cy="593005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616952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611187" y="1916113"/>
              <a:ext cx="7921626" cy="3862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8529724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C4C7C0B-5809-4CFF-AAF8-BC7DD94C1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4436" y="590774"/>
            <a:ext cx="917787" cy="644152"/>
          </a:xfrm>
          <a:prstGeom prst="rect">
            <a:avLst/>
          </a:prstGeom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F41DB3D2-224A-4ECD-8EEA-46409D221DCD}"/>
              </a:ext>
            </a:extLst>
          </p:cNvPr>
          <p:cNvSpPr txBox="1">
            <a:spLocks/>
          </p:cNvSpPr>
          <p:nvPr/>
        </p:nvSpPr>
        <p:spPr>
          <a:xfrm>
            <a:off x="630026" y="3310184"/>
            <a:ext cx="9674180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Thank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you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for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your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attention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!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59C9008D-8B36-4B54-A289-98729AC43C0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D34455E3-DA40-5A07-7C03-A407F7EF7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6920" y="1216177"/>
            <a:ext cx="1912019" cy="89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C8D38555-879E-448D-835D-74923D654CE5}"/>
              </a:ext>
            </a:extLst>
          </p:cNvPr>
          <p:cNvSpPr txBox="1"/>
          <p:nvPr/>
        </p:nvSpPr>
        <p:spPr>
          <a:xfrm>
            <a:off x="327194" y="1008848"/>
            <a:ext cx="232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Biography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FFF45459-9F40-4C14-8E6D-5391B777D478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 descr="Immagine che contiene uomo, persona, tuta, abbigliamento&#10;&#10;Descrizione generata automaticamente">
            <a:extLst>
              <a:ext uri="{FF2B5EF4-FFF2-40B4-BE49-F238E27FC236}">
                <a16:creationId xmlns:a16="http://schemas.microsoft.com/office/drawing/2014/main" id="{5B024170-5965-3A1A-A2E2-CC7D0CD5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31" y="1849045"/>
            <a:ext cx="1860487" cy="18604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106256-8405-8836-7216-3411FFDEE751}"/>
              </a:ext>
            </a:extLst>
          </p:cNvPr>
          <p:cNvSpPr txBox="1"/>
          <p:nvPr/>
        </p:nvSpPr>
        <p:spPr>
          <a:xfrm>
            <a:off x="2647950" y="1928217"/>
            <a:ext cx="6124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Hatim Al-Hamdan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0DFDEB-F5A0-DB58-FFDA-CA2F57DDDE21}"/>
              </a:ext>
            </a:extLst>
          </p:cNvPr>
          <p:cNvSpPr txBox="1"/>
          <p:nvPr/>
        </p:nvSpPr>
        <p:spPr>
          <a:xfrm>
            <a:off x="2647950" y="2304571"/>
            <a:ext cx="9275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Chief</a:t>
            </a:r>
            <a:r>
              <a:rPr lang="it-IT" dirty="0"/>
              <a:t> Office </a:t>
            </a:r>
            <a:r>
              <a:rPr lang="it-IT" dirty="0" err="1"/>
              <a:t>Representative</a:t>
            </a:r>
            <a:r>
              <a:rPr lang="it-IT" dirty="0"/>
              <a:t> AOC-Italy, </a:t>
            </a:r>
            <a:r>
              <a:rPr lang="it-IT" dirty="0" err="1"/>
              <a:t>InspectionChief</a:t>
            </a:r>
            <a:r>
              <a:rPr lang="it-IT" dirty="0"/>
              <a:t> Office </a:t>
            </a:r>
            <a:r>
              <a:rPr lang="it-IT" dirty="0" err="1"/>
              <a:t>Representative</a:t>
            </a:r>
            <a:r>
              <a:rPr lang="it-IT" dirty="0"/>
              <a:t> AOC-Italy, </a:t>
            </a:r>
            <a:r>
              <a:rPr lang="it-IT" dirty="0" err="1"/>
              <a:t>Inspection</a:t>
            </a:r>
            <a:endParaRPr lang="it-IT" dirty="0"/>
          </a:p>
          <a:p>
            <a:r>
              <a:rPr lang="it-IT" dirty="0"/>
              <a:t>Aramco </a:t>
            </a:r>
            <a:r>
              <a:rPr lang="it-IT" dirty="0" err="1"/>
              <a:t>Overseas</a:t>
            </a:r>
            <a:r>
              <a:rPr lang="it-IT" dirty="0"/>
              <a:t> Company </a:t>
            </a:r>
          </a:p>
        </p:txBody>
      </p:sp>
    </p:spTree>
    <p:extLst>
      <p:ext uri="{BB962C8B-B14F-4D97-AF65-F5344CB8AC3E}">
        <p14:creationId xmlns:p14="http://schemas.microsoft.com/office/powerpoint/2010/main" val="17526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232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349431" y="1925246"/>
            <a:ext cx="114044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Failed Delivered Valves Statistics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Distribution of Identified Cases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 Root Causes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of valves integrity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9756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Failed Delivered Valves Statistics (2007-2017) 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id="{35D80555-C98B-3467-8CB6-A4FD7233E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686585"/>
              </p:ext>
            </p:extLst>
          </p:nvPr>
        </p:nvGraphicFramePr>
        <p:xfrm>
          <a:off x="425631" y="1705656"/>
          <a:ext cx="11250431" cy="480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81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Distribution of Identified Cases (2007 till 2017)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id="{4617FA3B-4F4D-8201-9340-7C6A65E0C4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050168"/>
              </p:ext>
            </p:extLst>
          </p:nvPr>
        </p:nvGraphicFramePr>
        <p:xfrm>
          <a:off x="2249805" y="1684993"/>
          <a:ext cx="7692390" cy="475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7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Failed Delivered Valves Statistics (2018-2021)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36F7DB8-B7E9-EDFE-1DAA-B700505B0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596000"/>
              </p:ext>
            </p:extLst>
          </p:nvPr>
        </p:nvGraphicFramePr>
        <p:xfrm>
          <a:off x="425631" y="1655178"/>
          <a:ext cx="11250430" cy="489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91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Distribution of Identified Cases (2018 till 2021)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79DD7A-83E7-74EB-CA8F-C656C7073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4092"/>
              </p:ext>
            </p:extLst>
          </p:nvPr>
        </p:nvGraphicFramePr>
        <p:xfrm>
          <a:off x="2306955" y="1660816"/>
          <a:ext cx="7578090" cy="478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43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Distribution per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Defect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10">
            <a:extLst>
              <a:ext uri="{FF2B5EF4-FFF2-40B4-BE49-F238E27FC236}">
                <a16:creationId xmlns:a16="http://schemas.microsoft.com/office/drawing/2014/main" id="{C55BAFB6-10ED-2477-1296-1310D4E755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663541"/>
              </p:ext>
            </p:extLst>
          </p:nvPr>
        </p:nvGraphicFramePr>
        <p:xfrm>
          <a:off x="2619154" y="1684469"/>
          <a:ext cx="6953693" cy="470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16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34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Common Root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hart 4">
            <a:extLst>
              <a:ext uri="{FF2B5EF4-FFF2-40B4-BE49-F238E27FC236}">
                <a16:creationId xmlns:a16="http://schemas.microsoft.com/office/drawing/2014/main" id="{D3C8C15A-0FE4-85F6-E088-09C37DD5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86" y="1684469"/>
            <a:ext cx="6384029" cy="469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7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456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HATIM AL-HAMDAN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 &amp; A 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Veniero Facchetti</cp:lastModifiedBy>
  <cp:revision>74</cp:revision>
  <dcterms:created xsi:type="dcterms:W3CDTF">2017-04-05T07:21:29Z</dcterms:created>
  <dcterms:modified xsi:type="dcterms:W3CDTF">2022-05-10T10:35:52Z</dcterms:modified>
</cp:coreProperties>
</file>