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72" r:id="rId1"/>
  </p:sldMasterIdLst>
  <p:notesMasterIdLst>
    <p:notesMasterId r:id="rId23"/>
  </p:notesMasterIdLst>
  <p:sldIdLst>
    <p:sldId id="266" r:id="rId2"/>
    <p:sldId id="272" r:id="rId3"/>
    <p:sldId id="273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7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79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816" userDrawn="1">
          <p15:clr>
            <a:srgbClr val="A4A3A4"/>
          </p15:clr>
        </p15:guide>
        <p15:guide id="7" orient="horz" pos="504" userDrawn="1">
          <p15:clr>
            <a:srgbClr val="A4A3A4"/>
          </p15:clr>
        </p15:guide>
        <p15:guide id="8" orient="horz" pos="210" userDrawn="1">
          <p15:clr>
            <a:srgbClr val="A4A3A4"/>
          </p15:clr>
        </p15:guide>
        <p15:guide id="9" orient="horz" pos="1207" userDrawn="1">
          <p15:clr>
            <a:srgbClr val="A4A3A4"/>
          </p15:clr>
        </p15:guide>
        <p15:guide id="10" orient="horz" pos="1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A1D"/>
    <a:srgbClr val="11171B"/>
    <a:srgbClr val="14191D"/>
    <a:srgbClr val="6CB744"/>
    <a:srgbClr val="1B70B7"/>
    <a:srgbClr val="CFD1D9"/>
    <a:srgbClr val="286AA6"/>
    <a:srgbClr val="00A89D"/>
    <a:srgbClr val="715392"/>
    <a:srgbClr val="343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7815E5-A61E-4406-A24C-C44673EDD1FD}" v="1" dt="2022-05-10T10:19:59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/>
    <p:restoredTop sz="96939"/>
  </p:normalViewPr>
  <p:slideViewPr>
    <p:cSldViewPr snapToGrid="0" snapToObjects="1">
      <p:cViewPr varScale="1">
        <p:scale>
          <a:sx n="106" d="100"/>
          <a:sy n="106" d="100"/>
        </p:scale>
        <p:origin x="756" y="78"/>
      </p:cViewPr>
      <p:guideLst>
        <p:guide orient="horz" pos="2160"/>
        <p:guide pos="3840"/>
        <p:guide pos="279"/>
        <p:guide pos="7355"/>
        <p:guide pos="816"/>
        <p:guide orient="horz" pos="504"/>
        <p:guide orient="horz" pos="210"/>
        <p:guide orient="horz" pos="1207"/>
        <p:guide orient="horz" pos="1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12807D2D-CD28-4659-BFC4-41E37653C8E7}"/>
    <pc:docChg chg="undo redo custSel addSld delSld modSld">
      <pc:chgData name="Veniero Facchetti" userId="f2c6c99af91c4974" providerId="LiveId" clId="{12807D2D-CD28-4659-BFC4-41E37653C8E7}" dt="2022-05-02T14:53:05.994" v="833" actId="47"/>
      <pc:docMkLst>
        <pc:docMk/>
      </pc:docMkLst>
      <pc:sldChg chg="modSp mod">
        <pc:chgData name="Veniero Facchetti" userId="f2c6c99af91c4974" providerId="LiveId" clId="{12807D2D-CD28-4659-BFC4-41E37653C8E7}" dt="2022-05-02T12:40:30.842" v="25" actId="14100"/>
        <pc:sldMkLst>
          <pc:docMk/>
          <pc:sldMk cId="2498219969" sldId="266"/>
        </pc:sldMkLst>
        <pc:spChg chg="mod">
          <ac:chgData name="Veniero Facchetti" userId="f2c6c99af91c4974" providerId="LiveId" clId="{12807D2D-CD28-4659-BFC4-41E37653C8E7}" dt="2022-05-02T12:37:02.985" v="4" actId="6559"/>
          <ac:spMkLst>
            <pc:docMk/>
            <pc:sldMk cId="2498219969" sldId="266"/>
            <ac:spMk id="2" creationId="{00000000-0000-0000-0000-000000000000}"/>
          </ac:spMkLst>
        </pc:spChg>
        <pc:spChg chg="mod">
          <ac:chgData name="Veniero Facchetti" userId="f2c6c99af91c4974" providerId="LiveId" clId="{12807D2D-CD28-4659-BFC4-41E37653C8E7}" dt="2022-05-02T12:38:10.332" v="16" actId="20577"/>
          <ac:spMkLst>
            <pc:docMk/>
            <pc:sldMk cId="2498219969" sldId="266"/>
            <ac:spMk id="3" creationId="{AA77FEA0-2101-4BA5-919E-B2A8A4FE1440}"/>
          </ac:spMkLst>
        </pc:spChg>
        <pc:spChg chg="mod">
          <ac:chgData name="Veniero Facchetti" userId="f2c6c99af91c4974" providerId="LiveId" clId="{12807D2D-CD28-4659-BFC4-41E37653C8E7}" dt="2022-05-02T12:40:30.842" v="25" actId="14100"/>
          <ac:spMkLst>
            <pc:docMk/>
            <pc:sldMk cId="2498219969" sldId="266"/>
            <ac:spMk id="21" creationId="{00000000-0000-0000-0000-000000000000}"/>
          </ac:spMkLst>
        </pc:spChg>
      </pc:sldChg>
      <pc:sldChg chg="addSp modSp mod">
        <pc:chgData name="Veniero Facchetti" userId="f2c6c99af91c4974" providerId="LiveId" clId="{12807D2D-CD28-4659-BFC4-41E37653C8E7}" dt="2022-05-02T12:46:12.372" v="53" actId="20577"/>
        <pc:sldMkLst>
          <pc:docMk/>
          <pc:sldMk cId="1752612007" sldId="272"/>
        </pc:sldMkLst>
        <pc:spChg chg="mod">
          <ac:chgData name="Veniero Facchetti" userId="f2c6c99af91c4974" providerId="LiveId" clId="{12807D2D-CD28-4659-BFC4-41E37653C8E7}" dt="2022-05-02T12:46:12.372" v="53" actId="20577"/>
          <ac:spMkLst>
            <pc:docMk/>
            <pc:sldMk cId="1752612007" sldId="272"/>
            <ac:spMk id="5" creationId="{7D6C48B0-9AAE-4631-AC62-5158F4EFFD31}"/>
          </ac:spMkLst>
        </pc:spChg>
        <pc:spChg chg="add mod">
          <ac:chgData name="Veniero Facchetti" userId="f2c6c99af91c4974" providerId="LiveId" clId="{12807D2D-CD28-4659-BFC4-41E37653C8E7}" dt="2022-05-02T12:41:51.089" v="32" actId="255"/>
          <ac:spMkLst>
            <pc:docMk/>
            <pc:sldMk cId="1752612007" sldId="272"/>
            <ac:spMk id="6" creationId="{378FFD6A-278D-1759-4418-631D24A6FFAF}"/>
          </ac:spMkLst>
        </pc:spChg>
        <pc:picChg chg="add mod modCrop">
          <ac:chgData name="Veniero Facchetti" userId="f2c6c99af91c4974" providerId="LiveId" clId="{12807D2D-CD28-4659-BFC4-41E37653C8E7}" dt="2022-05-02T12:43:14.795" v="41" actId="14100"/>
          <ac:picMkLst>
            <pc:docMk/>
            <pc:sldMk cId="1752612007" sldId="272"/>
            <ac:picMk id="8" creationId="{4D8A4BD5-488F-EBB4-E19D-F7998B5728DA}"/>
          </ac:picMkLst>
        </pc:picChg>
      </pc:sldChg>
      <pc:sldChg chg="addSp modSp mod">
        <pc:chgData name="Veniero Facchetti" userId="f2c6c99af91c4974" providerId="LiveId" clId="{12807D2D-CD28-4659-BFC4-41E37653C8E7}" dt="2022-05-02T12:49:01.667" v="129" actId="1076"/>
        <pc:sldMkLst>
          <pc:docMk/>
          <pc:sldMk cId="3024702567" sldId="273"/>
        </pc:sldMkLst>
        <pc:spChg chg="mod">
          <ac:chgData name="Veniero Facchetti" userId="f2c6c99af91c4974" providerId="LiveId" clId="{12807D2D-CD28-4659-BFC4-41E37653C8E7}" dt="2022-05-02T12:47:33.119" v="96" actId="123"/>
          <ac:spMkLst>
            <pc:docMk/>
            <pc:sldMk cId="3024702567" sldId="273"/>
            <ac:spMk id="3" creationId="{03B4F088-5471-4374-B288-1616CFEAA28F}"/>
          </ac:spMkLst>
        </pc:spChg>
        <pc:spChg chg="mod">
          <ac:chgData name="Veniero Facchetti" userId="f2c6c99af91c4974" providerId="LiveId" clId="{12807D2D-CD28-4659-BFC4-41E37653C8E7}" dt="2022-05-02T12:49:01.667" v="129" actId="1076"/>
          <ac:spMkLst>
            <pc:docMk/>
            <pc:sldMk cId="3024702567" sldId="273"/>
            <ac:spMk id="5" creationId="{19FB97B9-E909-4B3B-933B-0EC2382E6AC1}"/>
          </ac:spMkLst>
        </pc:spChg>
        <pc:picChg chg="add mod">
          <ac:chgData name="Veniero Facchetti" userId="f2c6c99af91c4974" providerId="LiveId" clId="{12807D2D-CD28-4659-BFC4-41E37653C8E7}" dt="2022-05-02T12:48:58.083" v="128" actId="1076"/>
          <ac:picMkLst>
            <pc:docMk/>
            <pc:sldMk cId="3024702567" sldId="273"/>
            <ac:picMk id="6" creationId="{309F396B-6C81-6B13-9994-E0E80800F910}"/>
          </ac:picMkLst>
        </pc:picChg>
      </pc:sldChg>
      <pc:sldChg chg="del">
        <pc:chgData name="Veniero Facchetti" userId="f2c6c99af91c4974" providerId="LiveId" clId="{12807D2D-CD28-4659-BFC4-41E37653C8E7}" dt="2022-05-02T14:53:04.138" v="832" actId="47"/>
        <pc:sldMkLst>
          <pc:docMk/>
          <pc:sldMk cId="1269939223" sldId="274"/>
        </pc:sldMkLst>
      </pc:sldChg>
      <pc:sldChg chg="del">
        <pc:chgData name="Veniero Facchetti" userId="f2c6c99af91c4974" providerId="LiveId" clId="{12807D2D-CD28-4659-BFC4-41E37653C8E7}" dt="2022-05-02T14:53:05.994" v="833" actId="47"/>
        <pc:sldMkLst>
          <pc:docMk/>
          <pc:sldMk cId="1516785240" sldId="275"/>
        </pc:sldMkLst>
      </pc:sldChg>
      <pc:sldChg chg="addSp delSp modSp add mod">
        <pc:chgData name="Veniero Facchetti" userId="f2c6c99af91c4974" providerId="LiveId" clId="{12807D2D-CD28-4659-BFC4-41E37653C8E7}" dt="2022-05-02T12:50:58.822" v="148" actId="12788"/>
        <pc:sldMkLst>
          <pc:docMk/>
          <pc:sldMk cId="1659897592" sldId="276"/>
        </pc:sldMkLst>
        <pc:spChg chg="del mod">
          <ac:chgData name="Veniero Facchetti" userId="f2c6c99af91c4974" providerId="LiveId" clId="{12807D2D-CD28-4659-BFC4-41E37653C8E7}" dt="2022-05-02T12:50:23.279" v="144"/>
          <ac:spMkLst>
            <pc:docMk/>
            <pc:sldMk cId="1659897592" sldId="276"/>
            <ac:spMk id="3" creationId="{03B4F088-5471-4374-B288-1616CFEAA28F}"/>
          </ac:spMkLst>
        </pc:spChg>
        <pc:spChg chg="del">
          <ac:chgData name="Veniero Facchetti" userId="f2c6c99af91c4974" providerId="LiveId" clId="{12807D2D-CD28-4659-BFC4-41E37653C8E7}" dt="2022-05-02T12:50:23.277" v="142" actId="478"/>
          <ac:spMkLst>
            <pc:docMk/>
            <pc:sldMk cId="1659897592" sldId="276"/>
            <ac:spMk id="5" creationId="{19FB97B9-E909-4B3B-933B-0EC2382E6AC1}"/>
          </ac:spMkLst>
        </pc:spChg>
        <pc:spChg chg="add mod">
          <ac:chgData name="Veniero Facchetti" userId="f2c6c99af91c4974" providerId="LiveId" clId="{12807D2D-CD28-4659-BFC4-41E37653C8E7}" dt="2022-05-02T12:50:58.822" v="148" actId="12788"/>
          <ac:spMkLst>
            <pc:docMk/>
            <pc:sldMk cId="1659897592" sldId="276"/>
            <ac:spMk id="9" creationId="{CC44188A-327A-7AF2-7A26-5226B7D32F10}"/>
          </ac:spMkLst>
        </pc:spChg>
        <pc:spChg chg="add mod">
          <ac:chgData name="Veniero Facchetti" userId="f2c6c99af91c4974" providerId="LiveId" clId="{12807D2D-CD28-4659-BFC4-41E37653C8E7}" dt="2022-05-02T12:50:58.822" v="148" actId="12788"/>
          <ac:spMkLst>
            <pc:docMk/>
            <pc:sldMk cId="1659897592" sldId="276"/>
            <ac:spMk id="14" creationId="{E6CBBB37-4AC6-6401-90D5-DE32DCB8841F}"/>
          </ac:spMkLst>
        </pc:spChg>
        <pc:spChg chg="add mod">
          <ac:chgData name="Veniero Facchetti" userId="f2c6c99af91c4974" providerId="LiveId" clId="{12807D2D-CD28-4659-BFC4-41E37653C8E7}" dt="2022-05-02T12:50:58.822" v="148" actId="12788"/>
          <ac:spMkLst>
            <pc:docMk/>
            <pc:sldMk cId="1659897592" sldId="276"/>
            <ac:spMk id="15" creationId="{9F52139B-E1C9-760B-ECF4-4503708ABFE4}"/>
          </ac:spMkLst>
        </pc:spChg>
        <pc:spChg chg="add mod">
          <ac:chgData name="Veniero Facchetti" userId="f2c6c99af91c4974" providerId="LiveId" clId="{12807D2D-CD28-4659-BFC4-41E37653C8E7}" dt="2022-05-02T12:50:58.822" v="148" actId="12788"/>
          <ac:spMkLst>
            <pc:docMk/>
            <pc:sldMk cId="1659897592" sldId="276"/>
            <ac:spMk id="16" creationId="{0F35B40A-BE63-51FC-F86B-2F2A042B6A70}"/>
          </ac:spMkLst>
        </pc:spChg>
        <pc:spChg chg="add mod">
          <ac:chgData name="Veniero Facchetti" userId="f2c6c99af91c4974" providerId="LiveId" clId="{12807D2D-CD28-4659-BFC4-41E37653C8E7}" dt="2022-05-02T12:50:58.822" v="148" actId="12788"/>
          <ac:spMkLst>
            <pc:docMk/>
            <pc:sldMk cId="1659897592" sldId="276"/>
            <ac:spMk id="17" creationId="{940D87FC-D015-CA45-7E87-9A61F94573E0}"/>
          </ac:spMkLst>
        </pc:spChg>
        <pc:spChg chg="add mod">
          <ac:chgData name="Veniero Facchetti" userId="f2c6c99af91c4974" providerId="LiveId" clId="{12807D2D-CD28-4659-BFC4-41E37653C8E7}" dt="2022-05-02T12:50:58.822" v="148" actId="12788"/>
          <ac:spMkLst>
            <pc:docMk/>
            <pc:sldMk cId="1659897592" sldId="276"/>
            <ac:spMk id="18" creationId="{76A17EF7-10FB-2C7B-27C7-480E5631B0EF}"/>
          </ac:spMkLst>
        </pc:spChg>
        <pc:spChg chg="add mod">
          <ac:chgData name="Veniero Facchetti" userId="f2c6c99af91c4974" providerId="LiveId" clId="{12807D2D-CD28-4659-BFC4-41E37653C8E7}" dt="2022-05-02T12:50:58.822" v="148" actId="12788"/>
          <ac:spMkLst>
            <pc:docMk/>
            <pc:sldMk cId="1659897592" sldId="276"/>
            <ac:spMk id="19" creationId="{47A0D465-E700-07D6-41DA-E7C9B87E68DE}"/>
          </ac:spMkLst>
        </pc:spChg>
        <pc:grpChg chg="add mod">
          <ac:chgData name="Veniero Facchetti" userId="f2c6c99af91c4974" providerId="LiveId" clId="{12807D2D-CD28-4659-BFC4-41E37653C8E7}" dt="2022-05-02T12:50:58.822" v="148" actId="12788"/>
          <ac:grpSpMkLst>
            <pc:docMk/>
            <pc:sldMk cId="1659897592" sldId="276"/>
            <ac:grpSpMk id="2" creationId="{F50FF189-DCBD-B0EC-B582-2E1A7687C332}"/>
          </ac:grpSpMkLst>
        </pc:grpChg>
        <pc:picChg chg="del">
          <ac:chgData name="Veniero Facchetti" userId="f2c6c99af91c4974" providerId="LiveId" clId="{12807D2D-CD28-4659-BFC4-41E37653C8E7}" dt="2022-05-02T12:49:26.398" v="131" actId="478"/>
          <ac:picMkLst>
            <pc:docMk/>
            <pc:sldMk cId="1659897592" sldId="276"/>
            <ac:picMk id="6" creationId="{309F396B-6C81-6B13-9994-E0E80800F910}"/>
          </ac:picMkLst>
        </pc:picChg>
        <pc:picChg chg="add del mod">
          <ac:chgData name="Veniero Facchetti" userId="f2c6c99af91c4974" providerId="LiveId" clId="{12807D2D-CD28-4659-BFC4-41E37653C8E7}" dt="2022-05-02T12:49:28.345" v="133"/>
          <ac:picMkLst>
            <pc:docMk/>
            <pc:sldMk cId="1659897592" sldId="276"/>
            <ac:picMk id="7" creationId="{324B49E8-4C84-C879-0423-286E45826AC5}"/>
          </ac:picMkLst>
        </pc:picChg>
        <pc:picChg chg="add mod">
          <ac:chgData name="Veniero Facchetti" userId="f2c6c99af91c4974" providerId="LiveId" clId="{12807D2D-CD28-4659-BFC4-41E37653C8E7}" dt="2022-05-02T12:50:58.822" v="148" actId="12788"/>
          <ac:picMkLst>
            <pc:docMk/>
            <pc:sldMk cId="1659897592" sldId="276"/>
            <ac:picMk id="8" creationId="{EBE2C101-DA08-2539-BF82-2432A8839CA9}"/>
          </ac:picMkLst>
        </pc:picChg>
        <pc:picChg chg="add mod">
          <ac:chgData name="Veniero Facchetti" userId="f2c6c99af91c4974" providerId="LiveId" clId="{12807D2D-CD28-4659-BFC4-41E37653C8E7}" dt="2022-05-02T12:50:58.822" v="148" actId="12788"/>
          <ac:picMkLst>
            <pc:docMk/>
            <pc:sldMk cId="1659897592" sldId="276"/>
            <ac:picMk id="10" creationId="{B126B7FB-62E0-6A1B-EC60-68346B74C7FE}"/>
          </ac:picMkLst>
        </pc:picChg>
        <pc:picChg chg="add mod">
          <ac:chgData name="Veniero Facchetti" userId="f2c6c99af91c4974" providerId="LiveId" clId="{12807D2D-CD28-4659-BFC4-41E37653C8E7}" dt="2022-05-02T12:50:58.822" v="148" actId="12788"/>
          <ac:picMkLst>
            <pc:docMk/>
            <pc:sldMk cId="1659897592" sldId="276"/>
            <ac:picMk id="11" creationId="{33EC991E-EB75-ACBB-B8FB-89895F34CA72}"/>
          </ac:picMkLst>
        </pc:picChg>
        <pc:picChg chg="add mod">
          <ac:chgData name="Veniero Facchetti" userId="f2c6c99af91c4974" providerId="LiveId" clId="{12807D2D-CD28-4659-BFC4-41E37653C8E7}" dt="2022-05-02T12:50:58.822" v="148" actId="12788"/>
          <ac:picMkLst>
            <pc:docMk/>
            <pc:sldMk cId="1659897592" sldId="276"/>
            <ac:picMk id="12" creationId="{535BAEC4-C2C6-4B9A-FB69-667F7FCDAAF0}"/>
          </ac:picMkLst>
        </pc:picChg>
        <pc:picChg chg="add mod">
          <ac:chgData name="Veniero Facchetti" userId="f2c6c99af91c4974" providerId="LiveId" clId="{12807D2D-CD28-4659-BFC4-41E37653C8E7}" dt="2022-05-02T12:50:58.822" v="148" actId="12788"/>
          <ac:picMkLst>
            <pc:docMk/>
            <pc:sldMk cId="1659897592" sldId="276"/>
            <ac:picMk id="13" creationId="{90848E16-7BE1-BFF7-ED1F-800055C28445}"/>
          </ac:picMkLst>
        </pc:picChg>
      </pc:sldChg>
      <pc:sldChg chg="addSp delSp modSp add mod">
        <pc:chgData name="Veniero Facchetti" userId="f2c6c99af91c4974" providerId="LiveId" clId="{12807D2D-CD28-4659-BFC4-41E37653C8E7}" dt="2022-05-02T12:53:31.147" v="179"/>
        <pc:sldMkLst>
          <pc:docMk/>
          <pc:sldMk cId="1751794221" sldId="277"/>
        </pc:sldMkLst>
        <pc:spChg chg="mod">
          <ac:chgData name="Veniero Facchetti" userId="f2c6c99af91c4974" providerId="LiveId" clId="{12807D2D-CD28-4659-BFC4-41E37653C8E7}" dt="2022-05-02T12:51:08.916" v="150" actId="6549"/>
          <ac:spMkLst>
            <pc:docMk/>
            <pc:sldMk cId="1751794221" sldId="277"/>
            <ac:spMk id="14" creationId="{E6CBBB37-4AC6-6401-90D5-DE32DCB8841F}"/>
          </ac:spMkLst>
        </pc:spChg>
        <pc:spChg chg="add mod">
          <ac:chgData name="Veniero Facchetti" userId="f2c6c99af91c4974" providerId="LiveId" clId="{12807D2D-CD28-4659-BFC4-41E37653C8E7}" dt="2022-05-02T12:52:41.338" v="173" actId="1076"/>
          <ac:spMkLst>
            <pc:docMk/>
            <pc:sldMk cId="1751794221" sldId="277"/>
            <ac:spMk id="20" creationId="{783616E3-C625-34E0-D0E5-544EF2B2D8F8}"/>
          </ac:spMkLst>
        </pc:spChg>
        <pc:spChg chg="add mod">
          <ac:chgData name="Veniero Facchetti" userId="f2c6c99af91c4974" providerId="LiveId" clId="{12807D2D-CD28-4659-BFC4-41E37653C8E7}" dt="2022-05-02T12:52:50.323" v="175" actId="1076"/>
          <ac:spMkLst>
            <pc:docMk/>
            <pc:sldMk cId="1751794221" sldId="277"/>
            <ac:spMk id="21" creationId="{11D52D31-6F6D-2AE0-97C9-798FEE26D8FB}"/>
          </ac:spMkLst>
        </pc:spChg>
        <pc:spChg chg="add del mod">
          <ac:chgData name="Veniero Facchetti" userId="f2c6c99af91c4974" providerId="LiveId" clId="{12807D2D-CD28-4659-BFC4-41E37653C8E7}" dt="2022-05-02T12:53:04.055" v="178" actId="478"/>
          <ac:spMkLst>
            <pc:docMk/>
            <pc:sldMk cId="1751794221" sldId="277"/>
            <ac:spMk id="22" creationId="{AE139B46-A954-D97A-2F1D-D4A1F68CA151}"/>
          </ac:spMkLst>
        </pc:spChg>
        <pc:spChg chg="add mod">
          <ac:chgData name="Veniero Facchetti" userId="f2c6c99af91c4974" providerId="LiveId" clId="{12807D2D-CD28-4659-BFC4-41E37653C8E7}" dt="2022-05-02T12:53:00.283" v="177" actId="1076"/>
          <ac:spMkLst>
            <pc:docMk/>
            <pc:sldMk cId="1751794221" sldId="277"/>
            <ac:spMk id="34" creationId="{76B994E2-217E-C300-7ADF-2E6133D618EA}"/>
          </ac:spMkLst>
        </pc:spChg>
        <pc:grpChg chg="del">
          <ac:chgData name="Veniero Facchetti" userId="f2c6c99af91c4974" providerId="LiveId" clId="{12807D2D-CD28-4659-BFC4-41E37653C8E7}" dt="2022-05-02T12:51:10.508" v="152" actId="478"/>
          <ac:grpSpMkLst>
            <pc:docMk/>
            <pc:sldMk cId="1751794221" sldId="277"/>
            <ac:grpSpMk id="2" creationId="{F50FF189-DCBD-B0EC-B582-2E1A7687C332}"/>
          </ac:grpSpMkLst>
        </pc:grpChg>
        <pc:picChg chg="del">
          <ac:chgData name="Veniero Facchetti" userId="f2c6c99af91c4974" providerId="LiveId" clId="{12807D2D-CD28-4659-BFC4-41E37653C8E7}" dt="2022-05-02T12:51:09.549" v="151" actId="478"/>
          <ac:picMkLst>
            <pc:docMk/>
            <pc:sldMk cId="1751794221" sldId="277"/>
            <ac:picMk id="8" creationId="{EBE2C101-DA08-2539-BF82-2432A8839CA9}"/>
          </ac:picMkLst>
        </pc:picChg>
        <pc:picChg chg="add mod">
          <ac:chgData name="Veniero Facchetti" userId="f2c6c99af91c4974" providerId="LiveId" clId="{12807D2D-CD28-4659-BFC4-41E37653C8E7}" dt="2022-05-02T12:53:31.147" v="179"/>
          <ac:picMkLst>
            <pc:docMk/>
            <pc:sldMk cId="1751794221" sldId="277"/>
            <ac:picMk id="23" creationId="{60810977-843B-99A5-1CED-9E9B7D83148E}"/>
          </ac:picMkLst>
        </pc:picChg>
        <pc:picChg chg="add mod">
          <ac:chgData name="Veniero Facchetti" userId="f2c6c99af91c4974" providerId="LiveId" clId="{12807D2D-CD28-4659-BFC4-41E37653C8E7}" dt="2022-05-02T12:53:31.147" v="179"/>
          <ac:picMkLst>
            <pc:docMk/>
            <pc:sldMk cId="1751794221" sldId="277"/>
            <ac:picMk id="24" creationId="{4BFC5459-7EA9-0DE5-4E82-558EF82FAA40}"/>
          </ac:picMkLst>
        </pc:picChg>
        <pc:picChg chg="add mod">
          <ac:chgData name="Veniero Facchetti" userId="f2c6c99af91c4974" providerId="LiveId" clId="{12807D2D-CD28-4659-BFC4-41E37653C8E7}" dt="2022-05-02T12:53:31.147" v="179"/>
          <ac:picMkLst>
            <pc:docMk/>
            <pc:sldMk cId="1751794221" sldId="277"/>
            <ac:picMk id="25" creationId="{0E837FA0-A185-7F9A-D259-6206F595FE51}"/>
          </ac:picMkLst>
        </pc:picChg>
        <pc:picChg chg="add mod">
          <ac:chgData name="Veniero Facchetti" userId="f2c6c99af91c4974" providerId="LiveId" clId="{12807D2D-CD28-4659-BFC4-41E37653C8E7}" dt="2022-05-02T12:53:31.147" v="179"/>
          <ac:picMkLst>
            <pc:docMk/>
            <pc:sldMk cId="1751794221" sldId="277"/>
            <ac:picMk id="26" creationId="{7C752FC6-7AFC-9E46-D357-90DBB1A2AA16}"/>
          </ac:picMkLst>
        </pc:picChg>
        <pc:picChg chg="add mod">
          <ac:chgData name="Veniero Facchetti" userId="f2c6c99af91c4974" providerId="LiveId" clId="{12807D2D-CD28-4659-BFC4-41E37653C8E7}" dt="2022-05-02T12:53:31.147" v="179"/>
          <ac:picMkLst>
            <pc:docMk/>
            <pc:sldMk cId="1751794221" sldId="277"/>
            <ac:picMk id="27" creationId="{13CE3937-3FD1-217C-AA28-6C0A9421B916}"/>
          </ac:picMkLst>
        </pc:picChg>
        <pc:picChg chg="add mod">
          <ac:chgData name="Veniero Facchetti" userId="f2c6c99af91c4974" providerId="LiveId" clId="{12807D2D-CD28-4659-BFC4-41E37653C8E7}" dt="2022-05-02T12:53:31.147" v="179"/>
          <ac:picMkLst>
            <pc:docMk/>
            <pc:sldMk cId="1751794221" sldId="277"/>
            <ac:picMk id="28" creationId="{912D0AA4-D88E-6895-7BEA-31536044AB92}"/>
          </ac:picMkLst>
        </pc:picChg>
        <pc:picChg chg="add mod">
          <ac:chgData name="Veniero Facchetti" userId="f2c6c99af91c4974" providerId="LiveId" clId="{12807D2D-CD28-4659-BFC4-41E37653C8E7}" dt="2022-05-02T12:53:31.147" v="179"/>
          <ac:picMkLst>
            <pc:docMk/>
            <pc:sldMk cId="1751794221" sldId="277"/>
            <ac:picMk id="29" creationId="{AED54E15-3426-D5E7-169A-70B61C94C151}"/>
          </ac:picMkLst>
        </pc:picChg>
        <pc:picChg chg="add mod">
          <ac:chgData name="Veniero Facchetti" userId="f2c6c99af91c4974" providerId="LiveId" clId="{12807D2D-CD28-4659-BFC4-41E37653C8E7}" dt="2022-05-02T12:53:31.147" v="179"/>
          <ac:picMkLst>
            <pc:docMk/>
            <pc:sldMk cId="1751794221" sldId="277"/>
            <ac:picMk id="30" creationId="{E719401E-9F97-6685-9AD3-982619C46C22}"/>
          </ac:picMkLst>
        </pc:picChg>
        <pc:picChg chg="add mod">
          <ac:chgData name="Veniero Facchetti" userId="f2c6c99af91c4974" providerId="LiveId" clId="{12807D2D-CD28-4659-BFC4-41E37653C8E7}" dt="2022-05-02T12:53:31.147" v="179"/>
          <ac:picMkLst>
            <pc:docMk/>
            <pc:sldMk cId="1751794221" sldId="277"/>
            <ac:picMk id="31" creationId="{5A813C7D-DFDD-C88D-0B42-37166B1E120A}"/>
          </ac:picMkLst>
        </pc:picChg>
        <pc:picChg chg="add mod">
          <ac:chgData name="Veniero Facchetti" userId="f2c6c99af91c4974" providerId="LiveId" clId="{12807D2D-CD28-4659-BFC4-41E37653C8E7}" dt="2022-05-02T12:53:31.147" v="179"/>
          <ac:picMkLst>
            <pc:docMk/>
            <pc:sldMk cId="1751794221" sldId="277"/>
            <ac:picMk id="32" creationId="{3C73C48A-A51F-28C3-C617-EAA276B17D99}"/>
          </ac:picMkLst>
        </pc:picChg>
        <pc:picChg chg="add mod">
          <ac:chgData name="Veniero Facchetti" userId="f2c6c99af91c4974" providerId="LiveId" clId="{12807D2D-CD28-4659-BFC4-41E37653C8E7}" dt="2022-05-02T12:53:31.147" v="179"/>
          <ac:picMkLst>
            <pc:docMk/>
            <pc:sldMk cId="1751794221" sldId="277"/>
            <ac:picMk id="33" creationId="{4274DEB9-EBAE-F6C4-5C24-06A049272863}"/>
          </ac:picMkLst>
        </pc:picChg>
        <pc:picChg chg="add mod">
          <ac:chgData name="Veniero Facchetti" userId="f2c6c99af91c4974" providerId="LiveId" clId="{12807D2D-CD28-4659-BFC4-41E37653C8E7}" dt="2022-05-02T12:53:31.147" v="179"/>
          <ac:picMkLst>
            <pc:docMk/>
            <pc:sldMk cId="1751794221" sldId="277"/>
            <ac:picMk id="35" creationId="{3BBF6DB1-C1E0-58E6-6059-D60D9CC446AA}"/>
          </ac:picMkLst>
        </pc:picChg>
      </pc:sldChg>
      <pc:sldChg chg="addSp delSp modSp add mod">
        <pc:chgData name="Veniero Facchetti" userId="f2c6c99af91c4974" providerId="LiveId" clId="{12807D2D-CD28-4659-BFC4-41E37653C8E7}" dt="2022-05-02T12:55:08.483" v="204" actId="1076"/>
        <pc:sldMkLst>
          <pc:docMk/>
          <pc:sldMk cId="4272195580" sldId="278"/>
        </pc:sldMkLst>
        <pc:spChg chg="mod">
          <ac:chgData name="Veniero Facchetti" userId="f2c6c99af91c4974" providerId="LiveId" clId="{12807D2D-CD28-4659-BFC4-41E37653C8E7}" dt="2022-05-02T12:54:04.875" v="184" actId="6549"/>
          <ac:spMkLst>
            <pc:docMk/>
            <pc:sldMk cId="4272195580" sldId="278"/>
            <ac:spMk id="20" creationId="{783616E3-C625-34E0-D0E5-544EF2B2D8F8}"/>
          </ac:spMkLst>
        </pc:spChg>
        <pc:spChg chg="del">
          <ac:chgData name="Veniero Facchetti" userId="f2c6c99af91c4974" providerId="LiveId" clId="{12807D2D-CD28-4659-BFC4-41E37653C8E7}" dt="2022-05-02T12:53:46.357" v="182" actId="478"/>
          <ac:spMkLst>
            <pc:docMk/>
            <pc:sldMk cId="4272195580" sldId="278"/>
            <ac:spMk id="21" creationId="{11D52D31-6F6D-2AE0-97C9-798FEE26D8FB}"/>
          </ac:spMkLst>
        </pc:spChg>
        <pc:spChg chg="add mod">
          <ac:chgData name="Veniero Facchetti" userId="f2c6c99af91c4974" providerId="LiveId" clId="{12807D2D-CD28-4659-BFC4-41E37653C8E7}" dt="2022-05-02T12:55:08.483" v="204" actId="1076"/>
          <ac:spMkLst>
            <pc:docMk/>
            <pc:sldMk cId="4272195580" sldId="278"/>
            <ac:spMk id="22" creationId="{F69847EF-9BF5-CB39-4340-3C3D03ADFBC4}"/>
          </ac:spMkLst>
        </pc:spChg>
        <pc:spChg chg="del">
          <ac:chgData name="Veniero Facchetti" userId="f2c6c99af91c4974" providerId="LiveId" clId="{12807D2D-CD28-4659-BFC4-41E37653C8E7}" dt="2022-05-02T12:53:44.253" v="181" actId="478"/>
          <ac:spMkLst>
            <pc:docMk/>
            <pc:sldMk cId="4272195580" sldId="278"/>
            <ac:spMk id="34" creationId="{76B994E2-217E-C300-7ADF-2E6133D618EA}"/>
          </ac:spMkLst>
        </pc:spChg>
        <pc:picChg chg="add mod">
          <ac:chgData name="Veniero Facchetti" userId="f2c6c99af91c4974" providerId="LiveId" clId="{12807D2D-CD28-4659-BFC4-41E37653C8E7}" dt="2022-05-02T12:55:04.114" v="203" actId="1036"/>
          <ac:picMkLst>
            <pc:docMk/>
            <pc:sldMk cId="4272195580" sldId="278"/>
            <ac:picMk id="18" creationId="{C9582AF3-37C1-25A1-BA21-6BFD09504252}"/>
          </ac:picMkLst>
        </pc:picChg>
        <pc:picChg chg="del">
          <ac:chgData name="Veniero Facchetti" userId="f2c6c99af91c4974" providerId="LiveId" clId="{12807D2D-CD28-4659-BFC4-41E37653C8E7}" dt="2022-05-02T12:53:44.253" v="181" actId="478"/>
          <ac:picMkLst>
            <pc:docMk/>
            <pc:sldMk cId="4272195580" sldId="278"/>
            <ac:picMk id="23" creationId="{60810977-843B-99A5-1CED-9E9B7D83148E}"/>
          </ac:picMkLst>
        </pc:picChg>
        <pc:picChg chg="del">
          <ac:chgData name="Veniero Facchetti" userId="f2c6c99af91c4974" providerId="LiveId" clId="{12807D2D-CD28-4659-BFC4-41E37653C8E7}" dt="2022-05-02T12:53:44.253" v="181" actId="478"/>
          <ac:picMkLst>
            <pc:docMk/>
            <pc:sldMk cId="4272195580" sldId="278"/>
            <ac:picMk id="24" creationId="{4BFC5459-7EA9-0DE5-4E82-558EF82FAA40}"/>
          </ac:picMkLst>
        </pc:picChg>
        <pc:picChg chg="del">
          <ac:chgData name="Veniero Facchetti" userId="f2c6c99af91c4974" providerId="LiveId" clId="{12807D2D-CD28-4659-BFC4-41E37653C8E7}" dt="2022-05-02T12:53:44.253" v="181" actId="478"/>
          <ac:picMkLst>
            <pc:docMk/>
            <pc:sldMk cId="4272195580" sldId="278"/>
            <ac:picMk id="25" creationId="{0E837FA0-A185-7F9A-D259-6206F595FE51}"/>
          </ac:picMkLst>
        </pc:picChg>
        <pc:picChg chg="del">
          <ac:chgData name="Veniero Facchetti" userId="f2c6c99af91c4974" providerId="LiveId" clId="{12807D2D-CD28-4659-BFC4-41E37653C8E7}" dt="2022-05-02T12:53:44.253" v="181" actId="478"/>
          <ac:picMkLst>
            <pc:docMk/>
            <pc:sldMk cId="4272195580" sldId="278"/>
            <ac:picMk id="26" creationId="{7C752FC6-7AFC-9E46-D357-90DBB1A2AA16}"/>
          </ac:picMkLst>
        </pc:picChg>
        <pc:picChg chg="del">
          <ac:chgData name="Veniero Facchetti" userId="f2c6c99af91c4974" providerId="LiveId" clId="{12807D2D-CD28-4659-BFC4-41E37653C8E7}" dt="2022-05-02T12:53:44.253" v="181" actId="478"/>
          <ac:picMkLst>
            <pc:docMk/>
            <pc:sldMk cId="4272195580" sldId="278"/>
            <ac:picMk id="27" creationId="{13CE3937-3FD1-217C-AA28-6C0A9421B916}"/>
          </ac:picMkLst>
        </pc:picChg>
        <pc:picChg chg="del">
          <ac:chgData name="Veniero Facchetti" userId="f2c6c99af91c4974" providerId="LiveId" clId="{12807D2D-CD28-4659-BFC4-41E37653C8E7}" dt="2022-05-02T12:53:44.253" v="181" actId="478"/>
          <ac:picMkLst>
            <pc:docMk/>
            <pc:sldMk cId="4272195580" sldId="278"/>
            <ac:picMk id="28" creationId="{912D0AA4-D88E-6895-7BEA-31536044AB92}"/>
          </ac:picMkLst>
        </pc:picChg>
        <pc:picChg chg="del">
          <ac:chgData name="Veniero Facchetti" userId="f2c6c99af91c4974" providerId="LiveId" clId="{12807D2D-CD28-4659-BFC4-41E37653C8E7}" dt="2022-05-02T12:53:44.253" v="181" actId="478"/>
          <ac:picMkLst>
            <pc:docMk/>
            <pc:sldMk cId="4272195580" sldId="278"/>
            <ac:picMk id="29" creationId="{AED54E15-3426-D5E7-169A-70B61C94C151}"/>
          </ac:picMkLst>
        </pc:picChg>
        <pc:picChg chg="del">
          <ac:chgData name="Veniero Facchetti" userId="f2c6c99af91c4974" providerId="LiveId" clId="{12807D2D-CD28-4659-BFC4-41E37653C8E7}" dt="2022-05-02T12:53:44.253" v="181" actId="478"/>
          <ac:picMkLst>
            <pc:docMk/>
            <pc:sldMk cId="4272195580" sldId="278"/>
            <ac:picMk id="30" creationId="{E719401E-9F97-6685-9AD3-982619C46C22}"/>
          </ac:picMkLst>
        </pc:picChg>
        <pc:picChg chg="del">
          <ac:chgData name="Veniero Facchetti" userId="f2c6c99af91c4974" providerId="LiveId" clId="{12807D2D-CD28-4659-BFC4-41E37653C8E7}" dt="2022-05-02T12:53:44.253" v="181" actId="478"/>
          <ac:picMkLst>
            <pc:docMk/>
            <pc:sldMk cId="4272195580" sldId="278"/>
            <ac:picMk id="31" creationId="{5A813C7D-DFDD-C88D-0B42-37166B1E120A}"/>
          </ac:picMkLst>
        </pc:picChg>
        <pc:picChg chg="del">
          <ac:chgData name="Veniero Facchetti" userId="f2c6c99af91c4974" providerId="LiveId" clId="{12807D2D-CD28-4659-BFC4-41E37653C8E7}" dt="2022-05-02T12:53:44.253" v="181" actId="478"/>
          <ac:picMkLst>
            <pc:docMk/>
            <pc:sldMk cId="4272195580" sldId="278"/>
            <ac:picMk id="32" creationId="{3C73C48A-A51F-28C3-C617-EAA276B17D99}"/>
          </ac:picMkLst>
        </pc:picChg>
        <pc:picChg chg="del">
          <ac:chgData name="Veniero Facchetti" userId="f2c6c99af91c4974" providerId="LiveId" clId="{12807D2D-CD28-4659-BFC4-41E37653C8E7}" dt="2022-05-02T12:53:44.253" v="181" actId="478"/>
          <ac:picMkLst>
            <pc:docMk/>
            <pc:sldMk cId="4272195580" sldId="278"/>
            <ac:picMk id="33" creationId="{4274DEB9-EBAE-F6C4-5C24-06A049272863}"/>
          </ac:picMkLst>
        </pc:picChg>
        <pc:picChg chg="del">
          <ac:chgData name="Veniero Facchetti" userId="f2c6c99af91c4974" providerId="LiveId" clId="{12807D2D-CD28-4659-BFC4-41E37653C8E7}" dt="2022-05-02T12:53:44.253" v="181" actId="478"/>
          <ac:picMkLst>
            <pc:docMk/>
            <pc:sldMk cId="4272195580" sldId="278"/>
            <ac:picMk id="35" creationId="{3BBF6DB1-C1E0-58E6-6059-D60D9CC446AA}"/>
          </ac:picMkLst>
        </pc:picChg>
      </pc:sldChg>
      <pc:sldChg chg="addSp delSp modSp add mod">
        <pc:chgData name="Veniero Facchetti" userId="f2c6c99af91c4974" providerId="LiveId" clId="{12807D2D-CD28-4659-BFC4-41E37653C8E7}" dt="2022-05-02T12:58:47.850" v="215" actId="732"/>
        <pc:sldMkLst>
          <pc:docMk/>
          <pc:sldMk cId="287804353" sldId="279"/>
        </pc:sldMkLst>
        <pc:spChg chg="add mod">
          <ac:chgData name="Veniero Facchetti" userId="f2c6c99af91c4974" providerId="LiveId" clId="{12807D2D-CD28-4659-BFC4-41E37653C8E7}" dt="2022-05-02T12:58:12.936" v="213" actId="207"/>
          <ac:spMkLst>
            <pc:docMk/>
            <pc:sldMk cId="287804353" sldId="279"/>
            <ac:spMk id="8" creationId="{A98859D6-12EA-921B-41D4-1F4EE5E16AB6}"/>
          </ac:spMkLst>
        </pc:spChg>
        <pc:spChg chg="add mod">
          <ac:chgData name="Veniero Facchetti" userId="f2c6c99af91c4974" providerId="LiveId" clId="{12807D2D-CD28-4659-BFC4-41E37653C8E7}" dt="2022-05-02T12:58:12.936" v="213" actId="207"/>
          <ac:spMkLst>
            <pc:docMk/>
            <pc:sldMk cId="287804353" sldId="279"/>
            <ac:spMk id="9" creationId="{52437DDD-4E99-1ACC-55C6-62DEFE252F8B}"/>
          </ac:spMkLst>
        </pc:spChg>
        <pc:spChg chg="add mod">
          <ac:chgData name="Veniero Facchetti" userId="f2c6c99af91c4974" providerId="LiveId" clId="{12807D2D-CD28-4659-BFC4-41E37653C8E7}" dt="2022-05-02T12:58:12.936" v="213" actId="207"/>
          <ac:spMkLst>
            <pc:docMk/>
            <pc:sldMk cId="287804353" sldId="279"/>
            <ac:spMk id="10" creationId="{2C015FB9-5A8F-6B82-8807-C0880DB0BDC8}"/>
          </ac:spMkLst>
        </pc:spChg>
        <pc:spChg chg="add mod">
          <ac:chgData name="Veniero Facchetti" userId="f2c6c99af91c4974" providerId="LiveId" clId="{12807D2D-CD28-4659-BFC4-41E37653C8E7}" dt="2022-05-02T12:58:12.936" v="213" actId="207"/>
          <ac:spMkLst>
            <pc:docMk/>
            <pc:sldMk cId="287804353" sldId="279"/>
            <ac:spMk id="11" creationId="{7B539EDA-3566-C33E-5BE8-E4DBE01DC7D3}"/>
          </ac:spMkLst>
        </pc:spChg>
        <pc:spChg chg="add mod">
          <ac:chgData name="Veniero Facchetti" userId="f2c6c99af91c4974" providerId="LiveId" clId="{12807D2D-CD28-4659-BFC4-41E37653C8E7}" dt="2022-05-02T12:58:12.936" v="213" actId="207"/>
          <ac:spMkLst>
            <pc:docMk/>
            <pc:sldMk cId="287804353" sldId="279"/>
            <ac:spMk id="12" creationId="{69C9A8CC-04BE-C0A2-705B-9E0D0091FD37}"/>
          </ac:spMkLst>
        </pc:spChg>
        <pc:spChg chg="add mod">
          <ac:chgData name="Veniero Facchetti" userId="f2c6c99af91c4974" providerId="LiveId" clId="{12807D2D-CD28-4659-BFC4-41E37653C8E7}" dt="2022-05-02T12:58:12.936" v="213" actId="207"/>
          <ac:spMkLst>
            <pc:docMk/>
            <pc:sldMk cId="287804353" sldId="279"/>
            <ac:spMk id="16" creationId="{A99FB5C6-1156-A11F-F44B-D94AE14D538B}"/>
          </ac:spMkLst>
        </pc:spChg>
        <pc:spChg chg="add del mod">
          <ac:chgData name="Veniero Facchetti" userId="f2c6c99af91c4974" providerId="LiveId" clId="{12807D2D-CD28-4659-BFC4-41E37653C8E7}" dt="2022-05-02T12:58:17.645" v="214" actId="478"/>
          <ac:spMkLst>
            <pc:docMk/>
            <pc:sldMk cId="287804353" sldId="279"/>
            <ac:spMk id="19" creationId="{30F8693A-1E94-AFAC-8672-51053C2066C3}"/>
          </ac:spMkLst>
        </pc:spChg>
        <pc:spChg chg="mod">
          <ac:chgData name="Veniero Facchetti" userId="f2c6c99af91c4974" providerId="LiveId" clId="{12807D2D-CD28-4659-BFC4-41E37653C8E7}" dt="2022-05-02T12:57:49.765" v="209" actId="6549"/>
          <ac:spMkLst>
            <pc:docMk/>
            <pc:sldMk cId="287804353" sldId="279"/>
            <ac:spMk id="20" creationId="{783616E3-C625-34E0-D0E5-544EF2B2D8F8}"/>
          </ac:spMkLst>
        </pc:spChg>
        <pc:spChg chg="add mod">
          <ac:chgData name="Veniero Facchetti" userId="f2c6c99af91c4974" providerId="LiveId" clId="{12807D2D-CD28-4659-BFC4-41E37653C8E7}" dt="2022-05-02T12:58:12.936" v="213" actId="207"/>
          <ac:spMkLst>
            <pc:docMk/>
            <pc:sldMk cId="287804353" sldId="279"/>
            <ac:spMk id="21" creationId="{721F752F-F465-FB6E-CB09-01A9095845C3}"/>
          </ac:spMkLst>
        </pc:spChg>
        <pc:spChg chg="del">
          <ac:chgData name="Veniero Facchetti" userId="f2c6c99af91c4974" providerId="LiveId" clId="{12807D2D-CD28-4659-BFC4-41E37653C8E7}" dt="2022-05-02T12:58:04.435" v="211" actId="478"/>
          <ac:spMkLst>
            <pc:docMk/>
            <pc:sldMk cId="287804353" sldId="279"/>
            <ac:spMk id="22" creationId="{F69847EF-9BF5-CB39-4340-3C3D03ADFBC4}"/>
          </ac:spMkLst>
        </pc:spChg>
        <pc:picChg chg="add mod">
          <ac:chgData name="Veniero Facchetti" userId="f2c6c99af91c4974" providerId="LiveId" clId="{12807D2D-CD28-4659-BFC4-41E37653C8E7}" dt="2022-05-02T12:58:12.936" v="213" actId="207"/>
          <ac:picMkLst>
            <pc:docMk/>
            <pc:sldMk cId="287804353" sldId="279"/>
            <ac:picMk id="6" creationId="{AEE68775-12E2-CB8A-6887-FE465A8F5014}"/>
          </ac:picMkLst>
        </pc:picChg>
        <pc:picChg chg="add mod">
          <ac:chgData name="Veniero Facchetti" userId="f2c6c99af91c4974" providerId="LiveId" clId="{12807D2D-CD28-4659-BFC4-41E37653C8E7}" dt="2022-05-02T12:58:12.936" v="213" actId="207"/>
          <ac:picMkLst>
            <pc:docMk/>
            <pc:sldMk cId="287804353" sldId="279"/>
            <ac:picMk id="7" creationId="{3DBF6C61-4D35-4FDC-CC75-2F8A6A9DCB93}"/>
          </ac:picMkLst>
        </pc:picChg>
        <pc:picChg chg="add mod">
          <ac:chgData name="Veniero Facchetti" userId="f2c6c99af91c4974" providerId="LiveId" clId="{12807D2D-CD28-4659-BFC4-41E37653C8E7}" dt="2022-05-02T12:58:12.936" v="213" actId="207"/>
          <ac:picMkLst>
            <pc:docMk/>
            <pc:sldMk cId="287804353" sldId="279"/>
            <ac:picMk id="13" creationId="{BA5C576D-4790-A6FF-426F-3ADD771A7EA8}"/>
          </ac:picMkLst>
        </pc:picChg>
        <pc:picChg chg="add mod">
          <ac:chgData name="Veniero Facchetti" userId="f2c6c99af91c4974" providerId="LiveId" clId="{12807D2D-CD28-4659-BFC4-41E37653C8E7}" dt="2022-05-02T12:58:12.936" v="213" actId="207"/>
          <ac:picMkLst>
            <pc:docMk/>
            <pc:sldMk cId="287804353" sldId="279"/>
            <ac:picMk id="14" creationId="{AD674745-DCF2-015B-0517-3BD381B5F680}"/>
          </ac:picMkLst>
        </pc:picChg>
        <pc:picChg chg="add mod">
          <ac:chgData name="Veniero Facchetti" userId="f2c6c99af91c4974" providerId="LiveId" clId="{12807D2D-CD28-4659-BFC4-41E37653C8E7}" dt="2022-05-02T12:58:12.936" v="213" actId="207"/>
          <ac:picMkLst>
            <pc:docMk/>
            <pc:sldMk cId="287804353" sldId="279"/>
            <ac:picMk id="15" creationId="{D27C2EC9-E52D-8902-AD45-4D7CFB777CB1}"/>
          </ac:picMkLst>
        </pc:picChg>
        <pc:picChg chg="add mod">
          <ac:chgData name="Veniero Facchetti" userId="f2c6c99af91c4974" providerId="LiveId" clId="{12807D2D-CD28-4659-BFC4-41E37653C8E7}" dt="2022-05-02T12:58:47.850" v="215" actId="732"/>
          <ac:picMkLst>
            <pc:docMk/>
            <pc:sldMk cId="287804353" sldId="279"/>
            <ac:picMk id="17" creationId="{A40C6545-8310-05DC-F1F7-69625E637C89}"/>
          </ac:picMkLst>
        </pc:picChg>
        <pc:picChg chg="del">
          <ac:chgData name="Veniero Facchetti" userId="f2c6c99af91c4974" providerId="LiveId" clId="{12807D2D-CD28-4659-BFC4-41E37653C8E7}" dt="2022-05-02T12:58:01.765" v="210" actId="478"/>
          <ac:picMkLst>
            <pc:docMk/>
            <pc:sldMk cId="287804353" sldId="279"/>
            <ac:picMk id="18" creationId="{C9582AF3-37C1-25A1-BA21-6BFD09504252}"/>
          </ac:picMkLst>
        </pc:picChg>
      </pc:sldChg>
      <pc:sldChg chg="add del">
        <pc:chgData name="Veniero Facchetti" userId="f2c6c99af91c4974" providerId="LiveId" clId="{12807D2D-CD28-4659-BFC4-41E37653C8E7}" dt="2022-05-02T12:57:36.207" v="207" actId="47"/>
        <pc:sldMkLst>
          <pc:docMk/>
          <pc:sldMk cId="1278466144" sldId="280"/>
        </pc:sldMkLst>
      </pc:sldChg>
      <pc:sldChg chg="addSp delSp modSp add mod">
        <pc:chgData name="Veniero Facchetti" userId="f2c6c99af91c4974" providerId="LiveId" clId="{12807D2D-CD28-4659-BFC4-41E37653C8E7}" dt="2022-05-02T13:03:10.338" v="265" actId="1076"/>
        <pc:sldMkLst>
          <pc:docMk/>
          <pc:sldMk cId="2577638558" sldId="280"/>
        </pc:sldMkLst>
        <pc:spChg chg="del">
          <ac:chgData name="Veniero Facchetti" userId="f2c6c99af91c4974" providerId="LiveId" clId="{12807D2D-CD28-4659-BFC4-41E37653C8E7}" dt="2022-05-02T12:59:17.509" v="219" actId="478"/>
          <ac:spMkLst>
            <pc:docMk/>
            <pc:sldMk cId="2577638558" sldId="280"/>
            <ac:spMk id="8" creationId="{A98859D6-12EA-921B-41D4-1F4EE5E16AB6}"/>
          </ac:spMkLst>
        </pc:spChg>
        <pc:spChg chg="del">
          <ac:chgData name="Veniero Facchetti" userId="f2c6c99af91c4974" providerId="LiveId" clId="{12807D2D-CD28-4659-BFC4-41E37653C8E7}" dt="2022-05-02T12:59:12.796" v="217" actId="478"/>
          <ac:spMkLst>
            <pc:docMk/>
            <pc:sldMk cId="2577638558" sldId="280"/>
            <ac:spMk id="9" creationId="{52437DDD-4E99-1ACC-55C6-62DEFE252F8B}"/>
          </ac:spMkLst>
        </pc:spChg>
        <pc:spChg chg="del">
          <ac:chgData name="Veniero Facchetti" userId="f2c6c99af91c4974" providerId="LiveId" clId="{12807D2D-CD28-4659-BFC4-41E37653C8E7}" dt="2022-05-02T12:59:12.796" v="217" actId="478"/>
          <ac:spMkLst>
            <pc:docMk/>
            <pc:sldMk cId="2577638558" sldId="280"/>
            <ac:spMk id="10" creationId="{2C015FB9-5A8F-6B82-8807-C0880DB0BDC8}"/>
          </ac:spMkLst>
        </pc:spChg>
        <pc:spChg chg="del">
          <ac:chgData name="Veniero Facchetti" userId="f2c6c99af91c4974" providerId="LiveId" clId="{12807D2D-CD28-4659-BFC4-41E37653C8E7}" dt="2022-05-02T12:59:18.933" v="220" actId="478"/>
          <ac:spMkLst>
            <pc:docMk/>
            <pc:sldMk cId="2577638558" sldId="280"/>
            <ac:spMk id="11" creationId="{7B539EDA-3566-C33E-5BE8-E4DBE01DC7D3}"/>
          </ac:spMkLst>
        </pc:spChg>
        <pc:spChg chg="del">
          <ac:chgData name="Veniero Facchetti" userId="f2c6c99af91c4974" providerId="LiveId" clId="{12807D2D-CD28-4659-BFC4-41E37653C8E7}" dt="2022-05-02T12:59:20.292" v="221" actId="478"/>
          <ac:spMkLst>
            <pc:docMk/>
            <pc:sldMk cId="2577638558" sldId="280"/>
            <ac:spMk id="12" creationId="{69C9A8CC-04BE-C0A2-705B-9E0D0091FD37}"/>
          </ac:spMkLst>
        </pc:spChg>
        <pc:spChg chg="del">
          <ac:chgData name="Veniero Facchetti" userId="f2c6c99af91c4974" providerId="LiveId" clId="{12807D2D-CD28-4659-BFC4-41E37653C8E7}" dt="2022-05-02T12:59:12.796" v="217" actId="478"/>
          <ac:spMkLst>
            <pc:docMk/>
            <pc:sldMk cId="2577638558" sldId="280"/>
            <ac:spMk id="16" creationId="{A99FB5C6-1156-A11F-F44B-D94AE14D538B}"/>
          </ac:spMkLst>
        </pc:spChg>
        <pc:spChg chg="add del mod topLvl">
          <ac:chgData name="Veniero Facchetti" userId="f2c6c99af91c4974" providerId="LiveId" clId="{12807D2D-CD28-4659-BFC4-41E37653C8E7}" dt="2022-05-02T13:00:27.405" v="235" actId="478"/>
          <ac:spMkLst>
            <pc:docMk/>
            <pc:sldMk cId="2577638558" sldId="280"/>
            <ac:spMk id="19" creationId="{7654E173-AFDF-A7C6-D8D4-EBFCD78D16B0}"/>
          </ac:spMkLst>
        </pc:spChg>
        <pc:spChg chg="mod">
          <ac:chgData name="Veniero Facchetti" userId="f2c6c99af91c4974" providerId="LiveId" clId="{12807D2D-CD28-4659-BFC4-41E37653C8E7}" dt="2022-05-02T12:59:44.392" v="228" actId="6549"/>
          <ac:spMkLst>
            <pc:docMk/>
            <pc:sldMk cId="2577638558" sldId="280"/>
            <ac:spMk id="20" creationId="{783616E3-C625-34E0-D0E5-544EF2B2D8F8}"/>
          </ac:spMkLst>
        </pc:spChg>
        <pc:spChg chg="del">
          <ac:chgData name="Veniero Facchetti" userId="f2c6c99af91c4974" providerId="LiveId" clId="{12807D2D-CD28-4659-BFC4-41E37653C8E7}" dt="2022-05-02T12:59:15.171" v="218" actId="478"/>
          <ac:spMkLst>
            <pc:docMk/>
            <pc:sldMk cId="2577638558" sldId="280"/>
            <ac:spMk id="21" creationId="{721F752F-F465-FB6E-CB09-01A9095845C3}"/>
          </ac:spMkLst>
        </pc:spChg>
        <pc:spChg chg="add mod topLvl">
          <ac:chgData name="Veniero Facchetti" userId="f2c6c99af91c4974" providerId="LiveId" clId="{12807D2D-CD28-4659-BFC4-41E37653C8E7}" dt="2022-05-02T13:03:10.338" v="265" actId="1076"/>
          <ac:spMkLst>
            <pc:docMk/>
            <pc:sldMk cId="2577638558" sldId="280"/>
            <ac:spMk id="27" creationId="{929B2106-F1C7-81FD-7394-8B2F980BFBFF}"/>
          </ac:spMkLst>
        </pc:spChg>
        <pc:grpChg chg="add del mod">
          <ac:chgData name="Veniero Facchetti" userId="f2c6c99af91c4974" providerId="LiveId" clId="{12807D2D-CD28-4659-BFC4-41E37653C8E7}" dt="2022-05-02T13:00:24.839" v="234" actId="165"/>
          <ac:grpSpMkLst>
            <pc:docMk/>
            <pc:sldMk cId="2577638558" sldId="280"/>
            <ac:grpSpMk id="2" creationId="{4F674DC1-FDD5-75DE-50BE-CE8F5AEE7AF6}"/>
          </ac:grpSpMkLst>
        </pc:grpChg>
        <pc:picChg chg="del">
          <ac:chgData name="Veniero Facchetti" userId="f2c6c99af91c4974" providerId="LiveId" clId="{12807D2D-CD28-4659-BFC4-41E37653C8E7}" dt="2022-05-02T12:59:12.796" v="217" actId="478"/>
          <ac:picMkLst>
            <pc:docMk/>
            <pc:sldMk cId="2577638558" sldId="280"/>
            <ac:picMk id="6" creationId="{AEE68775-12E2-CB8A-6887-FE465A8F5014}"/>
          </ac:picMkLst>
        </pc:picChg>
        <pc:picChg chg="del">
          <ac:chgData name="Veniero Facchetti" userId="f2c6c99af91c4974" providerId="LiveId" clId="{12807D2D-CD28-4659-BFC4-41E37653C8E7}" dt="2022-05-02T12:59:12.796" v="217" actId="478"/>
          <ac:picMkLst>
            <pc:docMk/>
            <pc:sldMk cId="2577638558" sldId="280"/>
            <ac:picMk id="7" creationId="{3DBF6C61-4D35-4FDC-CC75-2F8A6A9DCB93}"/>
          </ac:picMkLst>
        </pc:picChg>
        <pc:picChg chg="del">
          <ac:chgData name="Veniero Facchetti" userId="f2c6c99af91c4974" providerId="LiveId" clId="{12807D2D-CD28-4659-BFC4-41E37653C8E7}" dt="2022-05-02T12:59:12.796" v="217" actId="478"/>
          <ac:picMkLst>
            <pc:docMk/>
            <pc:sldMk cId="2577638558" sldId="280"/>
            <ac:picMk id="13" creationId="{BA5C576D-4790-A6FF-426F-3ADD771A7EA8}"/>
          </ac:picMkLst>
        </pc:picChg>
        <pc:picChg chg="del">
          <ac:chgData name="Veniero Facchetti" userId="f2c6c99af91c4974" providerId="LiveId" clId="{12807D2D-CD28-4659-BFC4-41E37653C8E7}" dt="2022-05-02T12:59:12.796" v="217" actId="478"/>
          <ac:picMkLst>
            <pc:docMk/>
            <pc:sldMk cId="2577638558" sldId="280"/>
            <ac:picMk id="14" creationId="{AD674745-DCF2-015B-0517-3BD381B5F680}"/>
          </ac:picMkLst>
        </pc:picChg>
        <pc:picChg chg="del">
          <ac:chgData name="Veniero Facchetti" userId="f2c6c99af91c4974" providerId="LiveId" clId="{12807D2D-CD28-4659-BFC4-41E37653C8E7}" dt="2022-05-02T12:59:12.796" v="217" actId="478"/>
          <ac:picMkLst>
            <pc:docMk/>
            <pc:sldMk cId="2577638558" sldId="280"/>
            <ac:picMk id="15" creationId="{D27C2EC9-E52D-8902-AD45-4D7CFB777CB1}"/>
          </ac:picMkLst>
        </pc:picChg>
        <pc:picChg chg="del">
          <ac:chgData name="Veniero Facchetti" userId="f2c6c99af91c4974" providerId="LiveId" clId="{12807D2D-CD28-4659-BFC4-41E37653C8E7}" dt="2022-05-02T12:59:12.796" v="217" actId="478"/>
          <ac:picMkLst>
            <pc:docMk/>
            <pc:sldMk cId="2577638558" sldId="280"/>
            <ac:picMk id="17" creationId="{A40C6545-8310-05DC-F1F7-69625E637C89}"/>
          </ac:picMkLst>
        </pc:picChg>
        <pc:picChg chg="add mod topLvl">
          <ac:chgData name="Veniero Facchetti" userId="f2c6c99af91c4974" providerId="LiveId" clId="{12807D2D-CD28-4659-BFC4-41E37653C8E7}" dt="2022-05-02T13:02:54.195" v="262" actId="732"/>
          <ac:picMkLst>
            <pc:docMk/>
            <pc:sldMk cId="2577638558" sldId="280"/>
            <ac:picMk id="18" creationId="{D2F393E7-5A43-B77E-37B0-D75FFD28C669}"/>
          </ac:picMkLst>
        </pc:picChg>
        <pc:picChg chg="add mod topLvl">
          <ac:chgData name="Veniero Facchetti" userId="f2c6c99af91c4974" providerId="LiveId" clId="{12807D2D-CD28-4659-BFC4-41E37653C8E7}" dt="2022-05-02T13:01:58.604" v="252" actId="1076"/>
          <ac:picMkLst>
            <pc:docMk/>
            <pc:sldMk cId="2577638558" sldId="280"/>
            <ac:picMk id="22" creationId="{C77DBD41-2826-D7CC-1EE9-EB43290320DF}"/>
          </ac:picMkLst>
        </pc:picChg>
        <pc:picChg chg="add mod topLvl">
          <ac:chgData name="Veniero Facchetti" userId="f2c6c99af91c4974" providerId="LiveId" clId="{12807D2D-CD28-4659-BFC4-41E37653C8E7}" dt="2022-05-02T13:02:04.842" v="253" actId="1076"/>
          <ac:picMkLst>
            <pc:docMk/>
            <pc:sldMk cId="2577638558" sldId="280"/>
            <ac:picMk id="23" creationId="{D162AE6D-2E41-43C0-9FC8-72163BD30141}"/>
          </ac:picMkLst>
        </pc:picChg>
        <pc:picChg chg="add del mod topLvl">
          <ac:chgData name="Veniero Facchetti" userId="f2c6c99af91c4974" providerId="LiveId" clId="{12807D2D-CD28-4659-BFC4-41E37653C8E7}" dt="2022-05-02T13:01:18.235" v="248" actId="478"/>
          <ac:picMkLst>
            <pc:docMk/>
            <pc:sldMk cId="2577638558" sldId="280"/>
            <ac:picMk id="24" creationId="{2351E4B3-5276-4E99-15DB-4241969A57B5}"/>
          </ac:picMkLst>
        </pc:picChg>
        <pc:picChg chg="add mod topLvl">
          <ac:chgData name="Veniero Facchetti" userId="f2c6c99af91c4974" providerId="LiveId" clId="{12807D2D-CD28-4659-BFC4-41E37653C8E7}" dt="2022-05-02T13:02:58.874" v="263" actId="14100"/>
          <ac:picMkLst>
            <pc:docMk/>
            <pc:sldMk cId="2577638558" sldId="280"/>
            <ac:picMk id="25" creationId="{108EFDEB-348B-D836-69E3-308C38B8C63A}"/>
          </ac:picMkLst>
        </pc:picChg>
        <pc:picChg chg="add mod topLvl">
          <ac:chgData name="Veniero Facchetti" userId="f2c6c99af91c4974" providerId="LiveId" clId="{12807D2D-CD28-4659-BFC4-41E37653C8E7}" dt="2022-05-02T13:01:25.690" v="249" actId="14100"/>
          <ac:picMkLst>
            <pc:docMk/>
            <pc:sldMk cId="2577638558" sldId="280"/>
            <ac:picMk id="26" creationId="{600D7DA3-F0AB-666C-629F-DAFA596C9552}"/>
          </ac:picMkLst>
        </pc:picChg>
        <pc:picChg chg="add mod topLvl">
          <ac:chgData name="Veniero Facchetti" userId="f2c6c99af91c4974" providerId="LiveId" clId="{12807D2D-CD28-4659-BFC4-41E37653C8E7}" dt="2022-05-02T13:01:08.834" v="245" actId="1076"/>
          <ac:picMkLst>
            <pc:docMk/>
            <pc:sldMk cId="2577638558" sldId="280"/>
            <ac:picMk id="28" creationId="{0BEF6E20-6558-7E0C-957C-96E68D30103F}"/>
          </ac:picMkLst>
        </pc:picChg>
      </pc:sldChg>
      <pc:sldChg chg="addSp delSp modSp add mod">
        <pc:chgData name="Veniero Facchetti" userId="f2c6c99af91c4974" providerId="LiveId" clId="{12807D2D-CD28-4659-BFC4-41E37653C8E7}" dt="2022-05-02T13:06:04.362" v="300" actId="1076"/>
        <pc:sldMkLst>
          <pc:docMk/>
          <pc:sldMk cId="2354801967" sldId="281"/>
        </pc:sldMkLst>
        <pc:spChg chg="add mod">
          <ac:chgData name="Veniero Facchetti" userId="f2c6c99af91c4974" providerId="LiveId" clId="{12807D2D-CD28-4659-BFC4-41E37653C8E7}" dt="2022-05-02T13:06:04.362" v="300" actId="1076"/>
          <ac:spMkLst>
            <pc:docMk/>
            <pc:sldMk cId="2354801967" sldId="281"/>
            <ac:spMk id="17" creationId="{D45709C6-8EDC-E948-13D7-BAFCFE5AF9A3}"/>
          </ac:spMkLst>
        </pc:spChg>
        <pc:spChg chg="mod">
          <ac:chgData name="Veniero Facchetti" userId="f2c6c99af91c4974" providerId="LiveId" clId="{12807D2D-CD28-4659-BFC4-41E37653C8E7}" dt="2022-05-02T13:03:40.826" v="273" actId="1076"/>
          <ac:spMkLst>
            <pc:docMk/>
            <pc:sldMk cId="2354801967" sldId="281"/>
            <ac:spMk id="20" creationId="{783616E3-C625-34E0-D0E5-544EF2B2D8F8}"/>
          </ac:spMkLst>
        </pc:spChg>
        <pc:spChg chg="del">
          <ac:chgData name="Veniero Facchetti" userId="f2c6c99af91c4974" providerId="LiveId" clId="{12807D2D-CD28-4659-BFC4-41E37653C8E7}" dt="2022-05-02T13:03:22.290" v="267" actId="478"/>
          <ac:spMkLst>
            <pc:docMk/>
            <pc:sldMk cId="2354801967" sldId="281"/>
            <ac:spMk id="27" creationId="{929B2106-F1C7-81FD-7394-8B2F980BFBFF}"/>
          </ac:spMkLst>
        </pc:spChg>
        <pc:picChg chg="add mod">
          <ac:chgData name="Veniero Facchetti" userId="f2c6c99af91c4974" providerId="LiveId" clId="{12807D2D-CD28-4659-BFC4-41E37653C8E7}" dt="2022-05-02T13:05:30.795" v="294" actId="732"/>
          <ac:picMkLst>
            <pc:docMk/>
            <pc:sldMk cId="2354801967" sldId="281"/>
            <ac:picMk id="11" creationId="{13F1D8A0-89BD-8DCA-0909-356B8679B903}"/>
          </ac:picMkLst>
        </pc:picChg>
        <pc:picChg chg="add mod">
          <ac:chgData name="Veniero Facchetti" userId="f2c6c99af91c4974" providerId="LiveId" clId="{12807D2D-CD28-4659-BFC4-41E37653C8E7}" dt="2022-05-02T13:04:13.787" v="277" actId="1076"/>
          <ac:picMkLst>
            <pc:docMk/>
            <pc:sldMk cId="2354801967" sldId="281"/>
            <ac:picMk id="12" creationId="{4B06C644-427E-B20A-2B1E-C2CE43C6C178}"/>
          </ac:picMkLst>
        </pc:picChg>
        <pc:picChg chg="add mod">
          <ac:chgData name="Veniero Facchetti" userId="f2c6c99af91c4974" providerId="LiveId" clId="{12807D2D-CD28-4659-BFC4-41E37653C8E7}" dt="2022-05-02T13:04:36.762" v="284" actId="1076"/>
          <ac:picMkLst>
            <pc:docMk/>
            <pc:sldMk cId="2354801967" sldId="281"/>
            <ac:picMk id="13" creationId="{C5B30465-45E5-F2FE-C524-0F252E2E4B02}"/>
          </ac:picMkLst>
        </pc:picChg>
        <pc:picChg chg="add mod">
          <ac:chgData name="Veniero Facchetti" userId="f2c6c99af91c4974" providerId="LiveId" clId="{12807D2D-CD28-4659-BFC4-41E37653C8E7}" dt="2022-05-02T13:03:54.074" v="275" actId="1076"/>
          <ac:picMkLst>
            <pc:docMk/>
            <pc:sldMk cId="2354801967" sldId="281"/>
            <ac:picMk id="14" creationId="{5986B0FF-34C9-94D7-3350-B842C090A82B}"/>
          </ac:picMkLst>
        </pc:picChg>
        <pc:picChg chg="add mod">
          <ac:chgData name="Veniero Facchetti" userId="f2c6c99af91c4974" providerId="LiveId" clId="{12807D2D-CD28-4659-BFC4-41E37653C8E7}" dt="2022-05-02T13:03:54.074" v="275" actId="1076"/>
          <ac:picMkLst>
            <pc:docMk/>
            <pc:sldMk cId="2354801967" sldId="281"/>
            <ac:picMk id="15" creationId="{42D287C8-EE87-F749-3013-D1B4420BDB58}"/>
          </ac:picMkLst>
        </pc:picChg>
        <pc:picChg chg="add mod">
          <ac:chgData name="Veniero Facchetti" userId="f2c6c99af91c4974" providerId="LiveId" clId="{12807D2D-CD28-4659-BFC4-41E37653C8E7}" dt="2022-05-02T13:06:00.971" v="299" actId="732"/>
          <ac:picMkLst>
            <pc:docMk/>
            <pc:sldMk cId="2354801967" sldId="281"/>
            <ac:picMk id="16" creationId="{AEF9969B-FD91-529E-B74E-41D16A308344}"/>
          </ac:picMkLst>
        </pc:picChg>
        <pc:picChg chg="del">
          <ac:chgData name="Veniero Facchetti" userId="f2c6c99af91c4974" providerId="LiveId" clId="{12807D2D-CD28-4659-BFC4-41E37653C8E7}" dt="2022-05-02T13:03:23.093" v="268" actId="478"/>
          <ac:picMkLst>
            <pc:docMk/>
            <pc:sldMk cId="2354801967" sldId="281"/>
            <ac:picMk id="18" creationId="{D2F393E7-5A43-B77E-37B0-D75FFD28C669}"/>
          </ac:picMkLst>
        </pc:picChg>
        <pc:picChg chg="del">
          <ac:chgData name="Veniero Facchetti" userId="f2c6c99af91c4974" providerId="LiveId" clId="{12807D2D-CD28-4659-BFC4-41E37653C8E7}" dt="2022-05-02T13:03:22.290" v="267" actId="478"/>
          <ac:picMkLst>
            <pc:docMk/>
            <pc:sldMk cId="2354801967" sldId="281"/>
            <ac:picMk id="22" creationId="{C77DBD41-2826-D7CC-1EE9-EB43290320DF}"/>
          </ac:picMkLst>
        </pc:picChg>
        <pc:picChg chg="del">
          <ac:chgData name="Veniero Facchetti" userId="f2c6c99af91c4974" providerId="LiveId" clId="{12807D2D-CD28-4659-BFC4-41E37653C8E7}" dt="2022-05-02T13:03:22.290" v="267" actId="478"/>
          <ac:picMkLst>
            <pc:docMk/>
            <pc:sldMk cId="2354801967" sldId="281"/>
            <ac:picMk id="23" creationId="{D162AE6D-2E41-43C0-9FC8-72163BD30141}"/>
          </ac:picMkLst>
        </pc:picChg>
        <pc:picChg chg="del">
          <ac:chgData name="Veniero Facchetti" userId="f2c6c99af91c4974" providerId="LiveId" clId="{12807D2D-CD28-4659-BFC4-41E37653C8E7}" dt="2022-05-02T13:03:23.867" v="269" actId="478"/>
          <ac:picMkLst>
            <pc:docMk/>
            <pc:sldMk cId="2354801967" sldId="281"/>
            <ac:picMk id="25" creationId="{108EFDEB-348B-D836-69E3-308C38B8C63A}"/>
          </ac:picMkLst>
        </pc:picChg>
        <pc:picChg chg="del">
          <ac:chgData name="Veniero Facchetti" userId="f2c6c99af91c4974" providerId="LiveId" clId="{12807D2D-CD28-4659-BFC4-41E37653C8E7}" dt="2022-05-02T13:03:22.290" v="267" actId="478"/>
          <ac:picMkLst>
            <pc:docMk/>
            <pc:sldMk cId="2354801967" sldId="281"/>
            <ac:picMk id="26" creationId="{600D7DA3-F0AB-666C-629F-DAFA596C9552}"/>
          </ac:picMkLst>
        </pc:picChg>
        <pc:picChg chg="del">
          <ac:chgData name="Veniero Facchetti" userId="f2c6c99af91c4974" providerId="LiveId" clId="{12807D2D-CD28-4659-BFC4-41E37653C8E7}" dt="2022-05-02T13:03:22.290" v="267" actId="478"/>
          <ac:picMkLst>
            <pc:docMk/>
            <pc:sldMk cId="2354801967" sldId="281"/>
            <ac:picMk id="28" creationId="{0BEF6E20-6558-7E0C-957C-96E68D30103F}"/>
          </ac:picMkLst>
        </pc:picChg>
      </pc:sldChg>
      <pc:sldChg chg="addSp delSp modSp add mod">
        <pc:chgData name="Veniero Facchetti" userId="f2c6c99af91c4974" providerId="LiveId" clId="{12807D2D-CD28-4659-BFC4-41E37653C8E7}" dt="2022-05-02T13:08:48.252" v="341" actId="1035"/>
        <pc:sldMkLst>
          <pc:docMk/>
          <pc:sldMk cId="3771387111" sldId="282"/>
        </pc:sldMkLst>
        <pc:spChg chg="del">
          <ac:chgData name="Veniero Facchetti" userId="f2c6c99af91c4974" providerId="LiveId" clId="{12807D2D-CD28-4659-BFC4-41E37653C8E7}" dt="2022-05-02T13:06:25.372" v="305" actId="478"/>
          <ac:spMkLst>
            <pc:docMk/>
            <pc:sldMk cId="3771387111" sldId="282"/>
            <ac:spMk id="17" creationId="{D45709C6-8EDC-E948-13D7-BAFCFE5AF9A3}"/>
          </ac:spMkLst>
        </pc:spChg>
        <pc:spChg chg="add mod">
          <ac:chgData name="Veniero Facchetti" userId="f2c6c99af91c4974" providerId="LiveId" clId="{12807D2D-CD28-4659-BFC4-41E37653C8E7}" dt="2022-05-02T13:08:20.059" v="336" actId="1076"/>
          <ac:spMkLst>
            <pc:docMk/>
            <pc:sldMk cId="3771387111" sldId="282"/>
            <ac:spMk id="19" creationId="{40C15399-D1C0-612E-86F7-CCB61143C54C}"/>
          </ac:spMkLst>
        </pc:spChg>
        <pc:spChg chg="mod">
          <ac:chgData name="Veniero Facchetti" userId="f2c6c99af91c4974" providerId="LiveId" clId="{12807D2D-CD28-4659-BFC4-41E37653C8E7}" dt="2022-05-02T13:06:41.745" v="311" actId="2711"/>
          <ac:spMkLst>
            <pc:docMk/>
            <pc:sldMk cId="3771387111" sldId="282"/>
            <ac:spMk id="20" creationId="{783616E3-C625-34E0-D0E5-544EF2B2D8F8}"/>
          </ac:spMkLst>
        </pc:spChg>
        <pc:picChg chg="del">
          <ac:chgData name="Veniero Facchetti" userId="f2c6c99af91c4974" providerId="LiveId" clId="{12807D2D-CD28-4659-BFC4-41E37653C8E7}" dt="2022-05-02T13:06:19.411" v="302" actId="478"/>
          <ac:picMkLst>
            <pc:docMk/>
            <pc:sldMk cId="3771387111" sldId="282"/>
            <ac:picMk id="11" creationId="{13F1D8A0-89BD-8DCA-0909-356B8679B903}"/>
          </ac:picMkLst>
        </pc:picChg>
        <pc:picChg chg="del">
          <ac:chgData name="Veniero Facchetti" userId="f2c6c99af91c4974" providerId="LiveId" clId="{12807D2D-CD28-4659-BFC4-41E37653C8E7}" dt="2022-05-02T13:06:26.885" v="307" actId="478"/>
          <ac:picMkLst>
            <pc:docMk/>
            <pc:sldMk cId="3771387111" sldId="282"/>
            <ac:picMk id="12" creationId="{4B06C644-427E-B20A-2B1E-C2CE43C6C178}"/>
          </ac:picMkLst>
        </pc:picChg>
        <pc:picChg chg="del">
          <ac:chgData name="Veniero Facchetti" userId="f2c6c99af91c4974" providerId="LiveId" clId="{12807D2D-CD28-4659-BFC4-41E37653C8E7}" dt="2022-05-02T13:06:27.707" v="308" actId="478"/>
          <ac:picMkLst>
            <pc:docMk/>
            <pc:sldMk cId="3771387111" sldId="282"/>
            <ac:picMk id="13" creationId="{C5B30465-45E5-F2FE-C524-0F252E2E4B02}"/>
          </ac:picMkLst>
        </pc:picChg>
        <pc:picChg chg="del">
          <ac:chgData name="Veniero Facchetti" userId="f2c6c99af91c4974" providerId="LiveId" clId="{12807D2D-CD28-4659-BFC4-41E37653C8E7}" dt="2022-05-02T13:06:22.988" v="304" actId="478"/>
          <ac:picMkLst>
            <pc:docMk/>
            <pc:sldMk cId="3771387111" sldId="282"/>
            <ac:picMk id="14" creationId="{5986B0FF-34C9-94D7-3350-B842C090A82B}"/>
          </ac:picMkLst>
        </pc:picChg>
        <pc:picChg chg="del">
          <ac:chgData name="Veniero Facchetti" userId="f2c6c99af91c4974" providerId="LiveId" clId="{12807D2D-CD28-4659-BFC4-41E37653C8E7}" dt="2022-05-02T13:06:21.850" v="303" actId="478"/>
          <ac:picMkLst>
            <pc:docMk/>
            <pc:sldMk cId="3771387111" sldId="282"/>
            <ac:picMk id="15" creationId="{42D287C8-EE87-F749-3013-D1B4420BDB58}"/>
          </ac:picMkLst>
        </pc:picChg>
        <pc:picChg chg="del">
          <ac:chgData name="Veniero Facchetti" userId="f2c6c99af91c4974" providerId="LiveId" clId="{12807D2D-CD28-4659-BFC4-41E37653C8E7}" dt="2022-05-02T13:06:25.965" v="306" actId="478"/>
          <ac:picMkLst>
            <pc:docMk/>
            <pc:sldMk cId="3771387111" sldId="282"/>
            <ac:picMk id="16" creationId="{AEF9969B-FD91-529E-B74E-41D16A308344}"/>
          </ac:picMkLst>
        </pc:picChg>
        <pc:picChg chg="add mod">
          <ac:chgData name="Veniero Facchetti" userId="f2c6c99af91c4974" providerId="LiveId" clId="{12807D2D-CD28-4659-BFC4-41E37653C8E7}" dt="2022-05-02T13:08:15.538" v="335" actId="732"/>
          <ac:picMkLst>
            <pc:docMk/>
            <pc:sldMk cId="3771387111" sldId="282"/>
            <ac:picMk id="18" creationId="{BD47665A-D9D4-50E6-4A02-315EA1FB3CB6}"/>
          </ac:picMkLst>
        </pc:picChg>
        <pc:picChg chg="add mod">
          <ac:chgData name="Veniero Facchetti" userId="f2c6c99af91c4974" providerId="LiveId" clId="{12807D2D-CD28-4659-BFC4-41E37653C8E7}" dt="2022-05-02T13:06:51.274" v="313" actId="1076"/>
          <ac:picMkLst>
            <pc:docMk/>
            <pc:sldMk cId="3771387111" sldId="282"/>
            <ac:picMk id="21" creationId="{8596C6C2-B999-B4C0-60B6-6C391F03EEAD}"/>
          </ac:picMkLst>
        </pc:picChg>
        <pc:picChg chg="add mod">
          <ac:chgData name="Veniero Facchetti" userId="f2c6c99af91c4974" providerId="LiveId" clId="{12807D2D-CD28-4659-BFC4-41E37653C8E7}" dt="2022-05-02T13:08:48.252" v="341" actId="1035"/>
          <ac:picMkLst>
            <pc:docMk/>
            <pc:sldMk cId="3771387111" sldId="282"/>
            <ac:picMk id="22" creationId="{5DDE3F0F-50DF-4D22-9F00-96D1A99C1890}"/>
          </ac:picMkLst>
        </pc:picChg>
      </pc:sldChg>
      <pc:sldChg chg="addSp delSp modSp add mod">
        <pc:chgData name="Veniero Facchetti" userId="f2c6c99af91c4974" providerId="LiveId" clId="{12807D2D-CD28-4659-BFC4-41E37653C8E7}" dt="2022-05-02T13:11:47.280" v="383" actId="255"/>
        <pc:sldMkLst>
          <pc:docMk/>
          <pc:sldMk cId="1917418307" sldId="283"/>
        </pc:sldMkLst>
        <pc:spChg chg="add mod">
          <ac:chgData name="Veniero Facchetti" userId="f2c6c99af91c4974" providerId="LiveId" clId="{12807D2D-CD28-4659-BFC4-41E37653C8E7}" dt="2022-05-02T13:11:43.489" v="382" actId="255"/>
          <ac:spMkLst>
            <pc:docMk/>
            <pc:sldMk cId="1917418307" sldId="283"/>
            <ac:spMk id="8" creationId="{08F8B5BE-9751-65C4-9CA0-5DB89A0F6B92}"/>
          </ac:spMkLst>
        </pc:spChg>
        <pc:spChg chg="add mod">
          <ac:chgData name="Veniero Facchetti" userId="f2c6c99af91c4974" providerId="LiveId" clId="{12807D2D-CD28-4659-BFC4-41E37653C8E7}" dt="2022-05-02T13:11:47.280" v="383" actId="255"/>
          <ac:spMkLst>
            <pc:docMk/>
            <pc:sldMk cId="1917418307" sldId="283"/>
            <ac:spMk id="9" creationId="{A8821759-3745-C10A-5EFF-0FE7A3B1EB46}"/>
          </ac:spMkLst>
        </pc:spChg>
        <pc:spChg chg="add mod">
          <ac:chgData name="Veniero Facchetti" userId="f2c6c99af91c4974" providerId="LiveId" clId="{12807D2D-CD28-4659-BFC4-41E37653C8E7}" dt="2022-05-02T13:11:23.321" v="379" actId="255"/>
          <ac:spMkLst>
            <pc:docMk/>
            <pc:sldMk cId="1917418307" sldId="283"/>
            <ac:spMk id="11" creationId="{66239AEF-E267-F5E7-8BEB-9920EEAD6A91}"/>
          </ac:spMkLst>
        </pc:spChg>
        <pc:spChg chg="add mod">
          <ac:chgData name="Veniero Facchetti" userId="f2c6c99af91c4974" providerId="LiveId" clId="{12807D2D-CD28-4659-BFC4-41E37653C8E7}" dt="2022-05-02T13:09:40.426" v="352" actId="1076"/>
          <ac:spMkLst>
            <pc:docMk/>
            <pc:sldMk cId="1917418307" sldId="283"/>
            <ac:spMk id="14" creationId="{5546B68A-AFEA-B70F-4FD1-605AC92AF19E}"/>
          </ac:spMkLst>
        </pc:spChg>
        <pc:spChg chg="del">
          <ac:chgData name="Veniero Facchetti" userId="f2c6c99af91c4974" providerId="LiveId" clId="{12807D2D-CD28-4659-BFC4-41E37653C8E7}" dt="2022-05-02T13:08:56.812" v="345" actId="478"/>
          <ac:spMkLst>
            <pc:docMk/>
            <pc:sldMk cId="1917418307" sldId="283"/>
            <ac:spMk id="19" creationId="{40C15399-D1C0-612E-86F7-CCB61143C54C}"/>
          </ac:spMkLst>
        </pc:spChg>
        <pc:spChg chg="mod">
          <ac:chgData name="Veniero Facchetti" userId="f2c6c99af91c4974" providerId="LiveId" clId="{12807D2D-CD28-4659-BFC4-41E37653C8E7}" dt="2022-05-02T13:09:12.055" v="348" actId="2711"/>
          <ac:spMkLst>
            <pc:docMk/>
            <pc:sldMk cId="1917418307" sldId="283"/>
            <ac:spMk id="20" creationId="{783616E3-C625-34E0-D0E5-544EF2B2D8F8}"/>
          </ac:spMkLst>
        </pc:spChg>
        <pc:spChg chg="add del mod">
          <ac:chgData name="Veniero Facchetti" userId="f2c6c99af91c4974" providerId="LiveId" clId="{12807D2D-CD28-4659-BFC4-41E37653C8E7}" dt="2022-05-02T13:09:33.533" v="351" actId="478"/>
          <ac:spMkLst>
            <pc:docMk/>
            <pc:sldMk cId="1917418307" sldId="283"/>
            <ac:spMk id="23" creationId="{62A673EC-68FE-1FD2-483A-DF2C05658C19}"/>
          </ac:spMkLst>
        </pc:spChg>
        <pc:grpChg chg="add mod">
          <ac:chgData name="Veniero Facchetti" userId="f2c6c99af91c4974" providerId="LiveId" clId="{12807D2D-CD28-4659-BFC4-41E37653C8E7}" dt="2022-05-02T13:11:13.525" v="377" actId="1035"/>
          <ac:grpSpMkLst>
            <pc:docMk/>
            <pc:sldMk cId="1917418307" sldId="283"/>
            <ac:grpSpMk id="2" creationId="{686F5B0D-A8E4-12F1-2F2A-1950CFAD9600}"/>
          </ac:grpSpMkLst>
        </pc:grpChg>
        <pc:picChg chg="add mod">
          <ac:chgData name="Veniero Facchetti" userId="f2c6c99af91c4974" providerId="LiveId" clId="{12807D2D-CD28-4659-BFC4-41E37653C8E7}" dt="2022-05-02T13:10:17.626" v="358" actId="1076"/>
          <ac:picMkLst>
            <pc:docMk/>
            <pc:sldMk cId="1917418307" sldId="283"/>
            <ac:picMk id="10" creationId="{ECEE9937-5F4E-73C0-26A8-0ADCF620FA91}"/>
          </ac:picMkLst>
        </pc:picChg>
        <pc:picChg chg="add mod">
          <ac:chgData name="Veniero Facchetti" userId="f2c6c99af91c4974" providerId="LiveId" clId="{12807D2D-CD28-4659-BFC4-41E37653C8E7}" dt="2022-05-02T13:09:40.426" v="352" actId="1076"/>
          <ac:picMkLst>
            <pc:docMk/>
            <pc:sldMk cId="1917418307" sldId="283"/>
            <ac:picMk id="12" creationId="{67A89E8F-5130-8682-07F2-E65023C0885A}"/>
          </ac:picMkLst>
        </pc:picChg>
        <pc:picChg chg="add mod">
          <ac:chgData name="Veniero Facchetti" userId="f2c6c99af91c4974" providerId="LiveId" clId="{12807D2D-CD28-4659-BFC4-41E37653C8E7}" dt="2022-05-02T13:09:40.426" v="352" actId="1076"/>
          <ac:picMkLst>
            <pc:docMk/>
            <pc:sldMk cId="1917418307" sldId="283"/>
            <ac:picMk id="13" creationId="{D1EB7083-F6F6-380C-2E5C-117EFA692C84}"/>
          </ac:picMkLst>
        </pc:picChg>
        <pc:picChg chg="add mod">
          <ac:chgData name="Veniero Facchetti" userId="f2c6c99af91c4974" providerId="LiveId" clId="{12807D2D-CD28-4659-BFC4-41E37653C8E7}" dt="2022-05-02T13:10:36.114" v="362" actId="1367"/>
          <ac:picMkLst>
            <pc:docMk/>
            <pc:sldMk cId="1917418307" sldId="283"/>
            <ac:picMk id="15" creationId="{296B2FF2-3BE8-7972-E4AB-5798835AFC28}"/>
          </ac:picMkLst>
        </pc:picChg>
        <pc:picChg chg="add mod">
          <ac:chgData name="Veniero Facchetti" userId="f2c6c99af91c4974" providerId="LiveId" clId="{12807D2D-CD28-4659-BFC4-41E37653C8E7}" dt="2022-05-02T13:11:13.525" v="377" actId="1035"/>
          <ac:picMkLst>
            <pc:docMk/>
            <pc:sldMk cId="1917418307" sldId="283"/>
            <ac:picMk id="16" creationId="{6055FC4B-D8F4-FDFB-0269-7A41911FBD27}"/>
          </ac:picMkLst>
        </pc:picChg>
        <pc:picChg chg="add mod">
          <ac:chgData name="Veniero Facchetti" userId="f2c6c99af91c4974" providerId="LiveId" clId="{12807D2D-CD28-4659-BFC4-41E37653C8E7}" dt="2022-05-02T13:11:13.525" v="377" actId="1035"/>
          <ac:picMkLst>
            <pc:docMk/>
            <pc:sldMk cId="1917418307" sldId="283"/>
            <ac:picMk id="17" creationId="{500E6989-3585-EDAE-92B4-625C4178FB93}"/>
          </ac:picMkLst>
        </pc:picChg>
        <pc:picChg chg="del">
          <ac:chgData name="Veniero Facchetti" userId="f2c6c99af91c4974" providerId="LiveId" clId="{12807D2D-CD28-4659-BFC4-41E37653C8E7}" dt="2022-05-02T13:08:55.091" v="344" actId="478"/>
          <ac:picMkLst>
            <pc:docMk/>
            <pc:sldMk cId="1917418307" sldId="283"/>
            <ac:picMk id="18" creationId="{BD47665A-D9D4-50E6-4A02-315EA1FB3CB6}"/>
          </ac:picMkLst>
        </pc:picChg>
        <pc:picChg chg="del">
          <ac:chgData name="Veniero Facchetti" userId="f2c6c99af91c4974" providerId="LiveId" clId="{12807D2D-CD28-4659-BFC4-41E37653C8E7}" dt="2022-05-02T13:08:54.533" v="343" actId="478"/>
          <ac:picMkLst>
            <pc:docMk/>
            <pc:sldMk cId="1917418307" sldId="283"/>
            <ac:picMk id="21" creationId="{8596C6C2-B999-B4C0-60B6-6C391F03EEAD}"/>
          </ac:picMkLst>
        </pc:picChg>
        <pc:picChg chg="del">
          <ac:chgData name="Veniero Facchetti" userId="f2c6c99af91c4974" providerId="LiveId" clId="{12807D2D-CD28-4659-BFC4-41E37653C8E7}" dt="2022-05-02T13:08:53.292" v="342" actId="478"/>
          <ac:picMkLst>
            <pc:docMk/>
            <pc:sldMk cId="1917418307" sldId="283"/>
            <ac:picMk id="22" creationId="{5DDE3F0F-50DF-4D22-9F00-96D1A99C1890}"/>
          </ac:picMkLst>
        </pc:picChg>
      </pc:sldChg>
      <pc:sldChg chg="addSp delSp modSp add mod">
        <pc:chgData name="Veniero Facchetti" userId="f2c6c99af91c4974" providerId="LiveId" clId="{12807D2D-CD28-4659-BFC4-41E37653C8E7}" dt="2022-05-02T13:15:35.778" v="426" actId="1076"/>
        <pc:sldMkLst>
          <pc:docMk/>
          <pc:sldMk cId="2414535281" sldId="284"/>
        </pc:sldMkLst>
        <pc:spChg chg="del">
          <ac:chgData name="Veniero Facchetti" userId="f2c6c99af91c4974" providerId="LiveId" clId="{12807D2D-CD28-4659-BFC4-41E37653C8E7}" dt="2022-05-02T13:12:40.556" v="385" actId="478"/>
          <ac:spMkLst>
            <pc:docMk/>
            <pc:sldMk cId="2414535281" sldId="284"/>
            <ac:spMk id="8" creationId="{08F8B5BE-9751-65C4-9CA0-5DB89A0F6B92}"/>
          </ac:spMkLst>
        </pc:spChg>
        <pc:spChg chg="del">
          <ac:chgData name="Veniero Facchetti" userId="f2c6c99af91c4974" providerId="LiveId" clId="{12807D2D-CD28-4659-BFC4-41E37653C8E7}" dt="2022-05-02T13:12:40.556" v="385" actId="478"/>
          <ac:spMkLst>
            <pc:docMk/>
            <pc:sldMk cId="2414535281" sldId="284"/>
            <ac:spMk id="9" creationId="{A8821759-3745-C10A-5EFF-0FE7A3B1EB46}"/>
          </ac:spMkLst>
        </pc:spChg>
        <pc:spChg chg="del">
          <ac:chgData name="Veniero Facchetti" userId="f2c6c99af91c4974" providerId="LiveId" clId="{12807D2D-CD28-4659-BFC4-41E37653C8E7}" dt="2022-05-02T13:12:40.556" v="385" actId="478"/>
          <ac:spMkLst>
            <pc:docMk/>
            <pc:sldMk cId="2414535281" sldId="284"/>
            <ac:spMk id="11" creationId="{66239AEF-E267-F5E7-8BEB-9920EEAD6A91}"/>
          </ac:spMkLst>
        </pc:spChg>
        <pc:spChg chg="del">
          <ac:chgData name="Veniero Facchetti" userId="f2c6c99af91c4974" providerId="LiveId" clId="{12807D2D-CD28-4659-BFC4-41E37653C8E7}" dt="2022-05-02T13:12:42.388" v="388" actId="478"/>
          <ac:spMkLst>
            <pc:docMk/>
            <pc:sldMk cId="2414535281" sldId="284"/>
            <ac:spMk id="14" creationId="{5546B68A-AFEA-B70F-4FD1-605AC92AF19E}"/>
          </ac:spMkLst>
        </pc:spChg>
        <pc:spChg chg="add mod">
          <ac:chgData name="Veniero Facchetti" userId="f2c6c99af91c4974" providerId="LiveId" clId="{12807D2D-CD28-4659-BFC4-41E37653C8E7}" dt="2022-05-02T13:15:28.843" v="424" actId="14100"/>
          <ac:spMkLst>
            <pc:docMk/>
            <pc:sldMk cId="2414535281" sldId="284"/>
            <ac:spMk id="18" creationId="{86EAD86F-5A8E-D967-A3BE-49347F74FAE3}"/>
          </ac:spMkLst>
        </pc:spChg>
        <pc:spChg chg="add mod">
          <ac:chgData name="Veniero Facchetti" userId="f2c6c99af91c4974" providerId="LiveId" clId="{12807D2D-CD28-4659-BFC4-41E37653C8E7}" dt="2022-05-02T13:15:35.778" v="426" actId="1076"/>
          <ac:spMkLst>
            <pc:docMk/>
            <pc:sldMk cId="2414535281" sldId="284"/>
            <ac:spMk id="19" creationId="{9DBFE634-84D4-DCF6-E72C-54115D272CCF}"/>
          </ac:spMkLst>
        </pc:spChg>
        <pc:spChg chg="mod">
          <ac:chgData name="Veniero Facchetti" userId="f2c6c99af91c4974" providerId="LiveId" clId="{12807D2D-CD28-4659-BFC4-41E37653C8E7}" dt="2022-05-02T13:13:16.715" v="396" actId="6549"/>
          <ac:spMkLst>
            <pc:docMk/>
            <pc:sldMk cId="2414535281" sldId="284"/>
            <ac:spMk id="20" creationId="{783616E3-C625-34E0-D0E5-544EF2B2D8F8}"/>
          </ac:spMkLst>
        </pc:spChg>
        <pc:spChg chg="add mod">
          <ac:chgData name="Veniero Facchetti" userId="f2c6c99af91c4974" providerId="LiveId" clId="{12807D2D-CD28-4659-BFC4-41E37653C8E7}" dt="2022-05-02T13:15:01.922" v="418" actId="1076"/>
          <ac:spMkLst>
            <pc:docMk/>
            <pc:sldMk cId="2414535281" sldId="284"/>
            <ac:spMk id="21" creationId="{BF7E2B89-76A7-058B-37EA-0B0B11715B1D}"/>
          </ac:spMkLst>
        </pc:spChg>
        <pc:spChg chg="add mod">
          <ac:chgData name="Veniero Facchetti" userId="f2c6c99af91c4974" providerId="LiveId" clId="{12807D2D-CD28-4659-BFC4-41E37653C8E7}" dt="2022-05-02T13:13:47.626" v="402" actId="1076"/>
          <ac:spMkLst>
            <pc:docMk/>
            <pc:sldMk cId="2414535281" sldId="284"/>
            <ac:spMk id="22" creationId="{DC031552-5A02-4CEF-1A03-E7E32556BA0D}"/>
          </ac:spMkLst>
        </pc:spChg>
        <pc:spChg chg="add del mod">
          <ac:chgData name="Veniero Facchetti" userId="f2c6c99af91c4974" providerId="LiveId" clId="{12807D2D-CD28-4659-BFC4-41E37653C8E7}" dt="2022-05-02T13:14:13.765" v="407" actId="478"/>
          <ac:spMkLst>
            <pc:docMk/>
            <pc:sldMk cId="2414535281" sldId="284"/>
            <ac:spMk id="25" creationId="{ED6D73A5-4BDB-27A8-3CFF-1FF2B99CC6B9}"/>
          </ac:spMkLst>
        </pc:spChg>
        <pc:spChg chg="add del mod">
          <ac:chgData name="Veniero Facchetti" userId="f2c6c99af91c4974" providerId="LiveId" clId="{12807D2D-CD28-4659-BFC4-41E37653C8E7}" dt="2022-05-02T13:13:20.060" v="397" actId="478"/>
          <ac:spMkLst>
            <pc:docMk/>
            <pc:sldMk cId="2414535281" sldId="284"/>
            <ac:spMk id="28" creationId="{7E6DA7B1-33B5-2DCD-6879-67FA2D1550DF}"/>
          </ac:spMkLst>
        </pc:spChg>
        <pc:grpChg chg="del">
          <ac:chgData name="Veniero Facchetti" userId="f2c6c99af91c4974" providerId="LiveId" clId="{12807D2D-CD28-4659-BFC4-41E37653C8E7}" dt="2022-05-02T13:12:40.556" v="385" actId="478"/>
          <ac:grpSpMkLst>
            <pc:docMk/>
            <pc:sldMk cId="2414535281" sldId="284"/>
            <ac:grpSpMk id="2" creationId="{686F5B0D-A8E4-12F1-2F2A-1950CFAD9600}"/>
          </ac:grpSpMkLst>
        </pc:grpChg>
        <pc:picChg chg="del">
          <ac:chgData name="Veniero Facchetti" userId="f2c6c99af91c4974" providerId="LiveId" clId="{12807D2D-CD28-4659-BFC4-41E37653C8E7}" dt="2022-05-02T13:12:43.045" v="389" actId="478"/>
          <ac:picMkLst>
            <pc:docMk/>
            <pc:sldMk cId="2414535281" sldId="284"/>
            <ac:picMk id="10" creationId="{ECEE9937-5F4E-73C0-26A8-0ADCF620FA91}"/>
          </ac:picMkLst>
        </pc:picChg>
        <pc:picChg chg="del">
          <ac:chgData name="Veniero Facchetti" userId="f2c6c99af91c4974" providerId="LiveId" clId="{12807D2D-CD28-4659-BFC4-41E37653C8E7}" dt="2022-05-02T13:12:41.141" v="386" actId="478"/>
          <ac:picMkLst>
            <pc:docMk/>
            <pc:sldMk cId="2414535281" sldId="284"/>
            <ac:picMk id="12" creationId="{67A89E8F-5130-8682-07F2-E65023C0885A}"/>
          </ac:picMkLst>
        </pc:picChg>
        <pc:picChg chg="del">
          <ac:chgData name="Veniero Facchetti" userId="f2c6c99af91c4974" providerId="LiveId" clId="{12807D2D-CD28-4659-BFC4-41E37653C8E7}" dt="2022-05-02T13:12:41.682" v="387" actId="478"/>
          <ac:picMkLst>
            <pc:docMk/>
            <pc:sldMk cId="2414535281" sldId="284"/>
            <ac:picMk id="13" creationId="{D1EB7083-F6F6-380C-2E5C-117EFA692C84}"/>
          </ac:picMkLst>
        </pc:picChg>
        <pc:picChg chg="del">
          <ac:chgData name="Veniero Facchetti" userId="f2c6c99af91c4974" providerId="LiveId" clId="{12807D2D-CD28-4659-BFC4-41E37653C8E7}" dt="2022-05-02T13:12:40.556" v="385" actId="478"/>
          <ac:picMkLst>
            <pc:docMk/>
            <pc:sldMk cId="2414535281" sldId="284"/>
            <ac:picMk id="15" creationId="{296B2FF2-3BE8-7972-E4AB-5798835AFC28}"/>
          </ac:picMkLst>
        </pc:picChg>
        <pc:picChg chg="add mod modCrop">
          <ac:chgData name="Veniero Facchetti" userId="f2c6c99af91c4974" providerId="LiveId" clId="{12807D2D-CD28-4659-BFC4-41E37653C8E7}" dt="2022-05-02T13:14:04.731" v="405" actId="732"/>
          <ac:picMkLst>
            <pc:docMk/>
            <pc:sldMk cId="2414535281" sldId="284"/>
            <ac:picMk id="23" creationId="{4DE4398C-46D1-0521-AB17-2138BA3E3A02}"/>
          </ac:picMkLst>
        </pc:picChg>
        <pc:picChg chg="add mod">
          <ac:chgData name="Veniero Facchetti" userId="f2c6c99af91c4974" providerId="LiveId" clId="{12807D2D-CD28-4659-BFC4-41E37653C8E7}" dt="2022-05-02T13:13:38.538" v="401" actId="1076"/>
          <ac:picMkLst>
            <pc:docMk/>
            <pc:sldMk cId="2414535281" sldId="284"/>
            <ac:picMk id="24" creationId="{4D928DCF-19A3-BF3F-906E-F492E7601C0D}"/>
          </ac:picMkLst>
        </pc:picChg>
        <pc:picChg chg="add mod">
          <ac:chgData name="Veniero Facchetti" userId="f2c6c99af91c4974" providerId="LiveId" clId="{12807D2D-CD28-4659-BFC4-41E37653C8E7}" dt="2022-05-02T13:13:38.538" v="401" actId="1076"/>
          <ac:picMkLst>
            <pc:docMk/>
            <pc:sldMk cId="2414535281" sldId="284"/>
            <ac:picMk id="26" creationId="{E80A45D2-CD0C-555F-E046-994D5F6A8BBB}"/>
          </ac:picMkLst>
        </pc:picChg>
        <pc:picChg chg="add mod">
          <ac:chgData name="Veniero Facchetti" userId="f2c6c99af91c4974" providerId="LiveId" clId="{12807D2D-CD28-4659-BFC4-41E37653C8E7}" dt="2022-05-02T13:15:09.682" v="420"/>
          <ac:picMkLst>
            <pc:docMk/>
            <pc:sldMk cId="2414535281" sldId="284"/>
            <ac:picMk id="27" creationId="{7D3F38E1-755C-8D16-317B-436D192A468C}"/>
          </ac:picMkLst>
        </pc:picChg>
      </pc:sldChg>
      <pc:sldChg chg="addSp delSp modSp add mod">
        <pc:chgData name="Veniero Facchetti" userId="f2c6c99af91c4974" providerId="LiveId" clId="{12807D2D-CD28-4659-BFC4-41E37653C8E7}" dt="2022-05-02T13:20:22.146" v="488"/>
        <pc:sldMkLst>
          <pc:docMk/>
          <pc:sldMk cId="3210370983" sldId="285"/>
        </pc:sldMkLst>
        <pc:spChg chg="add mod">
          <ac:chgData name="Veniero Facchetti" userId="f2c6c99af91c4974" providerId="LiveId" clId="{12807D2D-CD28-4659-BFC4-41E37653C8E7}" dt="2022-05-02T13:19:57.418" v="479" actId="692"/>
          <ac:spMkLst>
            <pc:docMk/>
            <pc:sldMk cId="3210370983" sldId="285"/>
            <ac:spMk id="2" creationId="{3CDD0C49-DFB6-FDBE-1177-171BDCE19448}"/>
          </ac:spMkLst>
        </pc:spChg>
        <pc:spChg chg="add del mod">
          <ac:chgData name="Veniero Facchetti" userId="f2c6c99af91c4974" providerId="LiveId" clId="{12807D2D-CD28-4659-BFC4-41E37653C8E7}" dt="2022-05-02T13:16:44.993" v="445"/>
          <ac:spMkLst>
            <pc:docMk/>
            <pc:sldMk cId="3210370983" sldId="285"/>
            <ac:spMk id="12" creationId="{7904D153-BB69-C569-F485-742C1F47962D}"/>
          </ac:spMkLst>
        </pc:spChg>
        <pc:spChg chg="add del mod">
          <ac:chgData name="Veniero Facchetti" userId="f2c6c99af91c4974" providerId="LiveId" clId="{12807D2D-CD28-4659-BFC4-41E37653C8E7}" dt="2022-05-02T13:16:44.993" v="445"/>
          <ac:spMkLst>
            <pc:docMk/>
            <pc:sldMk cId="3210370983" sldId="285"/>
            <ac:spMk id="13" creationId="{B918411A-F2FF-4698-1B14-4D6BB44C14FB}"/>
          </ac:spMkLst>
        </pc:spChg>
        <pc:spChg chg="add del mod">
          <ac:chgData name="Veniero Facchetti" userId="f2c6c99af91c4974" providerId="LiveId" clId="{12807D2D-CD28-4659-BFC4-41E37653C8E7}" dt="2022-05-02T13:16:44.993" v="445"/>
          <ac:spMkLst>
            <pc:docMk/>
            <pc:sldMk cId="3210370983" sldId="285"/>
            <ac:spMk id="17" creationId="{B7EC21F4-DB7C-FC6D-3AEE-8996E47530CF}"/>
          </ac:spMkLst>
        </pc:spChg>
        <pc:spChg chg="del mod">
          <ac:chgData name="Veniero Facchetti" userId="f2c6c99af91c4974" providerId="LiveId" clId="{12807D2D-CD28-4659-BFC4-41E37653C8E7}" dt="2022-05-02T13:15:59.196" v="434" actId="478"/>
          <ac:spMkLst>
            <pc:docMk/>
            <pc:sldMk cId="3210370983" sldId="285"/>
            <ac:spMk id="18" creationId="{86EAD86F-5A8E-D967-A3BE-49347F74FAE3}"/>
          </ac:spMkLst>
        </pc:spChg>
        <pc:spChg chg="del">
          <ac:chgData name="Veniero Facchetti" userId="f2c6c99af91c4974" providerId="LiveId" clId="{12807D2D-CD28-4659-BFC4-41E37653C8E7}" dt="2022-05-02T13:15:55.667" v="432" actId="478"/>
          <ac:spMkLst>
            <pc:docMk/>
            <pc:sldMk cId="3210370983" sldId="285"/>
            <ac:spMk id="19" creationId="{9DBFE634-84D4-DCF6-E72C-54115D272CCF}"/>
          </ac:spMkLst>
        </pc:spChg>
        <pc:spChg chg="mod">
          <ac:chgData name="Veniero Facchetti" userId="f2c6c99af91c4974" providerId="LiveId" clId="{12807D2D-CD28-4659-BFC4-41E37653C8E7}" dt="2022-05-02T13:16:32.202" v="441" actId="1076"/>
          <ac:spMkLst>
            <pc:docMk/>
            <pc:sldMk cId="3210370983" sldId="285"/>
            <ac:spMk id="20" creationId="{783616E3-C625-34E0-D0E5-544EF2B2D8F8}"/>
          </ac:spMkLst>
        </pc:spChg>
        <pc:spChg chg="del">
          <ac:chgData name="Veniero Facchetti" userId="f2c6c99af91c4974" providerId="LiveId" clId="{12807D2D-CD28-4659-BFC4-41E37653C8E7}" dt="2022-05-02T13:16:00.732" v="435" actId="478"/>
          <ac:spMkLst>
            <pc:docMk/>
            <pc:sldMk cId="3210370983" sldId="285"/>
            <ac:spMk id="21" creationId="{BF7E2B89-76A7-058B-37EA-0B0B11715B1D}"/>
          </ac:spMkLst>
        </pc:spChg>
        <pc:spChg chg="del">
          <ac:chgData name="Veniero Facchetti" userId="f2c6c99af91c4974" providerId="LiveId" clId="{12807D2D-CD28-4659-BFC4-41E37653C8E7}" dt="2022-05-02T13:15:53.284" v="429" actId="478"/>
          <ac:spMkLst>
            <pc:docMk/>
            <pc:sldMk cId="3210370983" sldId="285"/>
            <ac:spMk id="22" creationId="{DC031552-5A02-4CEF-1A03-E7E32556BA0D}"/>
          </ac:spMkLst>
        </pc:spChg>
        <pc:spChg chg="add del mod">
          <ac:chgData name="Veniero Facchetti" userId="f2c6c99af91c4974" providerId="LiveId" clId="{12807D2D-CD28-4659-BFC4-41E37653C8E7}" dt="2022-05-02T13:16:44.993" v="445"/>
          <ac:spMkLst>
            <pc:docMk/>
            <pc:sldMk cId="3210370983" sldId="285"/>
            <ac:spMk id="25" creationId="{A7A7B8FE-6414-D955-756C-677E01595D3A}"/>
          </ac:spMkLst>
        </pc:spChg>
        <pc:spChg chg="add del mod">
          <ac:chgData name="Veniero Facchetti" userId="f2c6c99af91c4974" providerId="LiveId" clId="{12807D2D-CD28-4659-BFC4-41E37653C8E7}" dt="2022-05-02T13:16:44.993" v="445"/>
          <ac:spMkLst>
            <pc:docMk/>
            <pc:sldMk cId="3210370983" sldId="285"/>
            <ac:spMk id="28" creationId="{35EBB3B3-A88C-F0B5-D1F2-2A7979D187D5}"/>
          </ac:spMkLst>
        </pc:spChg>
        <pc:spChg chg="add del mod">
          <ac:chgData name="Veniero Facchetti" userId="f2c6c99af91c4974" providerId="LiveId" clId="{12807D2D-CD28-4659-BFC4-41E37653C8E7}" dt="2022-05-02T13:16:56.804" v="449" actId="478"/>
          <ac:spMkLst>
            <pc:docMk/>
            <pc:sldMk cId="3210370983" sldId="285"/>
            <ac:spMk id="34" creationId="{8E5047FB-1B3D-B788-481F-CA1DA71C29DC}"/>
          </ac:spMkLst>
        </pc:spChg>
        <pc:spChg chg="add mod">
          <ac:chgData name="Veniero Facchetti" userId="f2c6c99af91c4974" providerId="LiveId" clId="{12807D2D-CD28-4659-BFC4-41E37653C8E7}" dt="2022-05-02T13:20:10.334" v="484" actId="20577"/>
          <ac:spMkLst>
            <pc:docMk/>
            <pc:sldMk cId="3210370983" sldId="285"/>
            <ac:spMk id="35" creationId="{6CBF40F6-6B7E-EA64-E91D-7CEAA8423870}"/>
          </ac:spMkLst>
        </pc:spChg>
        <pc:spChg chg="add mod">
          <ac:chgData name="Veniero Facchetti" userId="f2c6c99af91c4974" providerId="LiveId" clId="{12807D2D-CD28-4659-BFC4-41E37653C8E7}" dt="2022-05-02T13:17:29.975" v="451" actId="2711"/>
          <ac:spMkLst>
            <pc:docMk/>
            <pc:sldMk cId="3210370983" sldId="285"/>
            <ac:spMk id="39" creationId="{8E7E468E-1C39-70D2-90C1-779DBD615737}"/>
          </ac:spMkLst>
        </pc:spChg>
        <pc:spChg chg="add mod">
          <ac:chgData name="Veniero Facchetti" userId="f2c6c99af91c4974" providerId="LiveId" clId="{12807D2D-CD28-4659-BFC4-41E37653C8E7}" dt="2022-05-02T13:17:03.690" v="450" actId="1076"/>
          <ac:spMkLst>
            <pc:docMk/>
            <pc:sldMk cId="3210370983" sldId="285"/>
            <ac:spMk id="40" creationId="{60365728-CF11-DE6B-B1D1-05E0E0A223BB}"/>
          </ac:spMkLst>
        </pc:spChg>
        <pc:spChg chg="add del mod">
          <ac:chgData name="Veniero Facchetti" userId="f2c6c99af91c4974" providerId="LiveId" clId="{12807D2D-CD28-4659-BFC4-41E37653C8E7}" dt="2022-05-02T13:18:43.860" v="465" actId="478"/>
          <ac:spMkLst>
            <pc:docMk/>
            <pc:sldMk cId="3210370983" sldId="285"/>
            <ac:spMk id="41" creationId="{5C874733-A710-E683-6C4C-8E717B7754CF}"/>
          </ac:spMkLst>
        </pc:spChg>
        <pc:picChg chg="add del mod">
          <ac:chgData name="Veniero Facchetti" userId="f2c6c99af91c4974" providerId="LiveId" clId="{12807D2D-CD28-4659-BFC4-41E37653C8E7}" dt="2022-05-02T13:16:44.993" v="445"/>
          <ac:picMkLst>
            <pc:docMk/>
            <pc:sldMk cId="3210370983" sldId="285"/>
            <ac:picMk id="14" creationId="{A4D60B67-40FF-A4E9-083A-C50E38126C7B}"/>
          </ac:picMkLst>
        </pc:picChg>
        <pc:picChg chg="add del mod">
          <ac:chgData name="Veniero Facchetti" userId="f2c6c99af91c4974" providerId="LiveId" clId="{12807D2D-CD28-4659-BFC4-41E37653C8E7}" dt="2022-05-02T13:16:44.993" v="445"/>
          <ac:picMkLst>
            <pc:docMk/>
            <pc:sldMk cId="3210370983" sldId="285"/>
            <ac:picMk id="15" creationId="{A97819B2-B8EB-54D8-7773-02737C8DB85F}"/>
          </ac:picMkLst>
        </pc:picChg>
        <pc:picChg chg="add del mod">
          <ac:chgData name="Veniero Facchetti" userId="f2c6c99af91c4974" providerId="LiveId" clId="{12807D2D-CD28-4659-BFC4-41E37653C8E7}" dt="2022-05-02T13:16:44.993" v="445"/>
          <ac:picMkLst>
            <pc:docMk/>
            <pc:sldMk cId="3210370983" sldId="285"/>
            <ac:picMk id="16" creationId="{EB43867F-2508-1E77-BA57-467DC7938F86}"/>
          </ac:picMkLst>
        </pc:picChg>
        <pc:picChg chg="del">
          <ac:chgData name="Veniero Facchetti" userId="f2c6c99af91c4974" providerId="LiveId" clId="{12807D2D-CD28-4659-BFC4-41E37653C8E7}" dt="2022-05-02T13:15:51.972" v="428" actId="478"/>
          <ac:picMkLst>
            <pc:docMk/>
            <pc:sldMk cId="3210370983" sldId="285"/>
            <ac:picMk id="23" creationId="{4DE4398C-46D1-0521-AB17-2138BA3E3A02}"/>
          </ac:picMkLst>
        </pc:picChg>
        <pc:picChg chg="del">
          <ac:chgData name="Veniero Facchetti" userId="f2c6c99af91c4974" providerId="LiveId" clId="{12807D2D-CD28-4659-BFC4-41E37653C8E7}" dt="2022-05-02T13:15:54.259" v="431" actId="478"/>
          <ac:picMkLst>
            <pc:docMk/>
            <pc:sldMk cId="3210370983" sldId="285"/>
            <ac:picMk id="24" creationId="{4D928DCF-19A3-BF3F-906E-F492E7601C0D}"/>
          </ac:picMkLst>
        </pc:picChg>
        <pc:picChg chg="del">
          <ac:chgData name="Veniero Facchetti" userId="f2c6c99af91c4974" providerId="LiveId" clId="{12807D2D-CD28-4659-BFC4-41E37653C8E7}" dt="2022-05-02T13:15:53.795" v="430" actId="478"/>
          <ac:picMkLst>
            <pc:docMk/>
            <pc:sldMk cId="3210370983" sldId="285"/>
            <ac:picMk id="26" creationId="{E80A45D2-CD0C-555F-E046-994D5F6A8BBB}"/>
          </ac:picMkLst>
        </pc:picChg>
        <pc:picChg chg="del">
          <ac:chgData name="Veniero Facchetti" userId="f2c6c99af91c4974" providerId="LiveId" clId="{12807D2D-CD28-4659-BFC4-41E37653C8E7}" dt="2022-05-02T13:16:01.226" v="436" actId="478"/>
          <ac:picMkLst>
            <pc:docMk/>
            <pc:sldMk cId="3210370983" sldId="285"/>
            <ac:picMk id="27" creationId="{7D3F38E1-755C-8D16-317B-436D192A468C}"/>
          </ac:picMkLst>
        </pc:picChg>
        <pc:picChg chg="add del mod">
          <ac:chgData name="Veniero Facchetti" userId="f2c6c99af91c4974" providerId="LiveId" clId="{12807D2D-CD28-4659-BFC4-41E37653C8E7}" dt="2022-05-02T13:16:44.993" v="445"/>
          <ac:picMkLst>
            <pc:docMk/>
            <pc:sldMk cId="3210370983" sldId="285"/>
            <ac:picMk id="29" creationId="{F05B49BE-AAA2-27E3-A08C-C61694F3B9D1}"/>
          </ac:picMkLst>
        </pc:picChg>
        <pc:picChg chg="add del mod">
          <ac:chgData name="Veniero Facchetti" userId="f2c6c99af91c4974" providerId="LiveId" clId="{12807D2D-CD28-4659-BFC4-41E37653C8E7}" dt="2022-05-02T13:16:44.993" v="445"/>
          <ac:picMkLst>
            <pc:docMk/>
            <pc:sldMk cId="3210370983" sldId="285"/>
            <ac:picMk id="30" creationId="{416955FC-6E7C-584E-6842-A2375E11761F}"/>
          </ac:picMkLst>
        </pc:picChg>
        <pc:picChg chg="add del mod">
          <ac:chgData name="Veniero Facchetti" userId="f2c6c99af91c4974" providerId="LiveId" clId="{12807D2D-CD28-4659-BFC4-41E37653C8E7}" dt="2022-05-02T13:16:44.993" v="445"/>
          <ac:picMkLst>
            <pc:docMk/>
            <pc:sldMk cId="3210370983" sldId="285"/>
            <ac:picMk id="31" creationId="{33EF0044-17BE-661B-CF24-EA6B5AFE542F}"/>
          </ac:picMkLst>
        </pc:picChg>
        <pc:picChg chg="add del mod">
          <ac:chgData name="Veniero Facchetti" userId="f2c6c99af91c4974" providerId="LiveId" clId="{12807D2D-CD28-4659-BFC4-41E37653C8E7}" dt="2022-05-02T13:16:44.993" v="445"/>
          <ac:picMkLst>
            <pc:docMk/>
            <pc:sldMk cId="3210370983" sldId="285"/>
            <ac:picMk id="32" creationId="{0B3A4A89-6ADA-D828-5B4A-F2701AB1FE81}"/>
          </ac:picMkLst>
        </pc:picChg>
        <pc:picChg chg="add del mod">
          <ac:chgData name="Veniero Facchetti" userId="f2c6c99af91c4974" providerId="LiveId" clId="{12807D2D-CD28-4659-BFC4-41E37653C8E7}" dt="2022-05-02T13:16:44.993" v="445"/>
          <ac:picMkLst>
            <pc:docMk/>
            <pc:sldMk cId="3210370983" sldId="285"/>
            <ac:picMk id="33" creationId="{94B2F24A-BD3F-5AF2-F74B-6D8A6DBC75DE}"/>
          </ac:picMkLst>
        </pc:picChg>
        <pc:picChg chg="add mod">
          <ac:chgData name="Veniero Facchetti" userId="f2c6c99af91c4974" providerId="LiveId" clId="{12807D2D-CD28-4659-BFC4-41E37653C8E7}" dt="2022-05-02T13:16:53.371" v="448" actId="1076"/>
          <ac:picMkLst>
            <pc:docMk/>
            <pc:sldMk cId="3210370983" sldId="285"/>
            <ac:picMk id="36" creationId="{82A8F8D4-87C1-5DC6-6CC5-A1996B9856A2}"/>
          </ac:picMkLst>
        </pc:picChg>
        <pc:picChg chg="add mod">
          <ac:chgData name="Veniero Facchetti" userId="f2c6c99af91c4974" providerId="LiveId" clId="{12807D2D-CD28-4659-BFC4-41E37653C8E7}" dt="2022-05-02T13:17:03.690" v="450" actId="1076"/>
          <ac:picMkLst>
            <pc:docMk/>
            <pc:sldMk cId="3210370983" sldId="285"/>
            <ac:picMk id="37" creationId="{7669C84F-CADF-DCEF-9983-CB175480F500}"/>
          </ac:picMkLst>
        </pc:picChg>
        <pc:picChg chg="add mod">
          <ac:chgData name="Veniero Facchetti" userId="f2c6c99af91c4974" providerId="LiveId" clId="{12807D2D-CD28-4659-BFC4-41E37653C8E7}" dt="2022-05-02T13:18:05.338" v="457"/>
          <ac:picMkLst>
            <pc:docMk/>
            <pc:sldMk cId="3210370983" sldId="285"/>
            <ac:picMk id="38" creationId="{E634A2F8-4DA6-66B6-9E89-25BB0498CEE7}"/>
          </ac:picMkLst>
        </pc:picChg>
        <pc:picChg chg="add mod">
          <ac:chgData name="Veniero Facchetti" userId="f2c6c99af91c4974" providerId="LiveId" clId="{12807D2D-CD28-4659-BFC4-41E37653C8E7}" dt="2022-05-02T13:20:22.146" v="488"/>
          <ac:picMkLst>
            <pc:docMk/>
            <pc:sldMk cId="3210370983" sldId="285"/>
            <ac:picMk id="42" creationId="{AA3CE768-5B40-576D-B9DF-DE04F6C91BAB}"/>
          </ac:picMkLst>
        </pc:picChg>
        <pc:picChg chg="add mod">
          <ac:chgData name="Veniero Facchetti" userId="f2c6c99af91c4974" providerId="LiveId" clId="{12807D2D-CD28-4659-BFC4-41E37653C8E7}" dt="2022-05-02T13:17:58.530" v="456" actId="1076"/>
          <ac:picMkLst>
            <pc:docMk/>
            <pc:sldMk cId="3210370983" sldId="285"/>
            <ac:picMk id="43" creationId="{6E214F73-1EC8-B0AC-D509-45D13302D776}"/>
          </ac:picMkLst>
        </pc:picChg>
        <pc:picChg chg="add mod">
          <ac:chgData name="Veniero Facchetti" userId="f2c6c99af91c4974" providerId="LiveId" clId="{12807D2D-CD28-4659-BFC4-41E37653C8E7}" dt="2022-05-02T13:17:03.690" v="450" actId="1076"/>
          <ac:picMkLst>
            <pc:docMk/>
            <pc:sldMk cId="3210370983" sldId="285"/>
            <ac:picMk id="44" creationId="{9FB0652B-3413-E54C-3159-0ECC8B077AB3}"/>
          </ac:picMkLst>
        </pc:picChg>
        <pc:picChg chg="add mod">
          <ac:chgData name="Veniero Facchetti" userId="f2c6c99af91c4974" providerId="LiveId" clId="{12807D2D-CD28-4659-BFC4-41E37653C8E7}" dt="2022-05-02T13:17:03.690" v="450" actId="1076"/>
          <ac:picMkLst>
            <pc:docMk/>
            <pc:sldMk cId="3210370983" sldId="285"/>
            <ac:picMk id="45" creationId="{F7C254A7-E889-AF52-C657-B0EE0C8BB679}"/>
          </ac:picMkLst>
        </pc:picChg>
        <pc:picChg chg="add mod">
          <ac:chgData name="Veniero Facchetti" userId="f2c6c99af91c4974" providerId="LiveId" clId="{12807D2D-CD28-4659-BFC4-41E37653C8E7}" dt="2022-05-02T13:17:03.690" v="450" actId="1076"/>
          <ac:picMkLst>
            <pc:docMk/>
            <pc:sldMk cId="3210370983" sldId="285"/>
            <ac:picMk id="46" creationId="{D316DF4B-314A-24BF-3B6B-735B95C5C058}"/>
          </ac:picMkLst>
        </pc:picChg>
      </pc:sldChg>
      <pc:sldChg chg="addSp delSp modSp add mod">
        <pc:chgData name="Veniero Facchetti" userId="f2c6c99af91c4974" providerId="LiveId" clId="{12807D2D-CD28-4659-BFC4-41E37653C8E7}" dt="2022-05-02T13:23:22.138" v="540" actId="14100"/>
        <pc:sldMkLst>
          <pc:docMk/>
          <pc:sldMk cId="2090059072" sldId="286"/>
        </pc:sldMkLst>
        <pc:spChg chg="del">
          <ac:chgData name="Veniero Facchetti" userId="f2c6c99af91c4974" providerId="LiveId" clId="{12807D2D-CD28-4659-BFC4-41E37653C8E7}" dt="2022-05-02T13:20:52.203" v="498" actId="478"/>
          <ac:spMkLst>
            <pc:docMk/>
            <pc:sldMk cId="2090059072" sldId="286"/>
            <ac:spMk id="2" creationId="{3CDD0C49-DFB6-FDBE-1177-171BDCE19448}"/>
          </ac:spMkLst>
        </pc:spChg>
        <pc:spChg chg="add mod">
          <ac:chgData name="Veniero Facchetti" userId="f2c6c99af91c4974" providerId="LiveId" clId="{12807D2D-CD28-4659-BFC4-41E37653C8E7}" dt="2022-05-02T13:22:12.116" v="518" actId="164"/>
          <ac:spMkLst>
            <pc:docMk/>
            <pc:sldMk cId="2090059072" sldId="286"/>
            <ac:spMk id="17" creationId="{6C4D05D7-33A0-076B-F5AB-36DB2DF80B5F}"/>
          </ac:spMkLst>
        </pc:spChg>
        <pc:spChg chg="add mod">
          <ac:chgData name="Veniero Facchetti" userId="f2c6c99af91c4974" providerId="LiveId" clId="{12807D2D-CD28-4659-BFC4-41E37653C8E7}" dt="2022-05-02T13:21:41.321" v="514" actId="1076"/>
          <ac:spMkLst>
            <pc:docMk/>
            <pc:sldMk cId="2090059072" sldId="286"/>
            <ac:spMk id="19" creationId="{59ABA073-0419-0BD2-FC15-A5C1FCDC5933}"/>
          </ac:spMkLst>
        </pc:spChg>
        <pc:spChg chg="mod">
          <ac:chgData name="Veniero Facchetti" userId="f2c6c99af91c4974" providerId="LiveId" clId="{12807D2D-CD28-4659-BFC4-41E37653C8E7}" dt="2022-05-02T13:21:14.442" v="505" actId="20577"/>
          <ac:spMkLst>
            <pc:docMk/>
            <pc:sldMk cId="2090059072" sldId="286"/>
            <ac:spMk id="20" creationId="{783616E3-C625-34E0-D0E5-544EF2B2D8F8}"/>
          </ac:spMkLst>
        </pc:spChg>
        <pc:spChg chg="add mod">
          <ac:chgData name="Veniero Facchetti" userId="f2c6c99af91c4974" providerId="LiveId" clId="{12807D2D-CD28-4659-BFC4-41E37653C8E7}" dt="2022-05-02T13:23:22.138" v="540" actId="14100"/>
          <ac:spMkLst>
            <pc:docMk/>
            <pc:sldMk cId="2090059072" sldId="286"/>
            <ac:spMk id="28" creationId="{C6AA24FB-44AE-2EA3-F90C-14C653AC78D1}"/>
          </ac:spMkLst>
        </pc:spChg>
        <pc:spChg chg="add del mod">
          <ac:chgData name="Veniero Facchetti" userId="f2c6c99af91c4974" providerId="LiveId" clId="{12807D2D-CD28-4659-BFC4-41E37653C8E7}" dt="2022-05-02T13:21:56.442" v="516" actId="208"/>
          <ac:spMkLst>
            <pc:docMk/>
            <pc:sldMk cId="2090059072" sldId="286"/>
            <ac:spMk id="31" creationId="{0E59730C-ADEF-2FDD-7314-622C5431BFAC}"/>
          </ac:spMkLst>
        </pc:spChg>
        <pc:spChg chg="add del mod">
          <ac:chgData name="Veniero Facchetti" userId="f2c6c99af91c4974" providerId="LiveId" clId="{12807D2D-CD28-4659-BFC4-41E37653C8E7}" dt="2022-05-02T13:21:17.068" v="506" actId="478"/>
          <ac:spMkLst>
            <pc:docMk/>
            <pc:sldMk cId="2090059072" sldId="286"/>
            <ac:spMk id="33" creationId="{538982CA-8784-EE05-C270-77AB54D87126}"/>
          </ac:spMkLst>
        </pc:spChg>
        <pc:spChg chg="del mod">
          <ac:chgData name="Veniero Facchetti" userId="f2c6c99af91c4974" providerId="LiveId" clId="{12807D2D-CD28-4659-BFC4-41E37653C8E7}" dt="2022-05-02T13:20:48.852" v="496" actId="478"/>
          <ac:spMkLst>
            <pc:docMk/>
            <pc:sldMk cId="2090059072" sldId="286"/>
            <ac:spMk id="35" creationId="{6CBF40F6-6B7E-EA64-E91D-7CEAA8423870}"/>
          </ac:spMkLst>
        </pc:spChg>
        <pc:spChg chg="del mod">
          <ac:chgData name="Veniero Facchetti" userId="f2c6c99af91c4974" providerId="LiveId" clId="{12807D2D-CD28-4659-BFC4-41E37653C8E7}" dt="2022-05-02T13:20:44.596" v="493" actId="478"/>
          <ac:spMkLst>
            <pc:docMk/>
            <pc:sldMk cId="2090059072" sldId="286"/>
            <ac:spMk id="39" creationId="{8E7E468E-1C39-70D2-90C1-779DBD615737}"/>
          </ac:spMkLst>
        </pc:spChg>
        <pc:grpChg chg="add mod">
          <ac:chgData name="Veniero Facchetti" userId="f2c6c99af91c4974" providerId="LiveId" clId="{12807D2D-CD28-4659-BFC4-41E37653C8E7}" dt="2022-05-02T13:21:41.321" v="514" actId="1076"/>
          <ac:grpSpMkLst>
            <pc:docMk/>
            <pc:sldMk cId="2090059072" sldId="286"/>
            <ac:grpSpMk id="3" creationId="{77669917-112C-5F75-FB8C-7FF6625A91B1}"/>
          </ac:grpSpMkLst>
        </pc:grpChg>
        <pc:grpChg chg="add mod">
          <ac:chgData name="Veniero Facchetti" userId="f2c6c99af91c4974" providerId="LiveId" clId="{12807D2D-CD28-4659-BFC4-41E37653C8E7}" dt="2022-05-02T13:22:16.754" v="519" actId="1076"/>
          <ac:grpSpMkLst>
            <pc:docMk/>
            <pc:sldMk cId="2090059072" sldId="286"/>
            <ac:grpSpMk id="5" creationId="{270FCB47-65AD-856E-F2D9-30E52600946A}"/>
          </ac:grpSpMkLst>
        </pc:grpChg>
        <pc:picChg chg="add mod">
          <ac:chgData name="Veniero Facchetti" userId="f2c6c99af91c4974" providerId="LiveId" clId="{12807D2D-CD28-4659-BFC4-41E37653C8E7}" dt="2022-05-02T13:21:59.330" v="517" actId="1076"/>
          <ac:picMkLst>
            <pc:docMk/>
            <pc:sldMk cId="2090059072" sldId="286"/>
            <ac:picMk id="16" creationId="{63194A7E-0F9B-9FFB-2D70-0361507FA9D5}"/>
          </ac:picMkLst>
        </pc:picChg>
        <pc:picChg chg="add mod">
          <ac:chgData name="Veniero Facchetti" userId="f2c6c99af91c4974" providerId="LiveId" clId="{12807D2D-CD28-4659-BFC4-41E37653C8E7}" dt="2022-05-02T13:22:12.116" v="518" actId="164"/>
          <ac:picMkLst>
            <pc:docMk/>
            <pc:sldMk cId="2090059072" sldId="286"/>
            <ac:picMk id="18" creationId="{E0FCB6F8-DE03-1B68-46D7-FB6775E8199C}"/>
          </ac:picMkLst>
        </pc:picChg>
        <pc:picChg chg="add mod">
          <ac:chgData name="Veniero Facchetti" userId="f2c6c99af91c4974" providerId="LiveId" clId="{12807D2D-CD28-4659-BFC4-41E37653C8E7}" dt="2022-05-02T13:21:41.321" v="514" actId="1076"/>
          <ac:picMkLst>
            <pc:docMk/>
            <pc:sldMk cId="2090059072" sldId="286"/>
            <ac:picMk id="21" creationId="{DAE7FBC5-D539-29F1-0A33-A4CEAB12308B}"/>
          </ac:picMkLst>
        </pc:picChg>
        <pc:picChg chg="add mod">
          <ac:chgData name="Veniero Facchetti" userId="f2c6c99af91c4974" providerId="LiveId" clId="{12807D2D-CD28-4659-BFC4-41E37653C8E7}" dt="2022-05-02T13:21:41.321" v="514" actId="1076"/>
          <ac:picMkLst>
            <pc:docMk/>
            <pc:sldMk cId="2090059072" sldId="286"/>
            <ac:picMk id="22" creationId="{22925600-434A-739F-F776-DDD866EC5AA2}"/>
          </ac:picMkLst>
        </pc:picChg>
        <pc:picChg chg="add mod">
          <ac:chgData name="Veniero Facchetti" userId="f2c6c99af91c4974" providerId="LiveId" clId="{12807D2D-CD28-4659-BFC4-41E37653C8E7}" dt="2022-05-02T13:21:41.321" v="514" actId="1076"/>
          <ac:picMkLst>
            <pc:docMk/>
            <pc:sldMk cId="2090059072" sldId="286"/>
            <ac:picMk id="23" creationId="{F13BD603-FFC8-C46F-0514-3368BE17B9D0}"/>
          </ac:picMkLst>
        </pc:picChg>
        <pc:picChg chg="add mod">
          <ac:chgData name="Veniero Facchetti" userId="f2c6c99af91c4974" providerId="LiveId" clId="{12807D2D-CD28-4659-BFC4-41E37653C8E7}" dt="2022-05-02T13:21:41.321" v="514" actId="1076"/>
          <ac:picMkLst>
            <pc:docMk/>
            <pc:sldMk cId="2090059072" sldId="286"/>
            <ac:picMk id="24" creationId="{A7241A88-7338-A941-6C51-B19DE5B9CC2D}"/>
          </ac:picMkLst>
        </pc:picChg>
        <pc:picChg chg="add mod">
          <ac:chgData name="Veniero Facchetti" userId="f2c6c99af91c4974" providerId="LiveId" clId="{12807D2D-CD28-4659-BFC4-41E37653C8E7}" dt="2022-05-02T13:21:41.321" v="514" actId="1076"/>
          <ac:picMkLst>
            <pc:docMk/>
            <pc:sldMk cId="2090059072" sldId="286"/>
            <ac:picMk id="25" creationId="{AC67EAE8-7F40-A165-FCB3-D31DF4240035}"/>
          </ac:picMkLst>
        </pc:picChg>
        <pc:picChg chg="add mod">
          <ac:chgData name="Veniero Facchetti" userId="f2c6c99af91c4974" providerId="LiveId" clId="{12807D2D-CD28-4659-BFC4-41E37653C8E7}" dt="2022-05-02T13:21:41.321" v="514" actId="1076"/>
          <ac:picMkLst>
            <pc:docMk/>
            <pc:sldMk cId="2090059072" sldId="286"/>
            <ac:picMk id="26" creationId="{99B45C04-1C50-5E6F-4E4C-7C7DB7556564}"/>
          </ac:picMkLst>
        </pc:picChg>
        <pc:picChg chg="add mod">
          <ac:chgData name="Veniero Facchetti" userId="f2c6c99af91c4974" providerId="LiveId" clId="{12807D2D-CD28-4659-BFC4-41E37653C8E7}" dt="2022-05-02T13:21:41.321" v="514" actId="1076"/>
          <ac:picMkLst>
            <pc:docMk/>
            <pc:sldMk cId="2090059072" sldId="286"/>
            <ac:picMk id="27" creationId="{5202A81B-8FB7-FBBA-ABF2-BE35AA7640C8}"/>
          </ac:picMkLst>
        </pc:picChg>
        <pc:picChg chg="add mod">
          <ac:chgData name="Veniero Facchetti" userId="f2c6c99af91c4974" providerId="LiveId" clId="{12807D2D-CD28-4659-BFC4-41E37653C8E7}" dt="2022-05-02T13:21:41.321" v="514" actId="1076"/>
          <ac:picMkLst>
            <pc:docMk/>
            <pc:sldMk cId="2090059072" sldId="286"/>
            <ac:picMk id="29" creationId="{298120C2-8F5A-5929-F149-B1EAE620CFD3}"/>
          </ac:picMkLst>
        </pc:picChg>
        <pc:picChg chg="del">
          <ac:chgData name="Veniero Facchetti" userId="f2c6c99af91c4974" providerId="LiveId" clId="{12807D2D-CD28-4659-BFC4-41E37653C8E7}" dt="2022-05-02T13:20:41.555" v="490" actId="478"/>
          <ac:picMkLst>
            <pc:docMk/>
            <pc:sldMk cId="2090059072" sldId="286"/>
            <ac:picMk id="37" creationId="{7669C84F-CADF-DCEF-9983-CB175480F500}"/>
          </ac:picMkLst>
        </pc:picChg>
        <pc:picChg chg="del">
          <ac:chgData name="Veniero Facchetti" userId="f2c6c99af91c4974" providerId="LiveId" clId="{12807D2D-CD28-4659-BFC4-41E37653C8E7}" dt="2022-05-02T13:20:42.187" v="491" actId="478"/>
          <ac:picMkLst>
            <pc:docMk/>
            <pc:sldMk cId="2090059072" sldId="286"/>
            <ac:picMk id="38" creationId="{E634A2F8-4DA6-66B6-9E89-25BB0498CEE7}"/>
          </ac:picMkLst>
        </pc:picChg>
        <pc:picChg chg="del">
          <ac:chgData name="Veniero Facchetti" userId="f2c6c99af91c4974" providerId="LiveId" clId="{12807D2D-CD28-4659-BFC4-41E37653C8E7}" dt="2022-05-02T13:20:50.716" v="497" actId="478"/>
          <ac:picMkLst>
            <pc:docMk/>
            <pc:sldMk cId="2090059072" sldId="286"/>
            <ac:picMk id="42" creationId="{AA3CE768-5B40-576D-B9DF-DE04F6C91BAB}"/>
          </ac:picMkLst>
        </pc:picChg>
        <pc:picChg chg="del">
          <ac:chgData name="Veniero Facchetti" userId="f2c6c99af91c4974" providerId="LiveId" clId="{12807D2D-CD28-4659-BFC4-41E37653C8E7}" dt="2022-05-02T13:20:46.402" v="494" actId="478"/>
          <ac:picMkLst>
            <pc:docMk/>
            <pc:sldMk cId="2090059072" sldId="286"/>
            <ac:picMk id="43" creationId="{6E214F73-1EC8-B0AC-D509-45D13302D776}"/>
          </ac:picMkLst>
        </pc:picChg>
        <pc:picChg chg="del">
          <ac:chgData name="Veniero Facchetti" userId="f2c6c99af91c4974" providerId="LiveId" clId="{12807D2D-CD28-4659-BFC4-41E37653C8E7}" dt="2022-05-02T13:20:46.402" v="494" actId="478"/>
          <ac:picMkLst>
            <pc:docMk/>
            <pc:sldMk cId="2090059072" sldId="286"/>
            <ac:picMk id="44" creationId="{9FB0652B-3413-E54C-3159-0ECC8B077AB3}"/>
          </ac:picMkLst>
        </pc:picChg>
        <pc:picChg chg="del">
          <ac:chgData name="Veniero Facchetti" userId="f2c6c99af91c4974" providerId="LiveId" clId="{12807D2D-CD28-4659-BFC4-41E37653C8E7}" dt="2022-05-02T13:20:46.402" v="494" actId="478"/>
          <ac:picMkLst>
            <pc:docMk/>
            <pc:sldMk cId="2090059072" sldId="286"/>
            <ac:picMk id="45" creationId="{F7C254A7-E889-AF52-C657-B0EE0C8BB679}"/>
          </ac:picMkLst>
        </pc:picChg>
        <pc:picChg chg="del">
          <ac:chgData name="Veniero Facchetti" userId="f2c6c99af91c4974" providerId="LiveId" clId="{12807D2D-CD28-4659-BFC4-41E37653C8E7}" dt="2022-05-02T13:20:46.402" v="494" actId="478"/>
          <ac:picMkLst>
            <pc:docMk/>
            <pc:sldMk cId="2090059072" sldId="286"/>
            <ac:picMk id="46" creationId="{D316DF4B-314A-24BF-3B6B-735B95C5C058}"/>
          </ac:picMkLst>
        </pc:picChg>
        <pc:cxnChg chg="add mod">
          <ac:chgData name="Veniero Facchetti" userId="f2c6c99af91c4974" providerId="LiveId" clId="{12807D2D-CD28-4659-BFC4-41E37653C8E7}" dt="2022-05-02T13:22:53.402" v="528" actId="14100"/>
          <ac:cxnSpMkLst>
            <pc:docMk/>
            <pc:sldMk cId="2090059072" sldId="286"/>
            <ac:cxnSpMk id="30" creationId="{49AA7F3D-6EC4-CBE5-AE6C-69BC9878F140}"/>
          </ac:cxnSpMkLst>
        </pc:cxnChg>
        <pc:cxnChg chg="add mod">
          <ac:chgData name="Veniero Facchetti" userId="f2c6c99af91c4974" providerId="LiveId" clId="{12807D2D-CD28-4659-BFC4-41E37653C8E7}" dt="2022-05-02T13:22:48.996" v="527" actId="14100"/>
          <ac:cxnSpMkLst>
            <pc:docMk/>
            <pc:sldMk cId="2090059072" sldId="286"/>
            <ac:cxnSpMk id="32" creationId="{DC10BEDB-4450-BB5F-C8C5-5E8C344D8ECB}"/>
          </ac:cxnSpMkLst>
        </pc:cxnChg>
      </pc:sldChg>
      <pc:sldChg chg="addSp delSp modSp add mod">
        <pc:chgData name="Veniero Facchetti" userId="f2c6c99af91c4974" providerId="LiveId" clId="{12807D2D-CD28-4659-BFC4-41E37653C8E7}" dt="2022-05-02T13:24:28.481" v="558" actId="14100"/>
        <pc:sldMkLst>
          <pc:docMk/>
          <pc:sldMk cId="4270119943" sldId="287"/>
        </pc:sldMkLst>
        <pc:spChg chg="del">
          <ac:chgData name="Veniero Facchetti" userId="f2c6c99af91c4974" providerId="LiveId" clId="{12807D2D-CD28-4659-BFC4-41E37653C8E7}" dt="2022-05-02T13:23:41.501" v="543" actId="478"/>
          <ac:spMkLst>
            <pc:docMk/>
            <pc:sldMk cId="4270119943" sldId="287"/>
            <ac:spMk id="20" creationId="{783616E3-C625-34E0-D0E5-544EF2B2D8F8}"/>
          </ac:spMkLst>
        </pc:spChg>
        <pc:spChg chg="del">
          <ac:chgData name="Veniero Facchetti" userId="f2c6c99af91c4974" providerId="LiveId" clId="{12807D2D-CD28-4659-BFC4-41E37653C8E7}" dt="2022-05-02T13:23:38.165" v="542" actId="478"/>
          <ac:spMkLst>
            <pc:docMk/>
            <pc:sldMk cId="4270119943" sldId="287"/>
            <ac:spMk id="28" creationId="{C6AA24FB-44AE-2EA3-F90C-14C653AC78D1}"/>
          </ac:spMkLst>
        </pc:spChg>
        <pc:spChg chg="del">
          <ac:chgData name="Veniero Facchetti" userId="f2c6c99af91c4974" providerId="LiveId" clId="{12807D2D-CD28-4659-BFC4-41E37653C8E7}" dt="2022-05-02T13:23:38.165" v="542" actId="478"/>
          <ac:spMkLst>
            <pc:docMk/>
            <pc:sldMk cId="4270119943" sldId="287"/>
            <ac:spMk id="31" creationId="{0E59730C-ADEF-2FDD-7314-622C5431BFAC}"/>
          </ac:spMkLst>
        </pc:spChg>
        <pc:spChg chg="del">
          <ac:chgData name="Veniero Facchetti" userId="f2c6c99af91c4974" providerId="LiveId" clId="{12807D2D-CD28-4659-BFC4-41E37653C8E7}" dt="2022-05-02T13:23:38.165" v="542" actId="478"/>
          <ac:spMkLst>
            <pc:docMk/>
            <pc:sldMk cId="4270119943" sldId="287"/>
            <ac:spMk id="40" creationId="{60365728-CF11-DE6B-B1D1-05E0E0A223BB}"/>
          </ac:spMkLst>
        </pc:spChg>
        <pc:grpChg chg="add del mod">
          <ac:chgData name="Veniero Facchetti" userId="f2c6c99af91c4974" providerId="LiveId" clId="{12807D2D-CD28-4659-BFC4-41E37653C8E7}" dt="2022-05-02T13:24:05.597" v="548" actId="165"/>
          <ac:grpSpMkLst>
            <pc:docMk/>
            <pc:sldMk cId="4270119943" sldId="287"/>
            <ac:grpSpMk id="2" creationId="{F940DF94-5869-19BF-E8D6-E5DF0AF266B2}"/>
          </ac:grpSpMkLst>
        </pc:grpChg>
        <pc:grpChg chg="del">
          <ac:chgData name="Veniero Facchetti" userId="f2c6c99af91c4974" providerId="LiveId" clId="{12807D2D-CD28-4659-BFC4-41E37653C8E7}" dt="2022-05-02T13:23:38.165" v="542" actId="478"/>
          <ac:grpSpMkLst>
            <pc:docMk/>
            <pc:sldMk cId="4270119943" sldId="287"/>
            <ac:grpSpMk id="3" creationId="{77669917-112C-5F75-FB8C-7FF6625A91B1}"/>
          </ac:grpSpMkLst>
        </pc:grpChg>
        <pc:grpChg chg="del">
          <ac:chgData name="Veniero Facchetti" userId="f2c6c99af91c4974" providerId="LiveId" clId="{12807D2D-CD28-4659-BFC4-41E37653C8E7}" dt="2022-05-02T13:23:38.165" v="542" actId="478"/>
          <ac:grpSpMkLst>
            <pc:docMk/>
            <pc:sldMk cId="4270119943" sldId="287"/>
            <ac:grpSpMk id="5" creationId="{270FCB47-65AD-856E-F2D9-30E52600946A}"/>
          </ac:grpSpMkLst>
        </pc:grpChg>
        <pc:picChg chg="del">
          <ac:chgData name="Veniero Facchetti" userId="f2c6c99af91c4974" providerId="LiveId" clId="{12807D2D-CD28-4659-BFC4-41E37653C8E7}" dt="2022-05-02T13:23:38.165" v="542" actId="478"/>
          <ac:picMkLst>
            <pc:docMk/>
            <pc:sldMk cId="4270119943" sldId="287"/>
            <ac:picMk id="16" creationId="{63194A7E-0F9B-9FFB-2D70-0361507FA9D5}"/>
          </ac:picMkLst>
        </pc:picChg>
        <pc:picChg chg="add mod topLvl">
          <ac:chgData name="Veniero Facchetti" userId="f2c6c99af91c4974" providerId="LiveId" clId="{12807D2D-CD28-4659-BFC4-41E37653C8E7}" dt="2022-05-02T13:24:11.220" v="552" actId="1036"/>
          <ac:picMkLst>
            <pc:docMk/>
            <pc:sldMk cId="4270119943" sldId="287"/>
            <ac:picMk id="33" creationId="{B7850153-A618-B7BA-2EF2-39D1F7C637A3}"/>
          </ac:picMkLst>
        </pc:picChg>
        <pc:picChg chg="add mod topLvl">
          <ac:chgData name="Veniero Facchetti" userId="f2c6c99af91c4974" providerId="LiveId" clId="{12807D2D-CD28-4659-BFC4-41E37653C8E7}" dt="2022-05-02T13:24:11.220" v="552" actId="1036"/>
          <ac:picMkLst>
            <pc:docMk/>
            <pc:sldMk cId="4270119943" sldId="287"/>
            <ac:picMk id="34" creationId="{88ABE9CC-22F5-FFA7-97E7-0AD21AC1E236}"/>
          </ac:picMkLst>
        </pc:picChg>
        <pc:picChg chg="add mod topLvl">
          <ac:chgData name="Veniero Facchetti" userId="f2c6c99af91c4974" providerId="LiveId" clId="{12807D2D-CD28-4659-BFC4-41E37653C8E7}" dt="2022-05-02T13:24:11.220" v="552" actId="1036"/>
          <ac:picMkLst>
            <pc:docMk/>
            <pc:sldMk cId="4270119943" sldId="287"/>
            <ac:picMk id="35" creationId="{E175967E-27FB-5196-6231-6EE3F65CD877}"/>
          </ac:picMkLst>
        </pc:picChg>
        <pc:picChg chg="del">
          <ac:chgData name="Veniero Facchetti" userId="f2c6c99af91c4974" providerId="LiveId" clId="{12807D2D-CD28-4659-BFC4-41E37653C8E7}" dt="2022-05-02T13:23:38.165" v="542" actId="478"/>
          <ac:picMkLst>
            <pc:docMk/>
            <pc:sldMk cId="4270119943" sldId="287"/>
            <ac:picMk id="36" creationId="{82A8F8D4-87C1-5DC6-6CC5-A1996B9856A2}"/>
          </ac:picMkLst>
        </pc:picChg>
        <pc:picChg chg="add mod topLvl">
          <ac:chgData name="Veniero Facchetti" userId="f2c6c99af91c4974" providerId="LiveId" clId="{12807D2D-CD28-4659-BFC4-41E37653C8E7}" dt="2022-05-02T13:24:11.220" v="552" actId="1036"/>
          <ac:picMkLst>
            <pc:docMk/>
            <pc:sldMk cId="4270119943" sldId="287"/>
            <ac:picMk id="37" creationId="{4464832B-2381-488E-B724-107011B30857}"/>
          </ac:picMkLst>
        </pc:picChg>
        <pc:picChg chg="add mod topLvl">
          <ac:chgData name="Veniero Facchetti" userId="f2c6c99af91c4974" providerId="LiveId" clId="{12807D2D-CD28-4659-BFC4-41E37653C8E7}" dt="2022-05-02T13:24:28.481" v="558" actId="14100"/>
          <ac:picMkLst>
            <pc:docMk/>
            <pc:sldMk cId="4270119943" sldId="287"/>
            <ac:picMk id="38" creationId="{FAAA4F8D-7A35-992B-A579-4355B86FDBD4}"/>
          </ac:picMkLst>
        </pc:picChg>
        <pc:picChg chg="add mod topLvl">
          <ac:chgData name="Veniero Facchetti" userId="f2c6c99af91c4974" providerId="LiveId" clId="{12807D2D-CD28-4659-BFC4-41E37653C8E7}" dt="2022-05-02T13:24:22.130" v="556" actId="14100"/>
          <ac:picMkLst>
            <pc:docMk/>
            <pc:sldMk cId="4270119943" sldId="287"/>
            <ac:picMk id="39" creationId="{6C19252C-F1BA-CDBA-4B49-A43D2A16EDB1}"/>
          </ac:picMkLst>
        </pc:picChg>
        <pc:picChg chg="add mod topLvl">
          <ac:chgData name="Veniero Facchetti" userId="f2c6c99af91c4974" providerId="LiveId" clId="{12807D2D-CD28-4659-BFC4-41E37653C8E7}" dt="2022-05-02T13:24:16.418" v="554" actId="14100"/>
          <ac:picMkLst>
            <pc:docMk/>
            <pc:sldMk cId="4270119943" sldId="287"/>
            <ac:picMk id="41" creationId="{13047285-41A1-4FB5-8DC2-976AF6F11EC6}"/>
          </ac:picMkLst>
        </pc:picChg>
        <pc:cxnChg chg="del">
          <ac:chgData name="Veniero Facchetti" userId="f2c6c99af91c4974" providerId="LiveId" clId="{12807D2D-CD28-4659-BFC4-41E37653C8E7}" dt="2022-05-02T13:23:38.165" v="542" actId="478"/>
          <ac:cxnSpMkLst>
            <pc:docMk/>
            <pc:sldMk cId="4270119943" sldId="287"/>
            <ac:cxnSpMk id="30" creationId="{49AA7F3D-6EC4-CBE5-AE6C-69BC9878F140}"/>
          </ac:cxnSpMkLst>
        </pc:cxnChg>
        <pc:cxnChg chg="del">
          <ac:chgData name="Veniero Facchetti" userId="f2c6c99af91c4974" providerId="LiveId" clId="{12807D2D-CD28-4659-BFC4-41E37653C8E7}" dt="2022-05-02T13:23:38.165" v="542" actId="478"/>
          <ac:cxnSpMkLst>
            <pc:docMk/>
            <pc:sldMk cId="4270119943" sldId="287"/>
            <ac:cxnSpMk id="32" creationId="{DC10BEDB-4450-BB5F-C8C5-5E8C344D8ECB}"/>
          </ac:cxnSpMkLst>
        </pc:cxnChg>
      </pc:sldChg>
      <pc:sldChg chg="addSp delSp modSp add mod">
        <pc:chgData name="Veniero Facchetti" userId="f2c6c99af91c4974" providerId="LiveId" clId="{12807D2D-CD28-4659-BFC4-41E37653C8E7}" dt="2022-05-02T13:25:26.583" v="589" actId="1038"/>
        <pc:sldMkLst>
          <pc:docMk/>
          <pc:sldMk cId="1831127164" sldId="288"/>
        </pc:sldMkLst>
        <pc:grpChg chg="add mod">
          <ac:chgData name="Veniero Facchetti" userId="f2c6c99af91c4974" providerId="LiveId" clId="{12807D2D-CD28-4659-BFC4-41E37653C8E7}" dt="2022-05-02T13:25:26.583" v="589" actId="1038"/>
          <ac:grpSpMkLst>
            <pc:docMk/>
            <pc:sldMk cId="1831127164" sldId="288"/>
            <ac:grpSpMk id="2" creationId="{5F012375-A2CE-5B9C-A3EA-2BAC4AC08877}"/>
          </ac:grpSpMkLst>
        </pc:grpChg>
        <pc:picChg chg="add mod">
          <ac:chgData name="Veniero Facchetti" userId="f2c6c99af91c4974" providerId="LiveId" clId="{12807D2D-CD28-4659-BFC4-41E37653C8E7}" dt="2022-05-02T13:25:26.583" v="589" actId="1038"/>
          <ac:picMkLst>
            <pc:docMk/>
            <pc:sldMk cId="1831127164" sldId="288"/>
            <ac:picMk id="10" creationId="{AB3ED75F-7181-B1D1-286A-3471799A6B27}"/>
          </ac:picMkLst>
        </pc:picChg>
        <pc:picChg chg="add mod">
          <ac:chgData name="Veniero Facchetti" userId="f2c6c99af91c4974" providerId="LiveId" clId="{12807D2D-CD28-4659-BFC4-41E37653C8E7}" dt="2022-05-02T13:25:26.583" v="589" actId="1038"/>
          <ac:picMkLst>
            <pc:docMk/>
            <pc:sldMk cId="1831127164" sldId="288"/>
            <ac:picMk id="11" creationId="{1C922420-07DC-ABE4-1696-152DCD5AD5EB}"/>
          </ac:picMkLst>
        </pc:picChg>
        <pc:picChg chg="add mod">
          <ac:chgData name="Veniero Facchetti" userId="f2c6c99af91c4974" providerId="LiveId" clId="{12807D2D-CD28-4659-BFC4-41E37653C8E7}" dt="2022-05-02T13:25:26.583" v="589" actId="1038"/>
          <ac:picMkLst>
            <pc:docMk/>
            <pc:sldMk cId="1831127164" sldId="288"/>
            <ac:picMk id="12" creationId="{6AFDEF2B-1D09-4A69-4BF3-A54EA554BB4C}"/>
          </ac:picMkLst>
        </pc:picChg>
        <pc:picChg chg="add mod">
          <ac:chgData name="Veniero Facchetti" userId="f2c6c99af91c4974" providerId="LiveId" clId="{12807D2D-CD28-4659-BFC4-41E37653C8E7}" dt="2022-05-02T13:25:26.583" v="589" actId="1038"/>
          <ac:picMkLst>
            <pc:docMk/>
            <pc:sldMk cId="1831127164" sldId="288"/>
            <ac:picMk id="13" creationId="{B0B9F97B-9729-542F-2D5B-2C50D434B9D4}"/>
          </ac:picMkLst>
        </pc:picChg>
        <pc:picChg chg="add mod">
          <ac:chgData name="Veniero Facchetti" userId="f2c6c99af91c4974" providerId="LiveId" clId="{12807D2D-CD28-4659-BFC4-41E37653C8E7}" dt="2022-05-02T13:25:26.583" v="589" actId="1038"/>
          <ac:picMkLst>
            <pc:docMk/>
            <pc:sldMk cId="1831127164" sldId="288"/>
            <ac:picMk id="14" creationId="{A45DC266-2612-0721-4E17-869B9F2D62D1}"/>
          </ac:picMkLst>
        </pc:picChg>
        <pc:picChg chg="del">
          <ac:chgData name="Veniero Facchetti" userId="f2c6c99af91c4974" providerId="LiveId" clId="{12807D2D-CD28-4659-BFC4-41E37653C8E7}" dt="2022-05-02T13:25:03.757" v="560" actId="478"/>
          <ac:picMkLst>
            <pc:docMk/>
            <pc:sldMk cId="1831127164" sldId="288"/>
            <ac:picMk id="33" creationId="{B7850153-A618-B7BA-2EF2-39D1F7C637A3}"/>
          </ac:picMkLst>
        </pc:picChg>
        <pc:picChg chg="del">
          <ac:chgData name="Veniero Facchetti" userId="f2c6c99af91c4974" providerId="LiveId" clId="{12807D2D-CD28-4659-BFC4-41E37653C8E7}" dt="2022-05-02T13:25:04.562" v="561" actId="478"/>
          <ac:picMkLst>
            <pc:docMk/>
            <pc:sldMk cId="1831127164" sldId="288"/>
            <ac:picMk id="34" creationId="{88ABE9CC-22F5-FFA7-97E7-0AD21AC1E236}"/>
          </ac:picMkLst>
        </pc:picChg>
        <pc:picChg chg="del">
          <ac:chgData name="Veniero Facchetti" userId="f2c6c99af91c4974" providerId="LiveId" clId="{12807D2D-CD28-4659-BFC4-41E37653C8E7}" dt="2022-05-02T13:25:05.263" v="562" actId="478"/>
          <ac:picMkLst>
            <pc:docMk/>
            <pc:sldMk cId="1831127164" sldId="288"/>
            <ac:picMk id="35" creationId="{E175967E-27FB-5196-6231-6EE3F65CD877}"/>
          </ac:picMkLst>
        </pc:picChg>
        <pc:picChg chg="del">
          <ac:chgData name="Veniero Facchetti" userId="f2c6c99af91c4974" providerId="LiveId" clId="{12807D2D-CD28-4659-BFC4-41E37653C8E7}" dt="2022-05-02T13:25:05.643" v="563" actId="478"/>
          <ac:picMkLst>
            <pc:docMk/>
            <pc:sldMk cId="1831127164" sldId="288"/>
            <ac:picMk id="37" creationId="{4464832B-2381-488E-B724-107011B30857}"/>
          </ac:picMkLst>
        </pc:picChg>
      </pc:sldChg>
      <pc:sldChg chg="addSp delSp modSp add mod">
        <pc:chgData name="Veniero Facchetti" userId="f2c6c99af91c4974" providerId="LiveId" clId="{12807D2D-CD28-4659-BFC4-41E37653C8E7}" dt="2022-05-02T13:28:22.433" v="618" actId="1076"/>
        <pc:sldMkLst>
          <pc:docMk/>
          <pc:sldMk cId="3770754417" sldId="289"/>
        </pc:sldMkLst>
        <pc:spChg chg="add mod">
          <ac:chgData name="Veniero Facchetti" userId="f2c6c99af91c4974" providerId="LiveId" clId="{12807D2D-CD28-4659-BFC4-41E37653C8E7}" dt="2022-05-02T13:26:10.755" v="597" actId="1076"/>
          <ac:spMkLst>
            <pc:docMk/>
            <pc:sldMk cId="3770754417" sldId="289"/>
            <ac:spMk id="16" creationId="{4AA42BD9-7533-5F20-3D42-03A5B20BFF6A}"/>
          </ac:spMkLst>
        </pc:spChg>
        <pc:spChg chg="add mod">
          <ac:chgData name="Veniero Facchetti" userId="f2c6c99af91c4974" providerId="LiveId" clId="{12807D2D-CD28-4659-BFC4-41E37653C8E7}" dt="2022-05-02T13:26:35.363" v="601" actId="2085"/>
          <ac:spMkLst>
            <pc:docMk/>
            <pc:sldMk cId="3770754417" sldId="289"/>
            <ac:spMk id="17" creationId="{60D156DA-D1B7-F3D3-A220-808E75C2792D}"/>
          </ac:spMkLst>
        </pc:spChg>
        <pc:spChg chg="add mod">
          <ac:chgData name="Veniero Facchetti" userId="f2c6c99af91c4974" providerId="LiveId" clId="{12807D2D-CD28-4659-BFC4-41E37653C8E7}" dt="2022-05-02T13:26:46.561" v="602" actId="2085"/>
          <ac:spMkLst>
            <pc:docMk/>
            <pc:sldMk cId="3770754417" sldId="289"/>
            <ac:spMk id="20" creationId="{5E487639-7744-EC9A-60B6-579E4DB1163B}"/>
          </ac:spMkLst>
        </pc:spChg>
        <pc:spChg chg="add mod">
          <ac:chgData name="Veniero Facchetti" userId="f2c6c99af91c4974" providerId="LiveId" clId="{12807D2D-CD28-4659-BFC4-41E37653C8E7}" dt="2022-05-02T13:28:22.433" v="618" actId="1076"/>
          <ac:spMkLst>
            <pc:docMk/>
            <pc:sldMk cId="3770754417" sldId="289"/>
            <ac:spMk id="22" creationId="{60B63EF5-F517-EF28-9195-1D156F9E829B}"/>
          </ac:spMkLst>
        </pc:spChg>
        <pc:spChg chg="add mod">
          <ac:chgData name="Veniero Facchetti" userId="f2c6c99af91c4974" providerId="LiveId" clId="{12807D2D-CD28-4659-BFC4-41E37653C8E7}" dt="2022-05-02T13:27:48.579" v="609" actId="164"/>
          <ac:spMkLst>
            <pc:docMk/>
            <pc:sldMk cId="3770754417" sldId="289"/>
            <ac:spMk id="27" creationId="{EC5C4A39-8AF1-59EC-09B0-9CD9672830B1}"/>
          </ac:spMkLst>
        </pc:spChg>
        <pc:spChg chg="add mod">
          <ac:chgData name="Veniero Facchetti" userId="f2c6c99af91c4974" providerId="LiveId" clId="{12807D2D-CD28-4659-BFC4-41E37653C8E7}" dt="2022-05-02T13:26:26.973" v="600" actId="120"/>
          <ac:spMkLst>
            <pc:docMk/>
            <pc:sldMk cId="3770754417" sldId="289"/>
            <ac:spMk id="29" creationId="{D4DA91DB-5414-DAFD-AE3F-2C3927901A7C}"/>
          </ac:spMkLst>
        </pc:spChg>
        <pc:grpChg chg="del">
          <ac:chgData name="Veniero Facchetti" userId="f2c6c99af91c4974" providerId="LiveId" clId="{12807D2D-CD28-4659-BFC4-41E37653C8E7}" dt="2022-05-02T13:25:50.771" v="592" actId="478"/>
          <ac:grpSpMkLst>
            <pc:docMk/>
            <pc:sldMk cId="3770754417" sldId="289"/>
            <ac:grpSpMk id="2" creationId="{5F012375-A2CE-5B9C-A3EA-2BAC4AC08877}"/>
          </ac:grpSpMkLst>
        </pc:grpChg>
        <pc:grpChg chg="add mod">
          <ac:chgData name="Veniero Facchetti" userId="f2c6c99af91c4974" providerId="LiveId" clId="{12807D2D-CD28-4659-BFC4-41E37653C8E7}" dt="2022-05-02T13:27:51.049" v="610" actId="1076"/>
          <ac:grpSpMkLst>
            <pc:docMk/>
            <pc:sldMk cId="3770754417" sldId="289"/>
            <ac:grpSpMk id="3" creationId="{CAE89DEF-2BC0-E0A3-5545-0197A935E44F}"/>
          </ac:grpSpMkLst>
        </pc:grpChg>
        <pc:picChg chg="add mod">
          <ac:chgData name="Veniero Facchetti" userId="f2c6c99af91c4974" providerId="LiveId" clId="{12807D2D-CD28-4659-BFC4-41E37653C8E7}" dt="2022-05-02T13:27:02.034" v="604" actId="1076"/>
          <ac:picMkLst>
            <pc:docMk/>
            <pc:sldMk cId="3770754417" sldId="289"/>
            <ac:picMk id="15" creationId="{E52B9E0F-BA54-E083-9C11-94F5C53809AB}"/>
          </ac:picMkLst>
        </pc:picChg>
        <pc:picChg chg="add mod">
          <ac:chgData name="Veniero Facchetti" userId="f2c6c99af91c4974" providerId="LiveId" clId="{12807D2D-CD28-4659-BFC4-41E37653C8E7}" dt="2022-05-02T13:26:46.561" v="602" actId="2085"/>
          <ac:picMkLst>
            <pc:docMk/>
            <pc:sldMk cId="3770754417" sldId="289"/>
            <ac:picMk id="18" creationId="{B3D64913-6A84-46F2-732B-C0205B6B7EAD}"/>
          </ac:picMkLst>
        </pc:picChg>
        <pc:picChg chg="add mod">
          <ac:chgData name="Veniero Facchetti" userId="f2c6c99af91c4974" providerId="LiveId" clId="{12807D2D-CD28-4659-BFC4-41E37653C8E7}" dt="2022-05-02T13:26:46.561" v="602" actId="2085"/>
          <ac:picMkLst>
            <pc:docMk/>
            <pc:sldMk cId="3770754417" sldId="289"/>
            <ac:picMk id="19" creationId="{4D34E7CD-DB67-CDC7-2385-BB97741C287D}"/>
          </ac:picMkLst>
        </pc:picChg>
        <pc:picChg chg="add mod">
          <ac:chgData name="Veniero Facchetti" userId="f2c6c99af91c4974" providerId="LiveId" clId="{12807D2D-CD28-4659-BFC4-41E37653C8E7}" dt="2022-05-02T13:26:46.561" v="602" actId="2085"/>
          <ac:picMkLst>
            <pc:docMk/>
            <pc:sldMk cId="3770754417" sldId="289"/>
            <ac:picMk id="21" creationId="{8A3C9666-E3CD-A841-7DA9-1DB6CA7DFB54}"/>
          </ac:picMkLst>
        </pc:picChg>
        <pc:picChg chg="add mod">
          <ac:chgData name="Veniero Facchetti" userId="f2c6c99af91c4974" providerId="LiveId" clId="{12807D2D-CD28-4659-BFC4-41E37653C8E7}" dt="2022-05-02T13:26:46.561" v="602" actId="2085"/>
          <ac:picMkLst>
            <pc:docMk/>
            <pc:sldMk cId="3770754417" sldId="289"/>
            <ac:picMk id="23" creationId="{45C0C059-6CF7-F79A-64BB-23086E45858D}"/>
          </ac:picMkLst>
        </pc:picChg>
        <pc:picChg chg="add mod">
          <ac:chgData name="Veniero Facchetti" userId="f2c6c99af91c4974" providerId="LiveId" clId="{12807D2D-CD28-4659-BFC4-41E37653C8E7}" dt="2022-05-02T13:26:46.561" v="602" actId="2085"/>
          <ac:picMkLst>
            <pc:docMk/>
            <pc:sldMk cId="3770754417" sldId="289"/>
            <ac:picMk id="24" creationId="{599BD7DA-E561-D0B1-0268-A58888F3D134}"/>
          </ac:picMkLst>
        </pc:picChg>
        <pc:picChg chg="add mod">
          <ac:chgData name="Veniero Facchetti" userId="f2c6c99af91c4974" providerId="LiveId" clId="{12807D2D-CD28-4659-BFC4-41E37653C8E7}" dt="2022-05-02T13:27:48.579" v="609" actId="164"/>
          <ac:picMkLst>
            <pc:docMk/>
            <pc:sldMk cId="3770754417" sldId="289"/>
            <ac:picMk id="28" creationId="{21E3221B-63A7-3163-9628-705866B7DA6C}"/>
          </ac:picMkLst>
        </pc:picChg>
        <pc:picChg chg="del">
          <ac:chgData name="Veniero Facchetti" userId="f2c6c99af91c4974" providerId="LiveId" clId="{12807D2D-CD28-4659-BFC4-41E37653C8E7}" dt="2022-05-02T13:25:49.324" v="591" actId="478"/>
          <ac:picMkLst>
            <pc:docMk/>
            <pc:sldMk cId="3770754417" sldId="289"/>
            <ac:picMk id="38" creationId="{FAAA4F8D-7A35-992B-A579-4355B86FDBD4}"/>
          </ac:picMkLst>
        </pc:picChg>
        <pc:picChg chg="del">
          <ac:chgData name="Veniero Facchetti" userId="f2c6c99af91c4974" providerId="LiveId" clId="{12807D2D-CD28-4659-BFC4-41E37653C8E7}" dt="2022-05-02T13:25:49.324" v="591" actId="478"/>
          <ac:picMkLst>
            <pc:docMk/>
            <pc:sldMk cId="3770754417" sldId="289"/>
            <ac:picMk id="39" creationId="{6C19252C-F1BA-CDBA-4B49-A43D2A16EDB1}"/>
          </ac:picMkLst>
        </pc:picChg>
        <pc:picChg chg="del">
          <ac:chgData name="Veniero Facchetti" userId="f2c6c99af91c4974" providerId="LiveId" clId="{12807D2D-CD28-4659-BFC4-41E37653C8E7}" dt="2022-05-02T13:25:49.324" v="591" actId="478"/>
          <ac:picMkLst>
            <pc:docMk/>
            <pc:sldMk cId="3770754417" sldId="289"/>
            <ac:picMk id="41" creationId="{13047285-41A1-4FB5-8DC2-976AF6F11EC6}"/>
          </ac:picMkLst>
        </pc:picChg>
        <pc:cxnChg chg="add mod ord">
          <ac:chgData name="Veniero Facchetti" userId="f2c6c99af91c4974" providerId="LiveId" clId="{12807D2D-CD28-4659-BFC4-41E37653C8E7}" dt="2022-05-02T13:28:09.054" v="616" actId="14100"/>
          <ac:cxnSpMkLst>
            <pc:docMk/>
            <pc:sldMk cId="3770754417" sldId="289"/>
            <ac:cxnSpMk id="25" creationId="{88315536-AE1B-9639-8DE3-017C3EA0F1DC}"/>
          </ac:cxnSpMkLst>
        </pc:cxnChg>
        <pc:cxnChg chg="add mod">
          <ac:chgData name="Veniero Facchetti" userId="f2c6c99af91c4974" providerId="LiveId" clId="{12807D2D-CD28-4659-BFC4-41E37653C8E7}" dt="2022-05-02T13:27:54.074" v="611" actId="14100"/>
          <ac:cxnSpMkLst>
            <pc:docMk/>
            <pc:sldMk cId="3770754417" sldId="289"/>
            <ac:cxnSpMk id="26" creationId="{45BDC64B-262F-C290-979E-CAD422B52D3D}"/>
          </ac:cxnSpMkLst>
        </pc:cxnChg>
      </pc:sldChg>
      <pc:sldChg chg="addSp delSp modSp add mod">
        <pc:chgData name="Veniero Facchetti" userId="f2c6c99af91c4974" providerId="LiveId" clId="{12807D2D-CD28-4659-BFC4-41E37653C8E7}" dt="2022-05-02T14:45:42.156" v="738" actId="465"/>
        <pc:sldMkLst>
          <pc:docMk/>
          <pc:sldMk cId="3576725354" sldId="290"/>
        </pc:sldMkLst>
        <pc:spChg chg="add mod ord">
          <ac:chgData name="Veniero Facchetti" userId="f2c6c99af91c4974" providerId="LiveId" clId="{12807D2D-CD28-4659-BFC4-41E37653C8E7}" dt="2022-05-02T14:41:34.425" v="671" actId="171"/>
          <ac:spMkLst>
            <pc:docMk/>
            <pc:sldMk cId="3576725354" sldId="290"/>
            <ac:spMk id="2" creationId="{FD1F3486-6F92-9FD1-F78B-02692BBEDE7F}"/>
          </ac:spMkLst>
        </pc:spChg>
        <pc:spChg chg="del">
          <ac:chgData name="Veniero Facchetti" userId="f2c6c99af91c4974" providerId="LiveId" clId="{12807D2D-CD28-4659-BFC4-41E37653C8E7}" dt="2022-05-02T13:28:37.883" v="621" actId="478"/>
          <ac:spMkLst>
            <pc:docMk/>
            <pc:sldMk cId="3576725354" sldId="290"/>
            <ac:spMk id="16" creationId="{4AA42BD9-7533-5F20-3D42-03A5B20BFF6A}"/>
          </ac:spMkLst>
        </pc:spChg>
        <pc:spChg chg="del">
          <ac:chgData name="Veniero Facchetti" userId="f2c6c99af91c4974" providerId="LiveId" clId="{12807D2D-CD28-4659-BFC4-41E37653C8E7}" dt="2022-05-02T13:28:42.524" v="625" actId="478"/>
          <ac:spMkLst>
            <pc:docMk/>
            <pc:sldMk cId="3576725354" sldId="290"/>
            <ac:spMk id="17" creationId="{60D156DA-D1B7-F3D3-A220-808E75C2792D}"/>
          </ac:spMkLst>
        </pc:spChg>
        <pc:spChg chg="del">
          <ac:chgData name="Veniero Facchetti" userId="f2c6c99af91c4974" providerId="LiveId" clId="{12807D2D-CD28-4659-BFC4-41E37653C8E7}" dt="2022-05-02T13:28:36.937" v="620" actId="478"/>
          <ac:spMkLst>
            <pc:docMk/>
            <pc:sldMk cId="3576725354" sldId="290"/>
            <ac:spMk id="20" creationId="{5E487639-7744-EC9A-60B6-579E4DB1163B}"/>
          </ac:spMkLst>
        </pc:spChg>
        <pc:spChg chg="del mod">
          <ac:chgData name="Veniero Facchetti" userId="f2c6c99af91c4974" providerId="LiveId" clId="{12807D2D-CD28-4659-BFC4-41E37653C8E7}" dt="2022-05-02T13:28:40.132" v="624" actId="478"/>
          <ac:spMkLst>
            <pc:docMk/>
            <pc:sldMk cId="3576725354" sldId="290"/>
            <ac:spMk id="22" creationId="{60B63EF5-F517-EF28-9195-1D156F9E829B}"/>
          </ac:spMkLst>
        </pc:spChg>
        <pc:spChg chg="add mod">
          <ac:chgData name="Veniero Facchetti" userId="f2c6c99af91c4974" providerId="LiveId" clId="{12807D2D-CD28-4659-BFC4-41E37653C8E7}" dt="2022-05-02T14:45:25.600" v="736" actId="14100"/>
          <ac:spMkLst>
            <pc:docMk/>
            <pc:sldMk cId="3576725354" sldId="290"/>
            <ac:spMk id="31" creationId="{885E174A-AF45-582D-DC6F-FE430BC55BBD}"/>
          </ac:spMkLst>
        </pc:spChg>
        <pc:spChg chg="add mod">
          <ac:chgData name="Veniero Facchetti" userId="f2c6c99af91c4974" providerId="LiveId" clId="{12807D2D-CD28-4659-BFC4-41E37653C8E7}" dt="2022-05-02T14:45:42.156" v="738" actId="465"/>
          <ac:spMkLst>
            <pc:docMk/>
            <pc:sldMk cId="3576725354" sldId="290"/>
            <ac:spMk id="32" creationId="{9F4474A3-FC46-7E4E-66A1-928E4B280D38}"/>
          </ac:spMkLst>
        </pc:spChg>
        <pc:spChg chg="add mod">
          <ac:chgData name="Veniero Facchetti" userId="f2c6c99af91c4974" providerId="LiveId" clId="{12807D2D-CD28-4659-BFC4-41E37653C8E7}" dt="2022-05-02T14:45:05.047" v="730" actId="1076"/>
          <ac:spMkLst>
            <pc:docMk/>
            <pc:sldMk cId="3576725354" sldId="290"/>
            <ac:spMk id="33" creationId="{6268B34C-5A81-E607-114D-4A1F970170C9}"/>
          </ac:spMkLst>
        </pc:spChg>
        <pc:spChg chg="add mod">
          <ac:chgData name="Veniero Facchetti" userId="f2c6c99af91c4974" providerId="LiveId" clId="{12807D2D-CD28-4659-BFC4-41E37653C8E7}" dt="2022-05-02T14:44:18.856" v="719" actId="1076"/>
          <ac:spMkLst>
            <pc:docMk/>
            <pc:sldMk cId="3576725354" sldId="290"/>
            <ac:spMk id="34" creationId="{26B82420-7068-310B-AF70-6C73818CB18D}"/>
          </ac:spMkLst>
        </pc:spChg>
        <pc:spChg chg="add mod">
          <ac:chgData name="Veniero Facchetti" userId="f2c6c99af91c4974" providerId="LiveId" clId="{12807D2D-CD28-4659-BFC4-41E37653C8E7}" dt="2022-05-02T14:44:25.099" v="720" actId="465"/>
          <ac:spMkLst>
            <pc:docMk/>
            <pc:sldMk cId="3576725354" sldId="290"/>
            <ac:spMk id="35" creationId="{4C9BDE5A-5760-09B1-39F0-C343BF2E7D63}"/>
          </ac:spMkLst>
        </pc:spChg>
        <pc:spChg chg="add mod">
          <ac:chgData name="Veniero Facchetti" userId="f2c6c99af91c4974" providerId="LiveId" clId="{12807D2D-CD28-4659-BFC4-41E37653C8E7}" dt="2022-05-02T14:45:42.156" v="738" actId="465"/>
          <ac:spMkLst>
            <pc:docMk/>
            <pc:sldMk cId="3576725354" sldId="290"/>
            <ac:spMk id="36" creationId="{6A8D9AD6-EBDF-786A-92DD-5A033543FAA5}"/>
          </ac:spMkLst>
        </pc:spChg>
        <pc:spChg chg="add mod">
          <ac:chgData name="Veniero Facchetti" userId="f2c6c99af91c4974" providerId="LiveId" clId="{12807D2D-CD28-4659-BFC4-41E37653C8E7}" dt="2022-05-02T14:43:49.192" v="710" actId="14100"/>
          <ac:spMkLst>
            <pc:docMk/>
            <pc:sldMk cId="3576725354" sldId="290"/>
            <ac:spMk id="37" creationId="{C8C11FCC-638F-5FBA-310E-DDC9B8F1DCE3}"/>
          </ac:spMkLst>
        </pc:spChg>
        <pc:spChg chg="add mod">
          <ac:chgData name="Veniero Facchetti" userId="f2c6c99af91c4974" providerId="LiveId" clId="{12807D2D-CD28-4659-BFC4-41E37653C8E7}" dt="2022-05-02T14:44:25.099" v="720" actId="465"/>
          <ac:spMkLst>
            <pc:docMk/>
            <pc:sldMk cId="3576725354" sldId="290"/>
            <ac:spMk id="38" creationId="{0AADFE5C-D916-0BF5-157E-DE0E90A1CA86}"/>
          </ac:spMkLst>
        </pc:spChg>
        <pc:spChg chg="add del mod">
          <ac:chgData name="Veniero Facchetti" userId="f2c6c99af91c4974" providerId="LiveId" clId="{12807D2D-CD28-4659-BFC4-41E37653C8E7}" dt="2022-05-02T14:43:14.577" v="692" actId="478"/>
          <ac:spMkLst>
            <pc:docMk/>
            <pc:sldMk cId="3576725354" sldId="290"/>
            <ac:spMk id="39" creationId="{D2C19AF8-CFA1-25F4-DDDC-DDF75ABC0B69}"/>
          </ac:spMkLst>
        </pc:spChg>
        <pc:spChg chg="add mod">
          <ac:chgData name="Veniero Facchetti" userId="f2c6c99af91c4974" providerId="LiveId" clId="{12807D2D-CD28-4659-BFC4-41E37653C8E7}" dt="2022-05-02T14:41:20.631" v="667" actId="1076"/>
          <ac:spMkLst>
            <pc:docMk/>
            <pc:sldMk cId="3576725354" sldId="290"/>
            <ac:spMk id="41" creationId="{D151E8DA-5B99-7FF2-5857-E9AF704844DE}"/>
          </ac:spMkLst>
        </pc:spChg>
        <pc:spChg chg="add mod">
          <ac:chgData name="Veniero Facchetti" userId="f2c6c99af91c4974" providerId="LiveId" clId="{12807D2D-CD28-4659-BFC4-41E37653C8E7}" dt="2022-05-02T14:43:23.041" v="704" actId="1038"/>
          <ac:spMkLst>
            <pc:docMk/>
            <pc:sldMk cId="3576725354" sldId="290"/>
            <ac:spMk id="42" creationId="{547FDF40-9B5B-F097-704D-AD8D5328C83C}"/>
          </ac:spMkLst>
        </pc:spChg>
        <pc:grpChg chg="del">
          <ac:chgData name="Veniero Facchetti" userId="f2c6c99af91c4974" providerId="LiveId" clId="{12807D2D-CD28-4659-BFC4-41E37653C8E7}" dt="2022-05-02T13:28:36.937" v="620" actId="478"/>
          <ac:grpSpMkLst>
            <pc:docMk/>
            <pc:sldMk cId="3576725354" sldId="290"/>
            <ac:grpSpMk id="3" creationId="{CAE89DEF-2BC0-E0A3-5545-0197A935E44F}"/>
          </ac:grpSpMkLst>
        </pc:grpChg>
        <pc:picChg chg="del">
          <ac:chgData name="Veniero Facchetti" userId="f2c6c99af91c4974" providerId="LiveId" clId="{12807D2D-CD28-4659-BFC4-41E37653C8E7}" dt="2022-05-02T13:28:38.484" v="622" actId="478"/>
          <ac:picMkLst>
            <pc:docMk/>
            <pc:sldMk cId="3576725354" sldId="290"/>
            <ac:picMk id="15" creationId="{E52B9E0F-BA54-E083-9C11-94F5C53809AB}"/>
          </ac:picMkLst>
        </pc:picChg>
        <pc:picChg chg="del">
          <ac:chgData name="Veniero Facchetti" userId="f2c6c99af91c4974" providerId="LiveId" clId="{12807D2D-CD28-4659-BFC4-41E37653C8E7}" dt="2022-05-02T13:28:36.937" v="620" actId="478"/>
          <ac:picMkLst>
            <pc:docMk/>
            <pc:sldMk cId="3576725354" sldId="290"/>
            <ac:picMk id="18" creationId="{B3D64913-6A84-46F2-732B-C0205B6B7EAD}"/>
          </ac:picMkLst>
        </pc:picChg>
        <pc:picChg chg="del">
          <ac:chgData name="Veniero Facchetti" userId="f2c6c99af91c4974" providerId="LiveId" clId="{12807D2D-CD28-4659-BFC4-41E37653C8E7}" dt="2022-05-02T13:28:36.937" v="620" actId="478"/>
          <ac:picMkLst>
            <pc:docMk/>
            <pc:sldMk cId="3576725354" sldId="290"/>
            <ac:picMk id="19" creationId="{4D34E7CD-DB67-CDC7-2385-BB97741C287D}"/>
          </ac:picMkLst>
        </pc:picChg>
        <pc:picChg chg="del">
          <ac:chgData name="Veniero Facchetti" userId="f2c6c99af91c4974" providerId="LiveId" clId="{12807D2D-CD28-4659-BFC4-41E37653C8E7}" dt="2022-05-02T13:28:36.937" v="620" actId="478"/>
          <ac:picMkLst>
            <pc:docMk/>
            <pc:sldMk cId="3576725354" sldId="290"/>
            <ac:picMk id="21" creationId="{8A3C9666-E3CD-A841-7DA9-1DB6CA7DFB54}"/>
          </ac:picMkLst>
        </pc:picChg>
        <pc:picChg chg="del">
          <ac:chgData name="Veniero Facchetti" userId="f2c6c99af91c4974" providerId="LiveId" clId="{12807D2D-CD28-4659-BFC4-41E37653C8E7}" dt="2022-05-02T13:28:36.937" v="620" actId="478"/>
          <ac:picMkLst>
            <pc:docMk/>
            <pc:sldMk cId="3576725354" sldId="290"/>
            <ac:picMk id="23" creationId="{45C0C059-6CF7-F79A-64BB-23086E45858D}"/>
          </ac:picMkLst>
        </pc:picChg>
        <pc:picChg chg="del">
          <ac:chgData name="Veniero Facchetti" userId="f2c6c99af91c4974" providerId="LiveId" clId="{12807D2D-CD28-4659-BFC4-41E37653C8E7}" dt="2022-05-02T13:28:36.937" v="620" actId="478"/>
          <ac:picMkLst>
            <pc:docMk/>
            <pc:sldMk cId="3576725354" sldId="290"/>
            <ac:picMk id="24" creationId="{599BD7DA-E561-D0B1-0268-A58888F3D134}"/>
          </ac:picMkLst>
        </pc:picChg>
        <pc:picChg chg="add mod">
          <ac:chgData name="Veniero Facchetti" userId="f2c6c99af91c4974" providerId="LiveId" clId="{12807D2D-CD28-4659-BFC4-41E37653C8E7}" dt="2022-05-02T13:29:23.035" v="632" actId="1076"/>
          <ac:picMkLst>
            <pc:docMk/>
            <pc:sldMk cId="3576725354" sldId="290"/>
            <ac:picMk id="30" creationId="{8B4A8AB5-6863-6EB0-F7EB-0BCF9705A75F}"/>
          </ac:picMkLst>
        </pc:picChg>
        <pc:picChg chg="add mod">
          <ac:chgData name="Veniero Facchetti" userId="f2c6c99af91c4974" providerId="LiveId" clId="{12807D2D-CD28-4659-BFC4-41E37653C8E7}" dt="2022-05-02T14:41:56.271" v="673" actId="14100"/>
          <ac:picMkLst>
            <pc:docMk/>
            <pc:sldMk cId="3576725354" sldId="290"/>
            <ac:picMk id="40" creationId="{407D52C1-38BB-25A4-BFC2-C3F85DA57DD9}"/>
          </ac:picMkLst>
        </pc:picChg>
        <pc:cxnChg chg="del">
          <ac:chgData name="Veniero Facchetti" userId="f2c6c99af91c4974" providerId="LiveId" clId="{12807D2D-CD28-4659-BFC4-41E37653C8E7}" dt="2022-05-02T13:28:36.937" v="620" actId="478"/>
          <ac:cxnSpMkLst>
            <pc:docMk/>
            <pc:sldMk cId="3576725354" sldId="290"/>
            <ac:cxnSpMk id="25" creationId="{88315536-AE1B-9639-8DE3-017C3EA0F1DC}"/>
          </ac:cxnSpMkLst>
        </pc:cxnChg>
        <pc:cxnChg chg="del">
          <ac:chgData name="Veniero Facchetti" userId="f2c6c99af91c4974" providerId="LiveId" clId="{12807D2D-CD28-4659-BFC4-41E37653C8E7}" dt="2022-05-02T13:28:36.937" v="620" actId="478"/>
          <ac:cxnSpMkLst>
            <pc:docMk/>
            <pc:sldMk cId="3576725354" sldId="290"/>
            <ac:cxnSpMk id="26" creationId="{45BDC64B-262F-C290-979E-CAD422B52D3D}"/>
          </ac:cxnSpMkLst>
        </pc:cxnChg>
      </pc:sldChg>
      <pc:sldChg chg="addSp delSp modSp add mod">
        <pc:chgData name="Veniero Facchetti" userId="f2c6c99af91c4974" providerId="LiveId" clId="{12807D2D-CD28-4659-BFC4-41E37653C8E7}" dt="2022-05-02T14:48:10.385" v="781" actId="1035"/>
        <pc:sldMkLst>
          <pc:docMk/>
          <pc:sldMk cId="901307275" sldId="291"/>
        </pc:sldMkLst>
        <pc:spChg chg="del">
          <ac:chgData name="Veniero Facchetti" userId="f2c6c99af91c4974" providerId="LiveId" clId="{12807D2D-CD28-4659-BFC4-41E37653C8E7}" dt="2022-05-02T14:46:03.400" v="743" actId="478"/>
          <ac:spMkLst>
            <pc:docMk/>
            <pc:sldMk cId="901307275" sldId="291"/>
            <ac:spMk id="2" creationId="{FD1F3486-6F92-9FD1-F78B-02692BBEDE7F}"/>
          </ac:spMkLst>
        </pc:spChg>
        <pc:spChg chg="add del mod">
          <ac:chgData name="Veniero Facchetti" userId="f2c6c99af91c4974" providerId="LiveId" clId="{12807D2D-CD28-4659-BFC4-41E37653C8E7}" dt="2022-05-02T14:46:14.262" v="746"/>
          <ac:spMkLst>
            <pc:docMk/>
            <pc:sldMk cId="901307275" sldId="291"/>
            <ac:spMk id="17" creationId="{8B12F0E9-75B9-DF72-6A45-65E1334D51A9}"/>
          </ac:spMkLst>
        </pc:spChg>
        <pc:spChg chg="add del mod">
          <ac:chgData name="Veniero Facchetti" userId="f2c6c99af91c4974" providerId="LiveId" clId="{12807D2D-CD28-4659-BFC4-41E37653C8E7}" dt="2022-05-02T14:46:14.262" v="746"/>
          <ac:spMkLst>
            <pc:docMk/>
            <pc:sldMk cId="901307275" sldId="291"/>
            <ac:spMk id="18" creationId="{12F02D92-8CB5-FD74-EB59-44C5E2F03B41}"/>
          </ac:spMkLst>
        </pc:spChg>
        <pc:spChg chg="add del mod">
          <ac:chgData name="Veniero Facchetti" userId="f2c6c99af91c4974" providerId="LiveId" clId="{12807D2D-CD28-4659-BFC4-41E37653C8E7}" dt="2022-05-02T14:46:14.262" v="746"/>
          <ac:spMkLst>
            <pc:docMk/>
            <pc:sldMk cId="901307275" sldId="291"/>
            <ac:spMk id="22" creationId="{B1E58DAA-4171-42D3-1F1E-16112C99201F}"/>
          </ac:spMkLst>
        </pc:spChg>
        <pc:spChg chg="add del mod">
          <ac:chgData name="Veniero Facchetti" userId="f2c6c99af91c4974" providerId="LiveId" clId="{12807D2D-CD28-4659-BFC4-41E37653C8E7}" dt="2022-05-02T14:46:14.262" v="746"/>
          <ac:spMkLst>
            <pc:docMk/>
            <pc:sldMk cId="901307275" sldId="291"/>
            <ac:spMk id="23" creationId="{D8EEDA06-3A1E-C39A-8628-E713B3E939E3}"/>
          </ac:spMkLst>
        </pc:spChg>
        <pc:spChg chg="add del mod">
          <ac:chgData name="Veniero Facchetti" userId="f2c6c99af91c4974" providerId="LiveId" clId="{12807D2D-CD28-4659-BFC4-41E37653C8E7}" dt="2022-05-02T14:46:35.713" v="754" actId="478"/>
          <ac:spMkLst>
            <pc:docMk/>
            <pc:sldMk cId="901307275" sldId="291"/>
            <ac:spMk id="24" creationId="{C1C4C558-6C69-9AA8-4834-730DB75323A4}"/>
          </ac:spMkLst>
        </pc:spChg>
        <pc:spChg chg="add mod">
          <ac:chgData name="Veniero Facchetti" userId="f2c6c99af91c4974" providerId="LiveId" clId="{12807D2D-CD28-4659-BFC4-41E37653C8E7}" dt="2022-05-02T14:48:10.385" v="781" actId="1035"/>
          <ac:spMkLst>
            <pc:docMk/>
            <pc:sldMk cId="901307275" sldId="291"/>
            <ac:spMk id="25" creationId="{E4CCFAE2-2B17-DCAF-5564-130D45677760}"/>
          </ac:spMkLst>
        </pc:spChg>
        <pc:spChg chg="mod">
          <ac:chgData name="Veniero Facchetti" userId="f2c6c99af91c4974" providerId="LiveId" clId="{12807D2D-CD28-4659-BFC4-41E37653C8E7}" dt="2022-05-02T14:46:33.326" v="753" actId="255"/>
          <ac:spMkLst>
            <pc:docMk/>
            <pc:sldMk cId="901307275" sldId="291"/>
            <ac:spMk id="29" creationId="{D4DA91DB-5414-DAFD-AE3F-2C3927901A7C}"/>
          </ac:spMkLst>
        </pc:spChg>
        <pc:spChg chg="del">
          <ac:chgData name="Veniero Facchetti" userId="f2c6c99af91c4974" providerId="LiveId" clId="{12807D2D-CD28-4659-BFC4-41E37653C8E7}" dt="2022-05-02T14:46:03.400" v="743" actId="478"/>
          <ac:spMkLst>
            <pc:docMk/>
            <pc:sldMk cId="901307275" sldId="291"/>
            <ac:spMk id="31" creationId="{885E174A-AF45-582D-DC6F-FE430BC55BBD}"/>
          </ac:spMkLst>
        </pc:spChg>
        <pc:spChg chg="del">
          <ac:chgData name="Veniero Facchetti" userId="f2c6c99af91c4974" providerId="LiveId" clId="{12807D2D-CD28-4659-BFC4-41E37653C8E7}" dt="2022-05-02T14:46:03.400" v="743" actId="478"/>
          <ac:spMkLst>
            <pc:docMk/>
            <pc:sldMk cId="901307275" sldId="291"/>
            <ac:spMk id="32" creationId="{9F4474A3-FC46-7E4E-66A1-928E4B280D38}"/>
          </ac:spMkLst>
        </pc:spChg>
        <pc:spChg chg="del">
          <ac:chgData name="Veniero Facchetti" userId="f2c6c99af91c4974" providerId="LiveId" clId="{12807D2D-CD28-4659-BFC4-41E37653C8E7}" dt="2022-05-02T14:46:03.400" v="743" actId="478"/>
          <ac:spMkLst>
            <pc:docMk/>
            <pc:sldMk cId="901307275" sldId="291"/>
            <ac:spMk id="33" creationId="{6268B34C-5A81-E607-114D-4A1F970170C9}"/>
          </ac:spMkLst>
        </pc:spChg>
        <pc:spChg chg="del">
          <ac:chgData name="Veniero Facchetti" userId="f2c6c99af91c4974" providerId="LiveId" clId="{12807D2D-CD28-4659-BFC4-41E37653C8E7}" dt="2022-05-02T14:46:03.400" v="743" actId="478"/>
          <ac:spMkLst>
            <pc:docMk/>
            <pc:sldMk cId="901307275" sldId="291"/>
            <ac:spMk id="34" creationId="{26B82420-7068-310B-AF70-6C73818CB18D}"/>
          </ac:spMkLst>
        </pc:spChg>
        <pc:spChg chg="del mod">
          <ac:chgData name="Veniero Facchetti" userId="f2c6c99af91c4974" providerId="LiveId" clId="{12807D2D-CD28-4659-BFC4-41E37653C8E7}" dt="2022-05-02T14:46:00.249" v="742" actId="478"/>
          <ac:spMkLst>
            <pc:docMk/>
            <pc:sldMk cId="901307275" sldId="291"/>
            <ac:spMk id="35" creationId="{4C9BDE5A-5760-09B1-39F0-C343BF2E7D63}"/>
          </ac:spMkLst>
        </pc:spChg>
        <pc:spChg chg="del">
          <ac:chgData name="Veniero Facchetti" userId="f2c6c99af91c4974" providerId="LiveId" clId="{12807D2D-CD28-4659-BFC4-41E37653C8E7}" dt="2022-05-02T14:46:03.400" v="743" actId="478"/>
          <ac:spMkLst>
            <pc:docMk/>
            <pc:sldMk cId="901307275" sldId="291"/>
            <ac:spMk id="36" creationId="{6A8D9AD6-EBDF-786A-92DD-5A033543FAA5}"/>
          </ac:spMkLst>
        </pc:spChg>
        <pc:spChg chg="del">
          <ac:chgData name="Veniero Facchetti" userId="f2c6c99af91c4974" providerId="LiveId" clId="{12807D2D-CD28-4659-BFC4-41E37653C8E7}" dt="2022-05-02T14:45:58.408" v="740" actId="478"/>
          <ac:spMkLst>
            <pc:docMk/>
            <pc:sldMk cId="901307275" sldId="291"/>
            <ac:spMk id="37" creationId="{C8C11FCC-638F-5FBA-310E-DDC9B8F1DCE3}"/>
          </ac:spMkLst>
        </pc:spChg>
        <pc:spChg chg="del">
          <ac:chgData name="Veniero Facchetti" userId="f2c6c99af91c4974" providerId="LiveId" clId="{12807D2D-CD28-4659-BFC4-41E37653C8E7}" dt="2022-05-02T14:46:03.400" v="743" actId="478"/>
          <ac:spMkLst>
            <pc:docMk/>
            <pc:sldMk cId="901307275" sldId="291"/>
            <ac:spMk id="38" creationId="{0AADFE5C-D916-0BF5-157E-DE0E90A1CA86}"/>
          </ac:spMkLst>
        </pc:spChg>
        <pc:spChg chg="add del mod">
          <ac:chgData name="Veniero Facchetti" userId="f2c6c99af91c4974" providerId="LiveId" clId="{12807D2D-CD28-4659-BFC4-41E37653C8E7}" dt="2022-05-02T14:47:06.200" v="760" actId="478"/>
          <ac:spMkLst>
            <pc:docMk/>
            <pc:sldMk cId="901307275" sldId="291"/>
            <ac:spMk id="39" creationId="{A2DD462E-E9FF-F97A-D03E-9BD54F00EDEE}"/>
          </ac:spMkLst>
        </pc:spChg>
        <pc:spChg chg="del">
          <ac:chgData name="Veniero Facchetti" userId="f2c6c99af91c4974" providerId="LiveId" clId="{12807D2D-CD28-4659-BFC4-41E37653C8E7}" dt="2022-05-02T14:46:03.400" v="743" actId="478"/>
          <ac:spMkLst>
            <pc:docMk/>
            <pc:sldMk cId="901307275" sldId="291"/>
            <ac:spMk id="41" creationId="{D151E8DA-5B99-7FF2-5857-E9AF704844DE}"/>
          </ac:spMkLst>
        </pc:spChg>
        <pc:spChg chg="del">
          <ac:chgData name="Veniero Facchetti" userId="f2c6c99af91c4974" providerId="LiveId" clId="{12807D2D-CD28-4659-BFC4-41E37653C8E7}" dt="2022-05-02T14:46:03.400" v="743" actId="478"/>
          <ac:spMkLst>
            <pc:docMk/>
            <pc:sldMk cId="901307275" sldId="291"/>
            <ac:spMk id="42" creationId="{547FDF40-9B5B-F097-704D-AD8D5328C83C}"/>
          </ac:spMkLst>
        </pc:spChg>
        <pc:spChg chg="add mod">
          <ac:chgData name="Veniero Facchetti" userId="f2c6c99af91c4974" providerId="LiveId" clId="{12807D2D-CD28-4659-BFC4-41E37653C8E7}" dt="2022-05-02T14:46:56.195" v="757" actId="242"/>
          <ac:spMkLst>
            <pc:docMk/>
            <pc:sldMk cId="901307275" sldId="291"/>
            <ac:spMk id="43" creationId="{A38DFB62-2BB5-DBA8-34D2-179E0BB2D0A1}"/>
          </ac:spMkLst>
        </pc:spChg>
        <pc:picChg chg="add del mod">
          <ac:chgData name="Veniero Facchetti" userId="f2c6c99af91c4974" providerId="LiveId" clId="{12807D2D-CD28-4659-BFC4-41E37653C8E7}" dt="2022-05-02T14:46:14.262" v="746"/>
          <ac:picMkLst>
            <pc:docMk/>
            <pc:sldMk cId="901307275" sldId="291"/>
            <ac:picMk id="19" creationId="{FDE3D8D7-DAF2-4767-DEE5-C45754AF7E34}"/>
          </ac:picMkLst>
        </pc:picChg>
        <pc:picChg chg="add del mod">
          <ac:chgData name="Veniero Facchetti" userId="f2c6c99af91c4974" providerId="LiveId" clId="{12807D2D-CD28-4659-BFC4-41E37653C8E7}" dt="2022-05-02T14:46:14.262" v="746"/>
          <ac:picMkLst>
            <pc:docMk/>
            <pc:sldMk cId="901307275" sldId="291"/>
            <ac:picMk id="20" creationId="{EDE675F2-B2C7-4D5A-4D72-A9092BD3A903}"/>
          </ac:picMkLst>
        </pc:picChg>
        <pc:picChg chg="add del mod">
          <ac:chgData name="Veniero Facchetti" userId="f2c6c99af91c4974" providerId="LiveId" clId="{12807D2D-CD28-4659-BFC4-41E37653C8E7}" dt="2022-05-02T14:46:14.262" v="746"/>
          <ac:picMkLst>
            <pc:docMk/>
            <pc:sldMk cId="901307275" sldId="291"/>
            <ac:picMk id="21" creationId="{F7F794A4-C42A-7E5C-B1F4-249F770FED70}"/>
          </ac:picMkLst>
        </pc:picChg>
        <pc:picChg chg="add mod modCrop">
          <ac:chgData name="Veniero Facchetti" userId="f2c6c99af91c4974" providerId="LiveId" clId="{12807D2D-CD28-4659-BFC4-41E37653C8E7}" dt="2022-05-02T14:47:46.944" v="771" actId="1076"/>
          <ac:picMkLst>
            <pc:docMk/>
            <pc:sldMk cId="901307275" sldId="291"/>
            <ac:picMk id="26" creationId="{E4DD092B-C268-B7A4-3760-C00CEEEDA881}"/>
          </ac:picMkLst>
        </pc:picChg>
        <pc:picChg chg="add mod">
          <ac:chgData name="Veniero Facchetti" userId="f2c6c99af91c4974" providerId="LiveId" clId="{12807D2D-CD28-4659-BFC4-41E37653C8E7}" dt="2022-05-02T14:47:46.944" v="771" actId="1076"/>
          <ac:picMkLst>
            <pc:docMk/>
            <pc:sldMk cId="901307275" sldId="291"/>
            <ac:picMk id="27" creationId="{63DBEB29-7686-883B-8316-C6D906E698C4}"/>
          </ac:picMkLst>
        </pc:picChg>
        <pc:picChg chg="add mod modCrop">
          <ac:chgData name="Veniero Facchetti" userId="f2c6c99af91c4974" providerId="LiveId" clId="{12807D2D-CD28-4659-BFC4-41E37653C8E7}" dt="2022-05-02T14:47:46.944" v="771" actId="1076"/>
          <ac:picMkLst>
            <pc:docMk/>
            <pc:sldMk cId="901307275" sldId="291"/>
            <ac:picMk id="28" creationId="{AB62A045-5641-AAD8-9208-EBF53C0C60D3}"/>
          </ac:picMkLst>
        </pc:picChg>
        <pc:picChg chg="del">
          <ac:chgData name="Veniero Facchetti" userId="f2c6c99af91c4974" providerId="LiveId" clId="{12807D2D-CD28-4659-BFC4-41E37653C8E7}" dt="2022-05-02T14:46:04.328" v="744" actId="478"/>
          <ac:picMkLst>
            <pc:docMk/>
            <pc:sldMk cId="901307275" sldId="291"/>
            <ac:picMk id="30" creationId="{8B4A8AB5-6863-6EB0-F7EB-0BCF9705A75F}"/>
          </ac:picMkLst>
        </pc:picChg>
        <pc:picChg chg="del">
          <ac:chgData name="Veniero Facchetti" userId="f2c6c99af91c4974" providerId="LiveId" clId="{12807D2D-CD28-4659-BFC4-41E37653C8E7}" dt="2022-05-02T14:46:03.400" v="743" actId="478"/>
          <ac:picMkLst>
            <pc:docMk/>
            <pc:sldMk cId="901307275" sldId="291"/>
            <ac:picMk id="40" creationId="{407D52C1-38BB-25A4-BFC2-C3F85DA57DD9}"/>
          </ac:picMkLst>
        </pc:picChg>
      </pc:sldChg>
      <pc:sldChg chg="addSp delSp modSp add mod">
        <pc:chgData name="Veniero Facchetti" userId="f2c6c99af91c4974" providerId="LiveId" clId="{12807D2D-CD28-4659-BFC4-41E37653C8E7}" dt="2022-05-02T14:53:00.201" v="831" actId="207"/>
        <pc:sldMkLst>
          <pc:docMk/>
          <pc:sldMk cId="367590050" sldId="292"/>
        </pc:sldMkLst>
        <pc:spChg chg="add mod">
          <ac:chgData name="Veniero Facchetti" userId="f2c6c99af91c4974" providerId="LiveId" clId="{12807D2D-CD28-4659-BFC4-41E37653C8E7}" dt="2022-05-02T14:51:26.695" v="828" actId="1076"/>
          <ac:spMkLst>
            <pc:docMk/>
            <pc:sldMk cId="367590050" sldId="292"/>
            <ac:spMk id="10" creationId="{6BA4F0CF-1FEA-A7BB-E291-A5C046B154B5}"/>
          </ac:spMkLst>
        </pc:spChg>
        <pc:spChg chg="add mod">
          <ac:chgData name="Veniero Facchetti" userId="f2c6c99af91c4974" providerId="LiveId" clId="{12807D2D-CD28-4659-BFC4-41E37653C8E7}" dt="2022-05-02T14:53:00.201" v="831" actId="207"/>
          <ac:spMkLst>
            <pc:docMk/>
            <pc:sldMk cId="367590050" sldId="292"/>
            <ac:spMk id="12" creationId="{F68A7E62-5F27-9C94-15E6-BDF65A78152F}"/>
          </ac:spMkLst>
        </pc:spChg>
        <pc:spChg chg="add mod">
          <ac:chgData name="Veniero Facchetti" userId="f2c6c99af91c4974" providerId="LiveId" clId="{12807D2D-CD28-4659-BFC4-41E37653C8E7}" dt="2022-05-02T14:51:23.735" v="827" actId="1076"/>
          <ac:spMkLst>
            <pc:docMk/>
            <pc:sldMk cId="367590050" sldId="292"/>
            <ac:spMk id="14" creationId="{22F15C5E-6484-506E-7256-A961B060D1D0}"/>
          </ac:spMkLst>
        </pc:spChg>
        <pc:spChg chg="del">
          <ac:chgData name="Veniero Facchetti" userId="f2c6c99af91c4974" providerId="LiveId" clId="{12807D2D-CD28-4659-BFC4-41E37653C8E7}" dt="2022-05-02T14:48:23.697" v="784" actId="478"/>
          <ac:spMkLst>
            <pc:docMk/>
            <pc:sldMk cId="367590050" sldId="292"/>
            <ac:spMk id="25" creationId="{E4CCFAE2-2B17-DCAF-5564-130D45677760}"/>
          </ac:spMkLst>
        </pc:spChg>
        <pc:spChg chg="del">
          <ac:chgData name="Veniero Facchetti" userId="f2c6c99af91c4974" providerId="LiveId" clId="{12807D2D-CD28-4659-BFC4-41E37653C8E7}" dt="2022-05-02T14:48:27.033" v="788" actId="478"/>
          <ac:spMkLst>
            <pc:docMk/>
            <pc:sldMk cId="367590050" sldId="292"/>
            <ac:spMk id="29" creationId="{D4DA91DB-5414-DAFD-AE3F-2C3927901A7C}"/>
          </ac:spMkLst>
        </pc:spChg>
        <pc:spChg chg="del">
          <ac:chgData name="Veniero Facchetti" userId="f2c6c99af91c4974" providerId="LiveId" clId="{12807D2D-CD28-4659-BFC4-41E37653C8E7}" dt="2022-05-02T14:48:22.384" v="783" actId="478"/>
          <ac:spMkLst>
            <pc:docMk/>
            <pc:sldMk cId="367590050" sldId="292"/>
            <ac:spMk id="43" creationId="{A38DFB62-2BB5-DBA8-34D2-179E0BB2D0A1}"/>
          </ac:spMkLst>
        </pc:spChg>
        <pc:picChg chg="add mod">
          <ac:chgData name="Veniero Facchetti" userId="f2c6c99af91c4974" providerId="LiveId" clId="{12807D2D-CD28-4659-BFC4-41E37653C8E7}" dt="2022-05-02T14:50:30.508" v="817" actId="12788"/>
          <ac:picMkLst>
            <pc:docMk/>
            <pc:sldMk cId="367590050" sldId="292"/>
            <ac:picMk id="9" creationId="{B0082E35-C306-356A-5F36-D18C9EFB15CF}"/>
          </ac:picMkLst>
        </pc:picChg>
        <pc:picChg chg="add mod">
          <ac:chgData name="Veniero Facchetti" userId="f2c6c99af91c4974" providerId="LiveId" clId="{12807D2D-CD28-4659-BFC4-41E37653C8E7}" dt="2022-05-02T14:50:34.255" v="818" actId="1076"/>
          <ac:picMkLst>
            <pc:docMk/>
            <pc:sldMk cId="367590050" sldId="292"/>
            <ac:picMk id="11" creationId="{70E6C0D0-D037-BB45-13AA-994B18DA118D}"/>
          </ac:picMkLst>
        </pc:picChg>
        <pc:picChg chg="add mod">
          <ac:chgData name="Veniero Facchetti" userId="f2c6c99af91c4974" providerId="LiveId" clId="{12807D2D-CD28-4659-BFC4-41E37653C8E7}" dt="2022-05-02T14:51:21.023" v="826" actId="1076"/>
          <ac:picMkLst>
            <pc:docMk/>
            <pc:sldMk cId="367590050" sldId="292"/>
            <ac:picMk id="13" creationId="{ED46B4E0-01BB-A712-D480-03C1439C7C8C}"/>
          </ac:picMkLst>
        </pc:picChg>
        <pc:picChg chg="del">
          <ac:chgData name="Veniero Facchetti" userId="f2c6c99af91c4974" providerId="LiveId" clId="{12807D2D-CD28-4659-BFC4-41E37653C8E7}" dt="2022-05-02T14:48:24.320" v="785" actId="478"/>
          <ac:picMkLst>
            <pc:docMk/>
            <pc:sldMk cId="367590050" sldId="292"/>
            <ac:picMk id="26" creationId="{E4DD092B-C268-B7A4-3760-C00CEEEDA881}"/>
          </ac:picMkLst>
        </pc:picChg>
        <pc:picChg chg="del">
          <ac:chgData name="Veniero Facchetti" userId="f2c6c99af91c4974" providerId="LiveId" clId="{12807D2D-CD28-4659-BFC4-41E37653C8E7}" dt="2022-05-02T14:48:24.856" v="786" actId="478"/>
          <ac:picMkLst>
            <pc:docMk/>
            <pc:sldMk cId="367590050" sldId="292"/>
            <ac:picMk id="27" creationId="{63DBEB29-7686-883B-8316-C6D906E698C4}"/>
          </ac:picMkLst>
        </pc:picChg>
        <pc:picChg chg="del">
          <ac:chgData name="Veniero Facchetti" userId="f2c6c99af91c4974" providerId="LiveId" clId="{12807D2D-CD28-4659-BFC4-41E37653C8E7}" dt="2022-05-02T14:48:25.437" v="787" actId="478"/>
          <ac:picMkLst>
            <pc:docMk/>
            <pc:sldMk cId="367590050" sldId="292"/>
            <ac:picMk id="28" creationId="{AB62A045-5641-AAD8-9208-EBF53C0C60D3}"/>
          </ac:picMkLst>
        </pc:picChg>
      </pc:sldChg>
    </pc:docChg>
  </pc:docChgLst>
  <pc:docChgLst>
    <pc:chgData name="Veniero Facchetti" userId="f2c6c99af91c4974" providerId="LiveId" clId="{A67815E5-A61E-4406-A24C-C44673EDD1FD}"/>
    <pc:docChg chg="modSld">
      <pc:chgData name="Veniero Facchetti" userId="f2c6c99af91c4974" providerId="LiveId" clId="{A67815E5-A61E-4406-A24C-C44673EDD1FD}" dt="2022-05-10T10:19:59.541" v="0"/>
      <pc:docMkLst>
        <pc:docMk/>
      </pc:docMkLst>
      <pc:sldChg chg="modSp">
        <pc:chgData name="Veniero Facchetti" userId="f2c6c99af91c4974" providerId="LiveId" clId="{A67815E5-A61E-4406-A24C-C44673EDD1FD}" dt="2022-05-10T10:19:59.541" v="0"/>
        <pc:sldMkLst>
          <pc:docMk/>
          <pc:sldMk cId="2498219969" sldId="266"/>
        </pc:sldMkLst>
        <pc:spChg chg="mod">
          <ac:chgData name="Veniero Facchetti" userId="f2c6c99af91c4974" providerId="LiveId" clId="{A67815E5-A61E-4406-A24C-C44673EDD1FD}" dt="2022-05-10T10:19:59.541" v="0"/>
          <ac:spMkLst>
            <pc:docMk/>
            <pc:sldMk cId="2498219969" sldId="266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fld id="{681FA45A-0882-2E42-BB65-D4E30275D77E}" type="datetimeFigureOut">
              <a:rPr lang="it-IT" smtClean="0"/>
              <a:pPr/>
              <a:t>10/05/2022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fld id="{B1370D63-9158-BD4D-9276-0D6B11293BF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096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70D63-9158-BD4D-9276-0D6B11293BFA}" type="slidenum">
              <a:rPr lang="it-IT" smtClean="0"/>
              <a:pPr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4111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70D63-9158-BD4D-9276-0D6B11293BFA}" type="slidenum">
              <a:rPr lang="it-IT" smtClean="0"/>
              <a:pPr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0022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70D63-9158-BD4D-9276-0D6B11293BFA}" type="slidenum">
              <a:rPr lang="it-IT" smtClean="0"/>
              <a:pPr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0557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70D63-9158-BD4D-9276-0D6B11293BFA}" type="slidenum">
              <a:rPr lang="it-IT" smtClean="0"/>
              <a:pPr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8114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70D63-9158-BD4D-9276-0D6B11293BFA}" type="slidenum">
              <a:rPr lang="it-IT" smtClean="0"/>
              <a:pPr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8430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70D63-9158-BD4D-9276-0D6B11293BFA}" type="slidenum">
              <a:rPr lang="it-IT" smtClean="0"/>
              <a:pPr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6906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70D63-9158-BD4D-9276-0D6B11293BFA}" type="slidenum">
              <a:rPr lang="it-IT" smtClean="0"/>
              <a:pPr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5170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70D63-9158-BD4D-9276-0D6B11293BFA}" type="slidenum">
              <a:rPr lang="it-IT" smtClean="0"/>
              <a:pPr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4224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70D63-9158-BD4D-9276-0D6B11293BFA}" type="slidenum">
              <a:rPr lang="it-IT" smtClean="0"/>
              <a:pPr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6365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70D63-9158-BD4D-9276-0D6B11293BFA}" type="slidenum">
              <a:rPr lang="it-IT" smtClean="0"/>
              <a:pPr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7538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70D63-9158-BD4D-9276-0D6B11293BFA}" type="slidenum">
              <a:rPr lang="it-IT" smtClean="0"/>
              <a:pPr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6716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70D63-9158-BD4D-9276-0D6B11293BFA}" type="slidenum">
              <a:rPr lang="it-IT" smtClean="0"/>
              <a:pPr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40016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2F8B-AFAB-7E42-8432-A5F8E3AC75DC}" type="datetime1">
              <a:rPr lang="it-IT" smtClean="0"/>
              <a:pPr/>
              <a:t>10/05/2022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6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69B7-FCD2-9D4B-8E75-10DF5796BEF1}" type="datetime1">
              <a:rPr lang="it-IT" smtClean="0"/>
              <a:pPr/>
              <a:t>10/05/2022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674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9D0E-62E7-9D41-A949-6C06B82E1EE1}" type="datetime1">
              <a:rPr lang="it-IT" smtClean="0"/>
              <a:pPr/>
              <a:t>10/05/2022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878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9F79-F40C-1C42-BBD2-2273A9E9FECE}" type="datetime1">
              <a:rPr lang="it-IT" smtClean="0"/>
              <a:pPr/>
              <a:t>10/05/2022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450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B1125-DD4A-BD4C-95A1-F24081310AA1}" type="datetime1">
              <a:rPr lang="it-IT" smtClean="0"/>
              <a:pPr/>
              <a:t>10/05/2022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393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9D0E-62E7-9D41-A949-6C06B82E1EE1}" type="datetime1">
              <a:rPr lang="it-IT" smtClean="0"/>
              <a:pPr/>
              <a:t>10/05/2022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878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65700-0F78-7B49-B17F-4EBCED624A69}" type="datetime1">
              <a:rPr lang="it-IT" smtClean="0"/>
              <a:pPr/>
              <a:t>10/05/2022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591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E49B7-2E22-4247-A272-39BC49D836DB}" type="datetime1">
              <a:rPr lang="it-IT" smtClean="0"/>
              <a:pPr/>
              <a:t>10/05/2022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16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14">
            <a:extLst>
              <a:ext uri="{FF2B5EF4-FFF2-40B4-BE49-F238E27FC236}">
                <a16:creationId xmlns:a16="http://schemas.microsoft.com/office/drawing/2014/main" id="{6687FCB6-6C2B-4BDD-BDF1-2E5AFDE44A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07" b="27482"/>
          <a:stretch/>
        </p:blipFill>
        <p:spPr>
          <a:xfrm>
            <a:off x="-1" y="6579704"/>
            <a:ext cx="12191999" cy="278295"/>
          </a:xfrm>
          <a:prstGeom prst="rect">
            <a:avLst/>
          </a:prstGeom>
        </p:spPr>
      </p:pic>
      <p:pic>
        <p:nvPicPr>
          <p:cNvPr id="10" name="Immagine 14">
            <a:extLst>
              <a:ext uri="{FF2B5EF4-FFF2-40B4-BE49-F238E27FC236}">
                <a16:creationId xmlns:a16="http://schemas.microsoft.com/office/drawing/2014/main" id="{F83035ED-2617-492A-BF19-2B61D00B6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07" b="27482"/>
          <a:stretch/>
        </p:blipFill>
        <p:spPr>
          <a:xfrm>
            <a:off x="-1" y="6579704"/>
            <a:ext cx="12191999" cy="278295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E23D5558-1291-45BB-AE33-1EEDDD168C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658087" cy="864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2769634-78C8-46C9-BCDB-8C40A027EC6D}"/>
              </a:ext>
            </a:extLst>
          </p:cNvPr>
          <p:cNvSpPr txBox="1"/>
          <p:nvPr userDrawn="1"/>
        </p:nvSpPr>
        <p:spPr>
          <a:xfrm>
            <a:off x="-57551" y="6530932"/>
            <a:ext cx="1218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IVS 2022 |  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Technical Conference</a:t>
            </a:r>
            <a:endParaRPr lang="it-IT" dirty="0"/>
          </a:p>
        </p:txBody>
      </p:sp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83B619A-91A7-4544-B8B9-36BEC83F6F54}"/>
              </a:ext>
            </a:extLst>
          </p:cNvPr>
          <p:cNvSpPr txBox="1">
            <a:spLocks/>
          </p:cNvSpPr>
          <p:nvPr userDrawn="1"/>
        </p:nvSpPr>
        <p:spPr>
          <a:xfrm>
            <a:off x="9027555" y="656752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2A8214C-FA1D-6847-9EEC-AC2A1036FCC5}" type="slidenum">
              <a:rPr lang="it-IT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‹N›</a:t>
            </a:fld>
            <a:endParaRPr lang="it-IT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pieren 19">
            <a:extLst>
              <a:ext uri="{FF2B5EF4-FFF2-40B4-BE49-F238E27FC236}">
                <a16:creationId xmlns:a16="http://schemas.microsoft.com/office/drawing/2014/main" id="{6C9AEA64-804D-4BF8-AB37-1AEC2CDF45A5}"/>
              </a:ext>
            </a:extLst>
          </p:cNvPr>
          <p:cNvGrpSpPr/>
          <p:nvPr userDrawn="1"/>
        </p:nvGrpSpPr>
        <p:grpSpPr>
          <a:xfrm>
            <a:off x="7634941" y="279245"/>
            <a:ext cx="1757109" cy="534102"/>
            <a:chOff x="7773004" y="383063"/>
            <a:chExt cx="1757109" cy="534102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404111AD-6CC6-45C9-B429-944EC79BD2F3}"/>
                </a:ext>
              </a:extLst>
            </p:cNvPr>
            <p:cNvGrpSpPr/>
            <p:nvPr/>
          </p:nvGrpSpPr>
          <p:grpSpPr>
            <a:xfrm>
              <a:off x="7773004" y="557961"/>
              <a:ext cx="1757109" cy="100583"/>
              <a:chOff x="611187" y="1916113"/>
              <a:chExt cx="7921626" cy="593005"/>
            </a:xfrm>
          </p:grpSpPr>
          <p:cxnSp>
            <p:nvCxnSpPr>
              <p:cNvPr id="20" name="Connettore 1 10">
                <a:extLst>
                  <a:ext uri="{FF2B5EF4-FFF2-40B4-BE49-F238E27FC236}">
                    <a16:creationId xmlns:a16="http://schemas.microsoft.com/office/drawing/2014/main" id="{FE862046-0300-4185-B5F7-1F8A16B00167}"/>
                  </a:ext>
                </a:extLst>
              </p:cNvPr>
              <p:cNvCxnSpPr/>
              <p:nvPr/>
            </p:nvCxnSpPr>
            <p:spPr>
              <a:xfrm flipV="1">
                <a:off x="616952" y="1916113"/>
                <a:ext cx="0" cy="593005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1 11">
                <a:extLst>
                  <a:ext uri="{FF2B5EF4-FFF2-40B4-BE49-F238E27FC236}">
                    <a16:creationId xmlns:a16="http://schemas.microsoft.com/office/drawing/2014/main" id="{9EA38701-7F6D-4F38-8D8A-9AAFD6580123}"/>
                  </a:ext>
                </a:extLst>
              </p:cNvPr>
              <p:cNvCxnSpPr/>
              <p:nvPr/>
            </p:nvCxnSpPr>
            <p:spPr>
              <a:xfrm flipV="1">
                <a:off x="611187" y="1916113"/>
                <a:ext cx="7921626" cy="3862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1 15">
                <a:extLst>
                  <a:ext uri="{FF2B5EF4-FFF2-40B4-BE49-F238E27FC236}">
                    <a16:creationId xmlns:a16="http://schemas.microsoft.com/office/drawing/2014/main" id="{2DB8F119-EDB1-4C30-9F63-12766702BC58}"/>
                  </a:ext>
                </a:extLst>
              </p:cNvPr>
              <p:cNvCxnSpPr/>
              <p:nvPr/>
            </p:nvCxnSpPr>
            <p:spPr>
              <a:xfrm flipV="1">
                <a:off x="8529724" y="1916113"/>
                <a:ext cx="0" cy="593005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B158A2BE-10C8-44FF-A767-1DDB173E1E32}"/>
                </a:ext>
              </a:extLst>
            </p:cNvPr>
            <p:cNvSpPr txBox="1"/>
            <p:nvPr/>
          </p:nvSpPr>
          <p:spPr>
            <a:xfrm>
              <a:off x="7773088" y="383063"/>
              <a:ext cx="1598739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it-IT" sz="800" b="1" dirty="0">
                  <a:solidFill>
                    <a:srgbClr val="343433"/>
                  </a:solidFill>
                  <a:latin typeface="Arial" charset="0"/>
                </a:rPr>
                <a:t>ORGANIZERS</a:t>
              </a:r>
            </a:p>
          </p:txBody>
        </p: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F8FA77F6-844E-4337-BA07-9D03C5F0964F}"/>
                </a:ext>
              </a:extLst>
            </p:cNvPr>
            <p:cNvGrpSpPr/>
            <p:nvPr/>
          </p:nvGrpSpPr>
          <p:grpSpPr>
            <a:xfrm>
              <a:off x="7854356" y="676765"/>
              <a:ext cx="1594402" cy="240400"/>
              <a:chOff x="6874403" y="603438"/>
              <a:chExt cx="1594402" cy="240400"/>
            </a:xfrm>
          </p:grpSpPr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D8406FC3-5222-4EC2-B7B4-ECAB9506E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3904" y="603438"/>
                <a:ext cx="724901" cy="240399"/>
              </a:xfrm>
              <a:prstGeom prst="rect">
                <a:avLst/>
              </a:prstGeom>
            </p:spPr>
          </p:pic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85C2F3FA-AA53-489B-83D8-172B59AF9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4403" y="616909"/>
                <a:ext cx="789886" cy="226929"/>
              </a:xfrm>
              <a:prstGeom prst="rect">
                <a:avLst/>
              </a:prstGeom>
            </p:spPr>
          </p:pic>
        </p:grpSp>
      </p:grpSp>
      <p:grpSp>
        <p:nvGrpSpPr>
          <p:cNvPr id="23" name="Gruppieren 28">
            <a:extLst>
              <a:ext uri="{FF2B5EF4-FFF2-40B4-BE49-F238E27FC236}">
                <a16:creationId xmlns:a16="http://schemas.microsoft.com/office/drawing/2014/main" id="{AC8C9E71-405F-40BD-914D-087E3424908D}"/>
              </a:ext>
            </a:extLst>
          </p:cNvPr>
          <p:cNvGrpSpPr/>
          <p:nvPr userDrawn="1"/>
        </p:nvGrpSpPr>
        <p:grpSpPr>
          <a:xfrm>
            <a:off x="9876712" y="454143"/>
            <a:ext cx="1757109" cy="100583"/>
            <a:chOff x="10014775" y="557961"/>
            <a:chExt cx="1757109" cy="100583"/>
          </a:xfrm>
        </p:grpSpPr>
        <p:cxnSp>
          <p:nvCxnSpPr>
            <p:cNvPr id="24" name="Connettore 1 10">
              <a:extLst>
                <a:ext uri="{FF2B5EF4-FFF2-40B4-BE49-F238E27FC236}">
                  <a16:creationId xmlns:a16="http://schemas.microsoft.com/office/drawing/2014/main" id="{B9CE54E5-7C47-47B4-ADC9-66441AB60306}"/>
                </a:ext>
              </a:extLst>
            </p:cNvPr>
            <p:cNvCxnSpPr/>
            <p:nvPr/>
          </p:nvCxnSpPr>
          <p:spPr>
            <a:xfrm flipV="1">
              <a:off x="10016054" y="557961"/>
              <a:ext cx="0" cy="100583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1">
              <a:extLst>
                <a:ext uri="{FF2B5EF4-FFF2-40B4-BE49-F238E27FC236}">
                  <a16:creationId xmlns:a16="http://schemas.microsoft.com/office/drawing/2014/main" id="{EBEFE5D9-D42F-4ED9-9E67-69D096B693ED}"/>
                </a:ext>
              </a:extLst>
            </p:cNvPr>
            <p:cNvCxnSpPr/>
            <p:nvPr/>
          </p:nvCxnSpPr>
          <p:spPr>
            <a:xfrm flipV="1">
              <a:off x="10014775" y="557961"/>
              <a:ext cx="1757109" cy="655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15">
              <a:extLst>
                <a:ext uri="{FF2B5EF4-FFF2-40B4-BE49-F238E27FC236}">
                  <a16:creationId xmlns:a16="http://schemas.microsoft.com/office/drawing/2014/main" id="{D3E25A83-083F-432F-A83B-85595F08B8FF}"/>
                </a:ext>
              </a:extLst>
            </p:cNvPr>
            <p:cNvCxnSpPr/>
            <p:nvPr/>
          </p:nvCxnSpPr>
          <p:spPr>
            <a:xfrm flipV="1">
              <a:off x="11771199" y="557961"/>
              <a:ext cx="0" cy="100583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CasellaDiTesto 16">
            <a:extLst>
              <a:ext uri="{FF2B5EF4-FFF2-40B4-BE49-F238E27FC236}">
                <a16:creationId xmlns:a16="http://schemas.microsoft.com/office/drawing/2014/main" id="{F060DCB3-1895-42BD-BBDF-F66FAAC8B9D3}"/>
              </a:ext>
            </a:extLst>
          </p:cNvPr>
          <p:cNvSpPr txBox="1"/>
          <p:nvPr userDrawn="1"/>
        </p:nvSpPr>
        <p:spPr>
          <a:xfrm>
            <a:off x="9876796" y="279245"/>
            <a:ext cx="15987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800" b="1" dirty="0">
                <a:solidFill>
                  <a:srgbClr val="343433"/>
                </a:solidFill>
                <a:latin typeface="Arial" charset="0"/>
              </a:rPr>
              <a:t>SCIENTIFIC COMMITTEE</a:t>
            </a:r>
          </a:p>
        </p:txBody>
      </p:sp>
      <p:pic>
        <p:nvPicPr>
          <p:cNvPr id="28" name="Grafik 5">
            <a:extLst>
              <a:ext uri="{FF2B5EF4-FFF2-40B4-BE49-F238E27FC236}">
                <a16:creationId xmlns:a16="http://schemas.microsoft.com/office/drawing/2014/main" id="{4EB0F078-0226-4D14-8CCF-8CBF2FC208A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95266" y="409061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7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33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9DC60-1757-E045-A478-19FC60330ECF}" type="datetime1">
              <a:rPr lang="it-IT" smtClean="0"/>
              <a:pPr/>
              <a:t>10/05/2022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850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45C5-A38B-CE46-A06F-3B82732EFF6E}" type="datetime1">
              <a:rPr lang="it-IT" smtClean="0"/>
              <a:pPr/>
              <a:t>10/05/2022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692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79D0E-62E7-9D41-A949-6C06B82E1EE1}" type="datetime1">
              <a:rPr lang="it-IT" smtClean="0"/>
              <a:pPr/>
              <a:t>10/05/2022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214C-FA1D-6847-9EEC-AC2A1036FCC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376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image" Target="../media/image49.png"/><Relationship Id="rId4" Type="http://schemas.openxmlformats.org/officeDocument/2006/relationships/image" Target="../media/image45.jpe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1.jp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8.jpg"/><Relationship Id="rId4" Type="http://schemas.openxmlformats.org/officeDocument/2006/relationships/image" Target="../media/image53.emf"/><Relationship Id="rId9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2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jpeg"/><Relationship Id="rId4" Type="http://schemas.openxmlformats.org/officeDocument/2006/relationships/image" Target="../media/image13.png"/><Relationship Id="rId9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59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g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hyperlink" Target="http://www.vmatch.nl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vmatch.nl" TargetMode="External"/><Relationship Id="rId5" Type="http://schemas.openxmlformats.org/officeDocument/2006/relationships/image" Target="../media/image89.png"/><Relationship Id="rId4" Type="http://schemas.openxmlformats.org/officeDocument/2006/relationships/image" Target="../media/image8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g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8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90698" y="2087891"/>
            <a:ext cx="7874229" cy="1111055"/>
          </a:xfrm>
        </p:spPr>
        <p:txBody>
          <a:bodyPr vert="horz" lIns="0" tIns="0" rIns="0" bIns="0" rtlCol="0" anchor="b">
            <a:noAutofit/>
          </a:bodyPr>
          <a:lstStyle/>
          <a:p>
            <a:pPr algn="l"/>
            <a:r>
              <a:rPr lang="it-IT" sz="4800" b="1" dirty="0">
                <a:solidFill>
                  <a:srgbClr val="286AA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RICHARD BAARS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5" b="27482"/>
          <a:stretch/>
        </p:blipFill>
        <p:spPr>
          <a:xfrm>
            <a:off x="1240" y="3126528"/>
            <a:ext cx="12191999" cy="2883853"/>
          </a:xfrm>
          <a:prstGeom prst="rect">
            <a:avLst/>
          </a:prstGeom>
        </p:spPr>
      </p:pic>
      <p:sp>
        <p:nvSpPr>
          <p:cNvPr id="21" name="Titolo 1"/>
          <p:cNvSpPr txBox="1">
            <a:spLocks/>
          </p:cNvSpPr>
          <p:nvPr/>
        </p:nvSpPr>
        <p:spPr>
          <a:xfrm>
            <a:off x="590698" y="3504302"/>
            <a:ext cx="11181186" cy="216262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bg1"/>
                </a:solidFill>
              </a:rPr>
              <a:t>How smart industrial companies can unlock productivity safety with augmented reality</a:t>
            </a:r>
            <a:endParaRPr lang="it-IT" sz="4800" b="1" spc="-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77FEA0-2101-4BA5-919E-B2A8A4FE1440}"/>
              </a:ext>
            </a:extLst>
          </p:cNvPr>
          <p:cNvSpPr txBox="1"/>
          <p:nvPr/>
        </p:nvSpPr>
        <p:spPr>
          <a:xfrm>
            <a:off x="506200" y="3213694"/>
            <a:ext cx="8454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Director -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Vmatch</a:t>
            </a:r>
            <a:endParaRPr lang="it-I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CF0A007-FE5B-4383-A915-E799E06BFD80}"/>
              </a:ext>
            </a:extLst>
          </p:cNvPr>
          <p:cNvGrpSpPr/>
          <p:nvPr/>
        </p:nvGrpSpPr>
        <p:grpSpPr>
          <a:xfrm>
            <a:off x="7773004" y="383063"/>
            <a:ext cx="1757109" cy="534102"/>
            <a:chOff x="7773004" y="383063"/>
            <a:chExt cx="1757109" cy="534102"/>
          </a:xfrm>
        </p:grpSpPr>
        <p:grpSp>
          <p:nvGrpSpPr>
            <p:cNvPr id="10" name="Gruppo 9"/>
            <p:cNvGrpSpPr/>
            <p:nvPr/>
          </p:nvGrpSpPr>
          <p:grpSpPr>
            <a:xfrm>
              <a:off x="7773004" y="557961"/>
              <a:ext cx="1757109" cy="100583"/>
              <a:chOff x="611187" y="1916113"/>
              <a:chExt cx="7921626" cy="593005"/>
            </a:xfrm>
          </p:grpSpPr>
          <p:cxnSp>
            <p:nvCxnSpPr>
              <p:cNvPr id="11" name="Connettore 1 10"/>
              <p:cNvCxnSpPr/>
              <p:nvPr/>
            </p:nvCxnSpPr>
            <p:spPr>
              <a:xfrm flipV="1">
                <a:off x="616952" y="1916113"/>
                <a:ext cx="0" cy="593005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1 11"/>
              <p:cNvCxnSpPr/>
              <p:nvPr/>
            </p:nvCxnSpPr>
            <p:spPr>
              <a:xfrm flipV="1">
                <a:off x="611187" y="1916113"/>
                <a:ext cx="7921626" cy="3862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1 15"/>
              <p:cNvCxnSpPr/>
              <p:nvPr/>
            </p:nvCxnSpPr>
            <p:spPr>
              <a:xfrm flipV="1">
                <a:off x="8529724" y="1916113"/>
                <a:ext cx="0" cy="593005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CasellaDiTesto 16"/>
            <p:cNvSpPr txBox="1"/>
            <p:nvPr/>
          </p:nvSpPr>
          <p:spPr>
            <a:xfrm>
              <a:off x="7773088" y="383063"/>
              <a:ext cx="1598739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it-IT" sz="800" b="1" dirty="0">
                  <a:solidFill>
                    <a:srgbClr val="343433"/>
                  </a:solidFill>
                  <a:latin typeface="Arial" charset="0"/>
                </a:rPr>
                <a:t>ORGANIZERS</a:t>
              </a: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7854356" y="676765"/>
              <a:ext cx="1594402" cy="240400"/>
              <a:chOff x="6874403" y="603438"/>
              <a:chExt cx="1594402" cy="240400"/>
            </a:xfrm>
          </p:grpSpPr>
          <p:pic>
            <p:nvPicPr>
              <p:cNvPr id="18" name="Immagine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3904" y="603438"/>
                <a:ext cx="724901" cy="240399"/>
              </a:xfrm>
              <a:prstGeom prst="rect">
                <a:avLst/>
              </a:prstGeom>
            </p:spPr>
          </p:pic>
          <p:pic>
            <p:nvPicPr>
              <p:cNvPr id="19" name="Immagin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4403" y="616909"/>
                <a:ext cx="789886" cy="226929"/>
              </a:xfrm>
              <a:prstGeom prst="rect">
                <a:avLst/>
              </a:prstGeom>
            </p:spPr>
          </p:pic>
        </p:grpSp>
      </p:grp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6A62DC5C-A03F-493D-B2B1-453052F45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4" y="40835"/>
            <a:ext cx="7559040" cy="1402080"/>
          </a:xfrm>
          <a:prstGeom prst="rect">
            <a:avLst/>
          </a:prstGeom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51FF9981-4EA8-4F26-AF36-44BC6EE10204}"/>
              </a:ext>
            </a:extLst>
          </p:cNvPr>
          <p:cNvGrpSpPr/>
          <p:nvPr/>
        </p:nvGrpSpPr>
        <p:grpSpPr>
          <a:xfrm>
            <a:off x="10014775" y="557961"/>
            <a:ext cx="1757109" cy="100583"/>
            <a:chOff x="10014775" y="557961"/>
            <a:chExt cx="1757109" cy="100583"/>
          </a:xfrm>
        </p:grpSpPr>
        <p:cxnSp>
          <p:nvCxnSpPr>
            <p:cNvPr id="23" name="Connettore 1 10">
              <a:extLst>
                <a:ext uri="{FF2B5EF4-FFF2-40B4-BE49-F238E27FC236}">
                  <a16:creationId xmlns:a16="http://schemas.microsoft.com/office/drawing/2014/main" id="{F4E25FE4-2731-402C-A406-960893A06EBB}"/>
                </a:ext>
              </a:extLst>
            </p:cNvPr>
            <p:cNvCxnSpPr/>
            <p:nvPr/>
          </p:nvCxnSpPr>
          <p:spPr>
            <a:xfrm flipV="1">
              <a:off x="10016054" y="557961"/>
              <a:ext cx="0" cy="100583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11">
              <a:extLst>
                <a:ext uri="{FF2B5EF4-FFF2-40B4-BE49-F238E27FC236}">
                  <a16:creationId xmlns:a16="http://schemas.microsoft.com/office/drawing/2014/main" id="{EC75598E-8003-4B6D-974A-AE6F8945D76A}"/>
                </a:ext>
              </a:extLst>
            </p:cNvPr>
            <p:cNvCxnSpPr/>
            <p:nvPr/>
          </p:nvCxnSpPr>
          <p:spPr>
            <a:xfrm flipV="1">
              <a:off x="10014775" y="557961"/>
              <a:ext cx="1757109" cy="655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5">
              <a:extLst>
                <a:ext uri="{FF2B5EF4-FFF2-40B4-BE49-F238E27FC236}">
                  <a16:creationId xmlns:a16="http://schemas.microsoft.com/office/drawing/2014/main" id="{C6BA1391-56A8-4722-B872-ECB8630CF84B}"/>
                </a:ext>
              </a:extLst>
            </p:cNvPr>
            <p:cNvCxnSpPr/>
            <p:nvPr/>
          </p:nvCxnSpPr>
          <p:spPr>
            <a:xfrm flipV="1">
              <a:off x="11771199" y="557961"/>
              <a:ext cx="0" cy="100583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CasellaDiTesto 16">
            <a:extLst>
              <a:ext uri="{FF2B5EF4-FFF2-40B4-BE49-F238E27FC236}">
                <a16:creationId xmlns:a16="http://schemas.microsoft.com/office/drawing/2014/main" id="{767C732D-B4A9-4B91-8A75-597569E323EB}"/>
              </a:ext>
            </a:extLst>
          </p:cNvPr>
          <p:cNvSpPr txBox="1"/>
          <p:nvPr/>
        </p:nvSpPr>
        <p:spPr>
          <a:xfrm>
            <a:off x="10014859" y="383063"/>
            <a:ext cx="15987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800" b="1" dirty="0">
                <a:solidFill>
                  <a:srgbClr val="343433"/>
                </a:solidFill>
                <a:latin typeface="Arial" charset="0"/>
              </a:rPr>
              <a:t>SCIENTIFIC COMMITTEE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DC961A3-104C-4916-A925-E1D3A1E00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329" y="512879"/>
            <a:ext cx="720000" cy="720000"/>
          </a:xfrm>
          <a:prstGeom prst="rect">
            <a:avLst/>
          </a:prstGeom>
        </p:spPr>
      </p:pic>
      <p:sp>
        <p:nvSpPr>
          <p:cNvPr id="27" name="Titolo 1">
            <a:extLst>
              <a:ext uri="{FF2B5EF4-FFF2-40B4-BE49-F238E27FC236}">
                <a16:creationId xmlns:a16="http://schemas.microsoft.com/office/drawing/2014/main" id="{1C55F4FA-15E9-4ACA-8C27-706AAC8A73F0}"/>
              </a:ext>
            </a:extLst>
          </p:cNvPr>
          <p:cNvSpPr txBox="1">
            <a:spLocks/>
          </p:cNvSpPr>
          <p:nvPr/>
        </p:nvSpPr>
        <p:spPr>
          <a:xfrm>
            <a:off x="506200" y="5913529"/>
            <a:ext cx="8657255" cy="88024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l"/>
            <a:r>
              <a:rPr lang="it-IT" sz="2800" b="1" spc="-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IVS 2022</a:t>
            </a:r>
          </a:p>
          <a:p>
            <a:pPr algn="l"/>
            <a:r>
              <a:rPr lang="it-IT" sz="2400" spc="-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Technical Conference</a:t>
            </a:r>
          </a:p>
        </p:txBody>
      </p:sp>
    </p:spTree>
    <p:extLst>
      <p:ext uri="{BB962C8B-B14F-4D97-AF65-F5344CB8AC3E}">
        <p14:creationId xmlns:p14="http://schemas.microsoft.com/office/powerpoint/2010/main" val="249821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DBD0480C-E0BE-403E-81E5-5EA4D6457E2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83616E3-C625-34E0-D0E5-544EF2B2D8F8}"/>
              </a:ext>
            </a:extLst>
          </p:cNvPr>
          <p:cNvSpPr txBox="1"/>
          <p:nvPr/>
        </p:nvSpPr>
        <p:spPr>
          <a:xfrm>
            <a:off x="337241" y="1128137"/>
            <a:ext cx="11338821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Use Case #3 – Complex Environments</a:t>
            </a:r>
          </a:p>
        </p:txBody>
      </p:sp>
      <p:pic>
        <p:nvPicPr>
          <p:cNvPr id="18" name="Picture 6" descr="Interview met Maurice Janssens van ENGIE Services - Nieuws - Gelders  Energieakkoord">
            <a:extLst>
              <a:ext uri="{FF2B5EF4-FFF2-40B4-BE49-F238E27FC236}">
                <a16:creationId xmlns:a16="http://schemas.microsoft.com/office/drawing/2014/main" id="{BD47665A-D9D4-50E6-4A02-315EA1FB3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0" b="11592"/>
          <a:stretch/>
        </p:blipFill>
        <p:spPr bwMode="auto">
          <a:xfrm>
            <a:off x="5819770" y="1626492"/>
            <a:ext cx="5301399" cy="48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kstvak 28">
            <a:extLst>
              <a:ext uri="{FF2B5EF4-FFF2-40B4-BE49-F238E27FC236}">
                <a16:creationId xmlns:a16="http://schemas.microsoft.com/office/drawing/2014/main" id="{40C15399-D1C0-612E-86F7-CCB61143C54C}"/>
              </a:ext>
            </a:extLst>
          </p:cNvPr>
          <p:cNvSpPr txBox="1"/>
          <p:nvPr/>
        </p:nvSpPr>
        <p:spPr>
          <a:xfrm>
            <a:off x="1287400" y="4887628"/>
            <a:ext cx="4532371" cy="160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Give field workers the ability to communicate with remote experts in increasingly complex environments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Increased workers safety, productivity &amp; operational efficiency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Unlocking major cost savings &amp; environmental impacts</a:t>
            </a: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Afbeelding 4">
            <a:extLst>
              <a:ext uri="{FF2B5EF4-FFF2-40B4-BE49-F238E27FC236}">
                <a16:creationId xmlns:a16="http://schemas.microsoft.com/office/drawing/2014/main" id="{8596C6C2-B999-B4C0-60B6-6C391F03E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671" y="1779181"/>
            <a:ext cx="2358040" cy="2368116"/>
          </a:xfrm>
          <a:prstGeom prst="rect">
            <a:avLst/>
          </a:prstGeom>
        </p:spPr>
      </p:pic>
      <p:pic>
        <p:nvPicPr>
          <p:cNvPr id="22" name="Picture 2" descr="Rope Access Noord – Experts in hoogtewerk en redding">
            <a:extLst>
              <a:ext uri="{FF2B5EF4-FFF2-40B4-BE49-F238E27FC236}">
                <a16:creationId xmlns:a16="http://schemas.microsoft.com/office/drawing/2014/main" id="{5DDE3F0F-50DF-4D22-9F00-96D1A99C1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00" y="1632332"/>
            <a:ext cx="4532371" cy="324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38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DBD0480C-E0BE-403E-81E5-5EA4D6457E2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83616E3-C625-34E0-D0E5-544EF2B2D8F8}"/>
              </a:ext>
            </a:extLst>
          </p:cNvPr>
          <p:cNvSpPr txBox="1"/>
          <p:nvPr/>
        </p:nvSpPr>
        <p:spPr>
          <a:xfrm>
            <a:off x="337241" y="1128137"/>
            <a:ext cx="11338821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Use Case #4 – Offshore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F8B5BE-9751-65C4-9CA0-5DB89A0F6B92}"/>
              </a:ext>
            </a:extLst>
          </p:cNvPr>
          <p:cNvSpPr txBox="1">
            <a:spLocks/>
          </p:cNvSpPr>
          <p:nvPr/>
        </p:nvSpPr>
        <p:spPr>
          <a:xfrm>
            <a:off x="8678143" y="2540177"/>
            <a:ext cx="3264893" cy="388468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</a:p>
          <a:p>
            <a:pPr>
              <a:spcAft>
                <a:spcPts val="1800"/>
              </a:spcAft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Workforce multiplier for senior SMEs – offshore travel not required</a:t>
            </a:r>
            <a:r>
              <a:rPr lang="en-US" sz="1200" b="1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Remote video enables small group of centralized senior SMEs to mentor many junior field technicians who gradually learn on the job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Inexperienced techs still perform quickly and safely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Content captured for training and reference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Hands free and compatible with specific PPE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Intrinsically safe wearable device</a:t>
            </a:r>
          </a:p>
          <a:p>
            <a:pPr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821759-3745-C10A-5EFF-0FE7A3B1EB46}"/>
              </a:ext>
            </a:extLst>
          </p:cNvPr>
          <p:cNvSpPr txBox="1">
            <a:spLocks/>
          </p:cNvSpPr>
          <p:nvPr/>
        </p:nvSpPr>
        <p:spPr>
          <a:xfrm>
            <a:off x="4835082" y="2377364"/>
            <a:ext cx="3627283" cy="368347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>
              <a:lnSpc>
                <a:spcPct val="100000"/>
              </a:lnSpc>
              <a:tabLst>
                <a:tab pos="4965700" algn="l"/>
              </a:tabLst>
            </a:pPr>
            <a:r>
              <a:rPr lang="en-US" sz="1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Challenge</a:t>
            </a:r>
          </a:p>
          <a:p>
            <a:pPr>
              <a:lnSpc>
                <a:spcPct val="100000"/>
              </a:lnSpc>
              <a:tabLst>
                <a:tab pos="4965700" algn="l"/>
              </a:tabLst>
            </a:pPr>
            <a:endParaRPr lang="en-US" sz="1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tabLst>
                <a:tab pos="4965700" algn="l"/>
              </a:tabLst>
            </a:pPr>
            <a:r>
              <a:rPr lang="en-US" sz="1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Equipment on offshore drilling vessels requires expert support</a:t>
            </a:r>
          </a:p>
          <a:p>
            <a:pPr>
              <a:lnSpc>
                <a:spcPct val="100000"/>
              </a:lnSpc>
              <a:tabLst>
                <a:tab pos="4965700" algn="l"/>
              </a:tabLst>
            </a:pPr>
            <a:endParaRPr lang="en-US" sz="1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High cost of downtime for drill pipe welding machines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Skilled workforce is retiring in the next 5 years – reduced number of SMEs to travel offshore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Time lag to communicate with shore-based support staff and customer time pressure increases safety risks</a:t>
            </a:r>
          </a:p>
          <a:p>
            <a:pPr>
              <a:lnSpc>
                <a:spcPct val="100000"/>
              </a:lnSpc>
              <a:tabLst>
                <a:tab pos="4965700" algn="l"/>
              </a:tabLst>
            </a:pPr>
            <a:endParaRPr lang="en-US" sz="1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" name="Picture 2" descr="National Oilwell Varco (NOV) logo">
            <a:extLst>
              <a:ext uri="{FF2B5EF4-FFF2-40B4-BE49-F238E27FC236}">
                <a16:creationId xmlns:a16="http://schemas.microsoft.com/office/drawing/2014/main" id="{ECEE9937-5F4E-73C0-26A8-0ADCF620F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995" y="1495808"/>
            <a:ext cx="1669181" cy="93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4">
            <a:extLst>
              <a:ext uri="{FF2B5EF4-FFF2-40B4-BE49-F238E27FC236}">
                <a16:creationId xmlns:a16="http://schemas.microsoft.com/office/drawing/2014/main" id="{66239AEF-E267-F5E7-8BEB-9920EEAD6A91}"/>
              </a:ext>
            </a:extLst>
          </p:cNvPr>
          <p:cNvSpPr txBox="1"/>
          <p:nvPr/>
        </p:nvSpPr>
        <p:spPr>
          <a:xfrm>
            <a:off x="10048371" y="1764559"/>
            <a:ext cx="189466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Reduce risks, downtime &amp; costs</a:t>
            </a:r>
            <a:br>
              <a:rPr lang="en-US" sz="14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</a:br>
            <a:endParaRPr lang="en-US" sz="1400" dirty="0"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2" name="Picture 6" descr="Drilling Automation">
            <a:extLst>
              <a:ext uri="{FF2B5EF4-FFF2-40B4-BE49-F238E27FC236}">
                <a16:creationId xmlns:a16="http://schemas.microsoft.com/office/drawing/2014/main" id="{67A89E8F-5130-8682-07F2-E65023C08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31" y="1703329"/>
            <a:ext cx="4095759" cy="230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ron Roughnecks">
            <a:extLst>
              <a:ext uri="{FF2B5EF4-FFF2-40B4-BE49-F238E27FC236}">
                <a16:creationId xmlns:a16="http://schemas.microsoft.com/office/drawing/2014/main" id="{D1EB7083-F6F6-380C-2E5C-117EFA692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31" y="4219102"/>
            <a:ext cx="4095758" cy="230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vak 28">
            <a:extLst>
              <a:ext uri="{FF2B5EF4-FFF2-40B4-BE49-F238E27FC236}">
                <a16:creationId xmlns:a16="http://schemas.microsoft.com/office/drawing/2014/main" id="{5546B68A-AFEA-B70F-4FD1-605AC92AF19E}"/>
              </a:ext>
            </a:extLst>
          </p:cNvPr>
          <p:cNvSpPr txBox="1"/>
          <p:nvPr/>
        </p:nvSpPr>
        <p:spPr>
          <a:xfrm>
            <a:off x="425632" y="4007192"/>
            <a:ext cx="4095758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OFFSHORE DRILLING VESSEL SUPPORT</a:t>
            </a:r>
          </a:p>
        </p:txBody>
      </p:sp>
      <p:pic>
        <p:nvPicPr>
          <p:cNvPr id="15" name="Picture 12" descr="ATEX/IECEx Certification | Smart Lifting Solutions | Elebia">
            <a:extLst>
              <a:ext uri="{FF2B5EF4-FFF2-40B4-BE49-F238E27FC236}">
                <a16:creationId xmlns:a16="http://schemas.microsoft.com/office/drawing/2014/main" id="{296B2FF2-3BE8-7972-E4AB-5798835AF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993911"/>
            <a:ext cx="1175678" cy="52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686F5B0D-A8E4-12F1-2F2A-1950CFAD9600}"/>
              </a:ext>
            </a:extLst>
          </p:cNvPr>
          <p:cNvGrpSpPr/>
          <p:nvPr/>
        </p:nvGrpSpPr>
        <p:grpSpPr>
          <a:xfrm>
            <a:off x="8462365" y="1654718"/>
            <a:ext cx="1469309" cy="595418"/>
            <a:chOff x="8462365" y="1750974"/>
            <a:chExt cx="1469309" cy="595418"/>
          </a:xfrm>
        </p:grpSpPr>
        <p:pic>
          <p:nvPicPr>
            <p:cNvPr id="16" name="Picture 4" descr="Our Helicopter Fleet | STARS air ambulance">
              <a:extLst>
                <a:ext uri="{FF2B5EF4-FFF2-40B4-BE49-F238E27FC236}">
                  <a16:creationId xmlns:a16="http://schemas.microsoft.com/office/drawing/2014/main" id="{6055FC4B-D8F4-FDFB-0269-7A41911FBD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2365" y="1762576"/>
              <a:ext cx="1469309" cy="572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X Mark Png , Png Download - Transparent Background Red Cross Icon -  High-resolution PNG - Festivalclaca.cat">
              <a:extLst>
                <a:ext uri="{FF2B5EF4-FFF2-40B4-BE49-F238E27FC236}">
                  <a16:creationId xmlns:a16="http://schemas.microsoft.com/office/drawing/2014/main" id="{500E6989-3585-EDAE-92B4-625C4178FB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5205" y="1750974"/>
              <a:ext cx="720841" cy="595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741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DBD0480C-E0BE-403E-81E5-5EA4D6457E2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83616E3-C625-34E0-D0E5-544EF2B2D8F8}"/>
              </a:ext>
            </a:extLst>
          </p:cNvPr>
          <p:cNvSpPr txBox="1"/>
          <p:nvPr/>
        </p:nvSpPr>
        <p:spPr>
          <a:xfrm>
            <a:off x="337241" y="1128137"/>
            <a:ext cx="11338821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Use Case #5 – FAT’s &amp; SIT’s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6EAD86F-5A8E-D967-A3BE-49347F74FAE3}"/>
              </a:ext>
            </a:extLst>
          </p:cNvPr>
          <p:cNvSpPr txBox="1">
            <a:spLocks/>
          </p:cNvSpPr>
          <p:nvPr/>
        </p:nvSpPr>
        <p:spPr>
          <a:xfrm>
            <a:off x="8748012" y="2861548"/>
            <a:ext cx="3016281" cy="341893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</a:p>
          <a:p>
            <a:pPr>
              <a:spcAft>
                <a:spcPts val="1800"/>
              </a:spcAft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Company representative or 3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party travel not required</a:t>
            </a:r>
            <a:r>
              <a:rPr lang="en-US" sz="1200" b="1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Customer views FAT equipment testing, approves and watches acceptance test via live video, allowing audience to comment and ask questions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Fully integrated test system environment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 step-by-step digital work process ensured that the FAT workforce is always compliant, efficient and inspection reports are generated automatically on-site.</a:t>
            </a:r>
          </a:p>
          <a:p>
            <a:pPr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DBFE634-84D4-DCF6-E72C-54115D272CCF}"/>
              </a:ext>
            </a:extLst>
          </p:cNvPr>
          <p:cNvSpPr txBox="1">
            <a:spLocks/>
          </p:cNvSpPr>
          <p:nvPr/>
        </p:nvSpPr>
        <p:spPr>
          <a:xfrm>
            <a:off x="5016898" y="2833637"/>
            <a:ext cx="3235606" cy="359026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>
              <a:lnSpc>
                <a:spcPct val="100000"/>
              </a:lnSpc>
              <a:tabLst>
                <a:tab pos="4965700" algn="l"/>
              </a:tabLst>
            </a:pPr>
            <a:r>
              <a:rPr lang="en-US" sz="1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Challenge</a:t>
            </a:r>
          </a:p>
          <a:p>
            <a:pPr>
              <a:lnSpc>
                <a:spcPct val="100000"/>
              </a:lnSpc>
              <a:tabLst>
                <a:tab pos="4965700" algn="l"/>
              </a:tabLst>
            </a:pPr>
            <a:endParaRPr lang="en-US" sz="1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tabLst>
                <a:tab pos="4965700" algn="l"/>
              </a:tabLst>
            </a:pPr>
            <a:r>
              <a:rPr lang="en-US" sz="1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Project completion impact &amp; delayed deliveries due to travel restrictions and border closures</a:t>
            </a:r>
          </a:p>
          <a:p>
            <a:pPr>
              <a:lnSpc>
                <a:spcPct val="100000"/>
              </a:lnSpc>
              <a:tabLst>
                <a:tab pos="4965700" algn="l"/>
              </a:tabLst>
            </a:pPr>
            <a:endParaRPr lang="en-US" sz="1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965700" algn="l"/>
              </a:tabLst>
            </a:pPr>
            <a:r>
              <a:rPr lang="en-US" sz="1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Delayed and disrupted OEM equipment construction and delivery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965700" algn="l"/>
              </a:tabLst>
            </a:pPr>
            <a:endParaRPr lang="en-US" sz="1200" dirty="0"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965700" algn="l"/>
              </a:tabLst>
            </a:pPr>
            <a:r>
              <a:rPr lang="en-US" sz="1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Risk of other costs and expenses incurred due to late project completion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965700" algn="l"/>
              </a:tabLst>
            </a:pPr>
            <a:endParaRPr lang="en-US" sz="1200" dirty="0"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965700" algn="l"/>
              </a:tabLst>
            </a:pPr>
            <a:r>
              <a:rPr lang="en-US" sz="1200" dirty="0" err="1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Entreprise</a:t>
            </a:r>
            <a:r>
              <a:rPr lang="en-US" sz="1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aims to increase workers safety, productivity and operational efficiencies. Unlocking major cost savings and environmental impacts</a:t>
            </a:r>
          </a:p>
        </p:txBody>
      </p:sp>
      <p:sp>
        <p:nvSpPr>
          <p:cNvPr id="21" name="Tekstvak 14">
            <a:extLst>
              <a:ext uri="{FF2B5EF4-FFF2-40B4-BE49-F238E27FC236}">
                <a16:creationId xmlns:a16="http://schemas.microsoft.com/office/drawing/2014/main" id="{BF7E2B89-76A7-058B-37EA-0B0B11715B1D}"/>
              </a:ext>
            </a:extLst>
          </p:cNvPr>
          <p:cNvSpPr txBox="1"/>
          <p:nvPr/>
        </p:nvSpPr>
        <p:spPr>
          <a:xfrm>
            <a:off x="9859539" y="1675293"/>
            <a:ext cx="189466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Increased service level &amp; going paperless</a:t>
            </a:r>
          </a:p>
        </p:txBody>
      </p:sp>
      <p:sp>
        <p:nvSpPr>
          <p:cNvPr id="22" name="Tekstvak 28">
            <a:extLst>
              <a:ext uri="{FF2B5EF4-FFF2-40B4-BE49-F238E27FC236}">
                <a16:creationId xmlns:a16="http://schemas.microsoft.com/office/drawing/2014/main" id="{DC031552-5A02-4CEF-1A03-E7E32556BA0D}"/>
              </a:ext>
            </a:extLst>
          </p:cNvPr>
          <p:cNvSpPr txBox="1"/>
          <p:nvPr/>
        </p:nvSpPr>
        <p:spPr>
          <a:xfrm>
            <a:off x="427707" y="4395148"/>
            <a:ext cx="4095758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REMOTE FACTORY ACCEPTANCE TEST</a:t>
            </a:r>
          </a:p>
        </p:txBody>
      </p:sp>
      <p:pic>
        <p:nvPicPr>
          <p:cNvPr id="23" name="Afbeelding 2">
            <a:extLst>
              <a:ext uri="{FF2B5EF4-FFF2-40B4-BE49-F238E27FC236}">
                <a16:creationId xmlns:a16="http://schemas.microsoft.com/office/drawing/2014/main" id="{4DE4398C-46D1-0521-AB17-2138BA3E3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521"/>
          <a:stretch/>
        </p:blipFill>
        <p:spPr>
          <a:xfrm>
            <a:off x="462359" y="1643762"/>
            <a:ext cx="4059031" cy="2751385"/>
          </a:xfrm>
          <a:prstGeom prst="rect">
            <a:avLst/>
          </a:prstGeom>
        </p:spPr>
      </p:pic>
      <p:pic>
        <p:nvPicPr>
          <p:cNvPr id="24" name="Picture 10" descr="Gerelateerde afbeelding">
            <a:extLst>
              <a:ext uri="{FF2B5EF4-FFF2-40B4-BE49-F238E27FC236}">
                <a16:creationId xmlns:a16="http://schemas.microsoft.com/office/drawing/2014/main" id="{4D928DCF-19A3-BF3F-906E-F492E7601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7" y="4703815"/>
            <a:ext cx="2772912" cy="187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fbeelding 16">
            <a:extLst>
              <a:ext uri="{FF2B5EF4-FFF2-40B4-BE49-F238E27FC236}">
                <a16:creationId xmlns:a16="http://schemas.microsoft.com/office/drawing/2014/main" id="{E80A45D2-CD0C-555F-E046-994D5F6A8B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489" y="4703814"/>
            <a:ext cx="1448901" cy="1875945"/>
          </a:xfrm>
          <a:prstGeom prst="rect">
            <a:avLst/>
          </a:prstGeom>
        </p:spPr>
      </p:pic>
      <p:pic>
        <p:nvPicPr>
          <p:cNvPr id="27" name="Picture 2" descr="Performance Icons - Download Free Vector Icons | Noun Project">
            <a:extLst>
              <a:ext uri="{FF2B5EF4-FFF2-40B4-BE49-F238E27FC236}">
                <a16:creationId xmlns:a16="http://schemas.microsoft.com/office/drawing/2014/main" id="{7D3F38E1-755C-8D16-317B-436D192A4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041" y="1687332"/>
            <a:ext cx="662996" cy="66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53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DBD0480C-E0BE-403E-81E5-5EA4D6457E2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83616E3-C625-34E0-D0E5-544EF2B2D8F8}"/>
              </a:ext>
            </a:extLst>
          </p:cNvPr>
          <p:cNvSpPr txBox="1"/>
          <p:nvPr/>
        </p:nvSpPr>
        <p:spPr>
          <a:xfrm>
            <a:off x="337241" y="1045037"/>
            <a:ext cx="11338821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b="1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venir Next"/>
                <a:cs typeface="Arial" panose="020B0604020202020204" pitchFamily="34" charset="0"/>
                <a:sym typeface="Avenir Next"/>
              </a:rPr>
              <a:t>Start Work &gt;&gt;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5" name="Tekstvak 9">
            <a:extLst>
              <a:ext uri="{FF2B5EF4-FFF2-40B4-BE49-F238E27FC236}">
                <a16:creationId xmlns:a16="http://schemas.microsoft.com/office/drawing/2014/main" id="{6CBF40F6-6B7E-EA64-E91D-7CEAA8423870}"/>
              </a:ext>
            </a:extLst>
          </p:cNvPr>
          <p:cNvSpPr txBox="1"/>
          <p:nvPr/>
        </p:nvSpPr>
        <p:spPr>
          <a:xfrm>
            <a:off x="7038189" y="1841242"/>
            <a:ext cx="391699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Verification of inspector/user</a:t>
            </a:r>
          </a:p>
          <a:p>
            <a:pPr marL="285750" indent="-285750" algn="ctr"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92D050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Richard Baars</a:t>
            </a:r>
          </a:p>
          <a:p>
            <a:pPr algn="ctr">
              <a:buClr>
                <a:srgbClr val="92D050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Global Veritas</a:t>
            </a:r>
          </a:p>
          <a:p>
            <a:pPr algn="ctr">
              <a:buClr>
                <a:srgbClr val="92D050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ISO 9712 NDT level III</a:t>
            </a:r>
          </a:p>
          <a:p>
            <a:pPr marL="285750" indent="-285750" algn="ctr"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92D050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Specialties: NDT, Inspections, Valve Testing,</a:t>
            </a:r>
          </a:p>
          <a:p>
            <a:pPr algn="ctr">
              <a:buClr>
                <a:srgbClr val="92D050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Leak Testing, Fugitive Emission Testing</a:t>
            </a:r>
          </a:p>
          <a:p>
            <a:pPr marL="285750" indent="-285750" algn="ctr"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92D050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Approval: Shell, Total, BP, ExxonMobil</a:t>
            </a:r>
          </a:p>
          <a:p>
            <a:pPr marL="285750" indent="-285750" algn="ctr"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Verification of (remote) device</a:t>
            </a:r>
          </a:p>
          <a:p>
            <a:pPr algn="ctr">
              <a:buClr>
                <a:srgbClr val="92D050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92D050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Smart Phone, Tablet, Smart Glass, Head Mounted Tablet, Portable Camera</a:t>
            </a:r>
          </a:p>
        </p:txBody>
      </p:sp>
      <p:pic>
        <p:nvPicPr>
          <p:cNvPr id="36" name="Afbeelding 11">
            <a:extLst>
              <a:ext uri="{FF2B5EF4-FFF2-40B4-BE49-F238E27FC236}">
                <a16:creationId xmlns:a16="http://schemas.microsoft.com/office/drawing/2014/main" id="{82A8F8D4-87C1-5DC6-6CC5-A1996B9856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689" y="3372458"/>
            <a:ext cx="366201" cy="324698"/>
          </a:xfrm>
          <a:prstGeom prst="rect">
            <a:avLst/>
          </a:prstGeom>
        </p:spPr>
      </p:pic>
      <p:pic>
        <p:nvPicPr>
          <p:cNvPr id="37" name="Afbeelding 15">
            <a:extLst>
              <a:ext uri="{FF2B5EF4-FFF2-40B4-BE49-F238E27FC236}">
                <a16:creationId xmlns:a16="http://schemas.microsoft.com/office/drawing/2014/main" id="{7669C84F-CADF-DCEF-9983-CB175480F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86" y="1763081"/>
            <a:ext cx="1567765" cy="1568530"/>
          </a:xfrm>
          <a:prstGeom prst="rect">
            <a:avLst/>
          </a:prstGeom>
        </p:spPr>
      </p:pic>
      <p:pic>
        <p:nvPicPr>
          <p:cNvPr id="38" name="Afbeelding 17">
            <a:extLst>
              <a:ext uri="{FF2B5EF4-FFF2-40B4-BE49-F238E27FC236}">
                <a16:creationId xmlns:a16="http://schemas.microsoft.com/office/drawing/2014/main" id="{E634A2F8-4DA6-66B6-9E89-25BB0498CE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87" y="1903130"/>
            <a:ext cx="1591884" cy="682602"/>
          </a:xfrm>
          <a:prstGeom prst="rect">
            <a:avLst/>
          </a:prstGeom>
        </p:spPr>
      </p:pic>
      <p:sp>
        <p:nvSpPr>
          <p:cNvPr id="39" name="Tekstvak 19">
            <a:extLst>
              <a:ext uri="{FF2B5EF4-FFF2-40B4-BE49-F238E27FC236}">
                <a16:creationId xmlns:a16="http://schemas.microsoft.com/office/drawing/2014/main" id="{8E7E468E-1C39-70D2-90C1-779DBD615737}"/>
              </a:ext>
            </a:extLst>
          </p:cNvPr>
          <p:cNvSpPr txBox="1"/>
          <p:nvPr/>
        </p:nvSpPr>
        <p:spPr>
          <a:xfrm>
            <a:off x="2005128" y="2644707"/>
            <a:ext cx="198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92D050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Eyes On Site</a:t>
            </a:r>
          </a:p>
          <a:p>
            <a:pPr algn="ctr">
              <a:buClr>
                <a:srgbClr val="92D050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Scan Login Card</a:t>
            </a:r>
          </a:p>
        </p:txBody>
      </p:sp>
      <p:sp>
        <p:nvSpPr>
          <p:cNvPr id="40" name="Rechthoek 21">
            <a:extLst>
              <a:ext uri="{FF2B5EF4-FFF2-40B4-BE49-F238E27FC236}">
                <a16:creationId xmlns:a16="http://schemas.microsoft.com/office/drawing/2014/main" id="{60365728-CF11-DE6B-B1D1-05E0E0A223BB}"/>
              </a:ext>
            </a:extLst>
          </p:cNvPr>
          <p:cNvSpPr/>
          <p:nvPr/>
        </p:nvSpPr>
        <p:spPr>
          <a:xfrm>
            <a:off x="457146" y="1711705"/>
            <a:ext cx="3553977" cy="1660753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42" name="Afbeelding 29">
            <a:extLst>
              <a:ext uri="{FF2B5EF4-FFF2-40B4-BE49-F238E27FC236}">
                <a16:creationId xmlns:a16="http://schemas.microsoft.com/office/drawing/2014/main" id="{AA3CE768-5B40-576D-B9DF-DE04F6C91B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95" y="5928427"/>
            <a:ext cx="539987" cy="539987"/>
          </a:xfrm>
          <a:prstGeom prst="rect">
            <a:avLst/>
          </a:prstGeom>
        </p:spPr>
      </p:pic>
      <p:pic>
        <p:nvPicPr>
          <p:cNvPr id="43" name="Afbeelding 37">
            <a:extLst>
              <a:ext uri="{FF2B5EF4-FFF2-40B4-BE49-F238E27FC236}">
                <a16:creationId xmlns:a16="http://schemas.microsoft.com/office/drawing/2014/main" id="{6E214F73-1EC8-B0AC-D509-45D13302D7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381" y="4727660"/>
            <a:ext cx="1819209" cy="1843125"/>
          </a:xfrm>
          <a:prstGeom prst="rect">
            <a:avLst/>
          </a:prstGeom>
        </p:spPr>
      </p:pic>
      <p:pic>
        <p:nvPicPr>
          <p:cNvPr id="44" name="Afbeelding 1">
            <a:extLst>
              <a:ext uri="{FF2B5EF4-FFF2-40B4-BE49-F238E27FC236}">
                <a16:creationId xmlns:a16="http://schemas.microsoft.com/office/drawing/2014/main" id="{9FB0652B-3413-E54C-3159-0ECC8B077A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9386" y="3461912"/>
            <a:ext cx="1176294" cy="1176294"/>
          </a:xfrm>
          <a:prstGeom prst="rect">
            <a:avLst/>
          </a:prstGeom>
        </p:spPr>
      </p:pic>
      <p:pic>
        <p:nvPicPr>
          <p:cNvPr id="45" name="Afbeelding 4">
            <a:extLst>
              <a:ext uri="{FF2B5EF4-FFF2-40B4-BE49-F238E27FC236}">
                <a16:creationId xmlns:a16="http://schemas.microsoft.com/office/drawing/2014/main" id="{F7C254A7-E889-AF52-C657-B0EE0C8BB6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146" y="3461912"/>
            <a:ext cx="1176294" cy="1176294"/>
          </a:xfrm>
          <a:prstGeom prst="rect">
            <a:avLst/>
          </a:prstGeom>
        </p:spPr>
      </p:pic>
      <p:pic>
        <p:nvPicPr>
          <p:cNvPr id="46" name="Afbeelding 6">
            <a:extLst>
              <a:ext uri="{FF2B5EF4-FFF2-40B4-BE49-F238E27FC236}">
                <a16:creationId xmlns:a16="http://schemas.microsoft.com/office/drawing/2014/main" id="{D316DF4B-314A-24BF-3B6B-735B95C5C0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3266" y="3461912"/>
            <a:ext cx="1176294" cy="117629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CDD0C49-DFB6-FDBE-1177-171BDCE19448}"/>
              </a:ext>
            </a:extLst>
          </p:cNvPr>
          <p:cNvSpPr/>
          <p:nvPr/>
        </p:nvSpPr>
        <p:spPr>
          <a:xfrm>
            <a:off x="7038189" y="2338811"/>
            <a:ext cx="3916999" cy="2136936"/>
          </a:xfrm>
          <a:prstGeom prst="rect">
            <a:avLst/>
          </a:prstGeom>
          <a:noFill/>
          <a:ln cmpd="dbl">
            <a:solidFill>
              <a:srgbClr val="6CB7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037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DBD0480C-E0BE-403E-81E5-5EA4D6457E2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83616E3-C625-34E0-D0E5-544EF2B2D8F8}"/>
              </a:ext>
            </a:extLst>
          </p:cNvPr>
          <p:cNvSpPr txBox="1"/>
          <p:nvPr/>
        </p:nvSpPr>
        <p:spPr>
          <a:xfrm>
            <a:off x="337241" y="1045037"/>
            <a:ext cx="11338821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b="1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venir Next"/>
                <a:cs typeface="Arial" panose="020B0604020202020204" pitchFamily="34" charset="0"/>
                <a:sym typeface="Avenir Next"/>
              </a:rPr>
              <a:t>Home &gt;&gt;</a:t>
            </a:r>
          </a:p>
        </p:txBody>
      </p:sp>
      <p:pic>
        <p:nvPicPr>
          <p:cNvPr id="36" name="Afbeelding 11">
            <a:extLst>
              <a:ext uri="{FF2B5EF4-FFF2-40B4-BE49-F238E27FC236}">
                <a16:creationId xmlns:a16="http://schemas.microsoft.com/office/drawing/2014/main" id="{82A8F8D4-87C1-5DC6-6CC5-A1996B9856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689" y="3372458"/>
            <a:ext cx="366201" cy="324698"/>
          </a:xfrm>
          <a:prstGeom prst="rect">
            <a:avLst/>
          </a:prstGeom>
        </p:spPr>
      </p:pic>
      <p:sp>
        <p:nvSpPr>
          <p:cNvPr id="40" name="Rechthoek 21">
            <a:extLst>
              <a:ext uri="{FF2B5EF4-FFF2-40B4-BE49-F238E27FC236}">
                <a16:creationId xmlns:a16="http://schemas.microsoft.com/office/drawing/2014/main" id="{60365728-CF11-DE6B-B1D1-05E0E0A223BB}"/>
              </a:ext>
            </a:extLst>
          </p:cNvPr>
          <p:cNvSpPr/>
          <p:nvPr/>
        </p:nvSpPr>
        <p:spPr>
          <a:xfrm>
            <a:off x="457146" y="1711705"/>
            <a:ext cx="3553977" cy="1660753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16" name="Afbeelding 1">
            <a:extLst>
              <a:ext uri="{FF2B5EF4-FFF2-40B4-BE49-F238E27FC236}">
                <a16:creationId xmlns:a16="http://schemas.microsoft.com/office/drawing/2014/main" id="{63194A7E-0F9B-9FFB-2D70-0361507FA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19" y="4588786"/>
            <a:ext cx="5256532" cy="1364879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270FCB47-65AD-856E-F2D9-30E52600946A}"/>
              </a:ext>
            </a:extLst>
          </p:cNvPr>
          <p:cNvGrpSpPr/>
          <p:nvPr/>
        </p:nvGrpSpPr>
        <p:grpSpPr>
          <a:xfrm>
            <a:off x="881602" y="5112629"/>
            <a:ext cx="991182" cy="564441"/>
            <a:chOff x="1561205" y="6907368"/>
            <a:chExt cx="991182" cy="564441"/>
          </a:xfrm>
        </p:grpSpPr>
        <p:sp>
          <p:nvSpPr>
            <p:cNvPr id="17" name="Rechthoek: afgeronde hoeken 9">
              <a:extLst>
                <a:ext uri="{FF2B5EF4-FFF2-40B4-BE49-F238E27FC236}">
                  <a16:creationId xmlns:a16="http://schemas.microsoft.com/office/drawing/2014/main" id="{6C4D05D7-33A0-076B-F5AB-36DB2DF80B5F}"/>
                </a:ext>
              </a:extLst>
            </p:cNvPr>
            <p:cNvSpPr/>
            <p:nvPr/>
          </p:nvSpPr>
          <p:spPr>
            <a:xfrm rot="21408087">
              <a:off x="1561205" y="6907368"/>
              <a:ext cx="991182" cy="564441"/>
            </a:xfrm>
            <a:prstGeom prst="roundRect">
              <a:avLst/>
            </a:prstGeom>
            <a:solidFill>
              <a:srgbClr val="4444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Afbeelding 6">
              <a:extLst>
                <a:ext uri="{FF2B5EF4-FFF2-40B4-BE49-F238E27FC236}">
                  <a16:creationId xmlns:a16="http://schemas.microsoft.com/office/drawing/2014/main" id="{E0FCB6F8-DE03-1B68-46D7-FB6775E81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408778">
              <a:off x="1603984" y="6958250"/>
              <a:ext cx="912512" cy="450061"/>
            </a:xfrm>
            <a:prstGeom prst="rect">
              <a:avLst/>
            </a:prstGeom>
          </p:spPr>
        </p:pic>
      </p:grpSp>
      <p:sp>
        <p:nvSpPr>
          <p:cNvPr id="28" name="Tekstvak 19">
            <a:extLst>
              <a:ext uri="{FF2B5EF4-FFF2-40B4-BE49-F238E27FC236}">
                <a16:creationId xmlns:a16="http://schemas.microsoft.com/office/drawing/2014/main" id="{C6AA24FB-44AE-2EA3-F90C-14C653AC78D1}"/>
              </a:ext>
            </a:extLst>
          </p:cNvPr>
          <p:cNvSpPr txBox="1"/>
          <p:nvPr/>
        </p:nvSpPr>
        <p:spPr>
          <a:xfrm>
            <a:off x="6467135" y="1980934"/>
            <a:ext cx="52677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Active a job</a:t>
            </a:r>
          </a:p>
          <a:p>
            <a:pPr lvl="1">
              <a:buClr>
                <a:srgbClr val="92D050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Clr>
                <a:srgbClr val="92D050"/>
              </a:buClr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“Case: 725272730706”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Completed jobs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Frequently used workflows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 multilingual voice commands 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Speech-to-text dictation technology and free your hands from typing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Wireless data transfer via WIFI  Bluetooth®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77669917-112C-5F75-FB8C-7FF6625A91B1}"/>
              </a:ext>
            </a:extLst>
          </p:cNvPr>
          <p:cNvGrpSpPr/>
          <p:nvPr/>
        </p:nvGrpSpPr>
        <p:grpSpPr>
          <a:xfrm>
            <a:off x="555067" y="1999004"/>
            <a:ext cx="4438848" cy="1569660"/>
            <a:chOff x="1498252" y="3134320"/>
            <a:chExt cx="4438848" cy="1569660"/>
          </a:xfrm>
        </p:grpSpPr>
        <p:sp>
          <p:nvSpPr>
            <p:cNvPr id="19" name="Tekstvak 8">
              <a:extLst>
                <a:ext uri="{FF2B5EF4-FFF2-40B4-BE49-F238E27FC236}">
                  <a16:creationId xmlns:a16="http://schemas.microsoft.com/office/drawing/2014/main" id="{59ABA073-0419-0BD2-FC15-A5C1FCDC5933}"/>
                </a:ext>
              </a:extLst>
            </p:cNvPr>
            <p:cNvSpPr txBox="1"/>
            <p:nvPr/>
          </p:nvSpPr>
          <p:spPr>
            <a:xfrm>
              <a:off x="1498252" y="3134320"/>
              <a:ext cx="4438848" cy="156966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>
                <a:buClr>
                  <a:srgbClr val="92D050"/>
                </a:buClr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92D050"/>
                </a:buClr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92D050"/>
                </a:buClr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92D050"/>
                </a:buClr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  My Tasks	    New Task        Scan Task          Call Support</a:t>
              </a:r>
            </a:p>
            <a:p>
              <a:pPr>
                <a:buClr>
                  <a:srgbClr val="92D050"/>
                </a:buClr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92D050"/>
                </a:buClr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92D050"/>
                </a:buClr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92D050"/>
                </a:buClr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    Settings  	    Workflows	   Preview Mod        Exit Application</a:t>
              </a:r>
            </a:p>
          </p:txBody>
        </p:sp>
        <p:pic>
          <p:nvPicPr>
            <p:cNvPr id="21" name="Afbeelding 11">
              <a:extLst>
                <a:ext uri="{FF2B5EF4-FFF2-40B4-BE49-F238E27FC236}">
                  <a16:creationId xmlns:a16="http://schemas.microsoft.com/office/drawing/2014/main" id="{DAE7FBC5-D539-29F1-0A33-A4CEAB123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666" y="3253633"/>
              <a:ext cx="405745" cy="405745"/>
            </a:xfrm>
            <a:prstGeom prst="rect">
              <a:avLst/>
            </a:prstGeom>
          </p:spPr>
        </p:pic>
        <p:pic>
          <p:nvPicPr>
            <p:cNvPr id="22" name="Picture 2" descr="Afbeeldingsresultaat voor tasks icon&quot;">
              <a:extLst>
                <a:ext uri="{FF2B5EF4-FFF2-40B4-BE49-F238E27FC236}">
                  <a16:creationId xmlns:a16="http://schemas.microsoft.com/office/drawing/2014/main" id="{22925600-434A-739F-F776-DDD866EC5A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355" y="3181624"/>
              <a:ext cx="348150" cy="463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Afbeelding 13">
              <a:extLst>
                <a:ext uri="{FF2B5EF4-FFF2-40B4-BE49-F238E27FC236}">
                  <a16:creationId xmlns:a16="http://schemas.microsoft.com/office/drawing/2014/main" id="{F13BD603-FFC8-C46F-0514-3368BE17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467" y="3181625"/>
              <a:ext cx="517743" cy="517743"/>
            </a:xfrm>
            <a:prstGeom prst="rect">
              <a:avLst/>
            </a:prstGeom>
          </p:spPr>
        </p:pic>
        <p:pic>
          <p:nvPicPr>
            <p:cNvPr id="24" name="Afbeelding 14">
              <a:extLst>
                <a:ext uri="{FF2B5EF4-FFF2-40B4-BE49-F238E27FC236}">
                  <a16:creationId xmlns:a16="http://schemas.microsoft.com/office/drawing/2014/main" id="{A7241A88-7338-A941-6C51-B19DE5B9C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0456" y="4011943"/>
              <a:ext cx="459922" cy="459922"/>
            </a:xfrm>
            <a:prstGeom prst="rect">
              <a:avLst/>
            </a:prstGeom>
          </p:spPr>
        </p:pic>
        <p:pic>
          <p:nvPicPr>
            <p:cNvPr id="25" name="Afbeelding 15">
              <a:extLst>
                <a:ext uri="{FF2B5EF4-FFF2-40B4-BE49-F238E27FC236}">
                  <a16:creationId xmlns:a16="http://schemas.microsoft.com/office/drawing/2014/main" id="{AC67EAE8-7F40-A165-FCB3-D31DF4240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363" y="4010671"/>
              <a:ext cx="461195" cy="461195"/>
            </a:xfrm>
            <a:prstGeom prst="rect">
              <a:avLst/>
            </a:prstGeom>
          </p:spPr>
        </p:pic>
        <p:pic>
          <p:nvPicPr>
            <p:cNvPr id="26" name="Picture 4" descr="Afbeeldingsresultaat voor preveiw icon&quot;">
              <a:extLst>
                <a:ext uri="{FF2B5EF4-FFF2-40B4-BE49-F238E27FC236}">
                  <a16:creationId xmlns:a16="http://schemas.microsoft.com/office/drawing/2014/main" id="{99B45C04-1C50-5E6F-4E4C-7C7DB7556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245" y="4083133"/>
              <a:ext cx="530111" cy="327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Afbeelding 17">
              <a:extLst>
                <a:ext uri="{FF2B5EF4-FFF2-40B4-BE49-F238E27FC236}">
                  <a16:creationId xmlns:a16="http://schemas.microsoft.com/office/drawing/2014/main" id="{5202A81B-8FB7-FBBA-ABF2-BE35AA764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3915" y="4045721"/>
              <a:ext cx="388731" cy="388731"/>
            </a:xfrm>
            <a:prstGeom prst="rect">
              <a:avLst/>
            </a:prstGeom>
          </p:spPr>
        </p:pic>
        <p:pic>
          <p:nvPicPr>
            <p:cNvPr id="29" name="Afbeelding 22">
              <a:extLst>
                <a:ext uri="{FF2B5EF4-FFF2-40B4-BE49-F238E27FC236}">
                  <a16:creationId xmlns:a16="http://schemas.microsoft.com/office/drawing/2014/main" id="{298120C2-8F5A-5929-F149-B1EAE620C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644" y="3253632"/>
              <a:ext cx="442936" cy="442936"/>
            </a:xfrm>
            <a:prstGeom prst="rect">
              <a:avLst/>
            </a:prstGeom>
          </p:spPr>
        </p:pic>
      </p:grpSp>
      <p:cxnSp>
        <p:nvCxnSpPr>
          <p:cNvPr id="30" name="Rechte verbindingslijn 27">
            <a:extLst>
              <a:ext uri="{FF2B5EF4-FFF2-40B4-BE49-F238E27FC236}">
                <a16:creationId xmlns:a16="http://schemas.microsoft.com/office/drawing/2014/main" id="{49AA7F3D-6EC4-CBE5-AE6C-69BC9878F140}"/>
              </a:ext>
            </a:extLst>
          </p:cNvPr>
          <p:cNvCxnSpPr>
            <a:cxnSpLocks/>
          </p:cNvCxnSpPr>
          <p:nvPr/>
        </p:nvCxnSpPr>
        <p:spPr>
          <a:xfrm>
            <a:off x="747822" y="3790966"/>
            <a:ext cx="169449" cy="1347527"/>
          </a:xfrm>
          <a:prstGeom prst="line">
            <a:avLst/>
          </a:prstGeom>
          <a:ln w="19050">
            <a:solidFill>
              <a:srgbClr val="6CB74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hoek: afgeronde hoeken 2">
            <a:extLst>
              <a:ext uri="{FF2B5EF4-FFF2-40B4-BE49-F238E27FC236}">
                <a16:creationId xmlns:a16="http://schemas.microsoft.com/office/drawing/2014/main" id="{0E59730C-ADEF-2FDD-7314-622C5431BFAC}"/>
              </a:ext>
            </a:extLst>
          </p:cNvPr>
          <p:cNvSpPr/>
          <p:nvPr/>
        </p:nvSpPr>
        <p:spPr>
          <a:xfrm>
            <a:off x="528057" y="1875672"/>
            <a:ext cx="4584663" cy="1915294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Rechte verbindingslijn 29">
            <a:extLst>
              <a:ext uri="{FF2B5EF4-FFF2-40B4-BE49-F238E27FC236}">
                <a16:creationId xmlns:a16="http://schemas.microsoft.com/office/drawing/2014/main" id="{DC10BEDB-4450-BB5F-C8C5-5E8C344D8ECB}"/>
              </a:ext>
            </a:extLst>
          </p:cNvPr>
          <p:cNvCxnSpPr>
            <a:cxnSpLocks/>
          </p:cNvCxnSpPr>
          <p:nvPr/>
        </p:nvCxnSpPr>
        <p:spPr>
          <a:xfrm flipH="1">
            <a:off x="1883178" y="3790966"/>
            <a:ext cx="2963142" cy="1355329"/>
          </a:xfrm>
          <a:prstGeom prst="line">
            <a:avLst/>
          </a:prstGeom>
          <a:ln w="19050">
            <a:solidFill>
              <a:srgbClr val="6CB74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05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DBD0480C-E0BE-403E-81E5-5EA4D6457E2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Afbeelding 9">
            <a:extLst>
              <a:ext uri="{FF2B5EF4-FFF2-40B4-BE49-F238E27FC236}">
                <a16:creationId xmlns:a16="http://schemas.microsoft.com/office/drawing/2014/main" id="{B7850153-A618-B7BA-2EF2-39D1F7C63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003" y="1646368"/>
            <a:ext cx="3215852" cy="1804677"/>
          </a:xfrm>
          <a:prstGeom prst="rect">
            <a:avLst/>
          </a:prstGeom>
        </p:spPr>
      </p:pic>
      <p:pic>
        <p:nvPicPr>
          <p:cNvPr id="34" name="Afbeelding 11">
            <a:extLst>
              <a:ext uri="{FF2B5EF4-FFF2-40B4-BE49-F238E27FC236}">
                <a16:creationId xmlns:a16="http://schemas.microsoft.com/office/drawing/2014/main" id="{88ABE9CC-22F5-FFA7-97E7-0AD21AC1E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587" y="2665193"/>
            <a:ext cx="3215852" cy="1813524"/>
          </a:xfrm>
          <a:prstGeom prst="rect">
            <a:avLst/>
          </a:prstGeom>
        </p:spPr>
      </p:pic>
      <p:pic>
        <p:nvPicPr>
          <p:cNvPr id="35" name="Afbeelding 13">
            <a:extLst>
              <a:ext uri="{FF2B5EF4-FFF2-40B4-BE49-F238E27FC236}">
                <a16:creationId xmlns:a16="http://schemas.microsoft.com/office/drawing/2014/main" id="{E175967E-27FB-5196-6231-6EE3F65CD8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397" y="3645277"/>
            <a:ext cx="3215852" cy="1806615"/>
          </a:xfrm>
          <a:prstGeom prst="rect">
            <a:avLst/>
          </a:prstGeom>
        </p:spPr>
      </p:pic>
      <p:pic>
        <p:nvPicPr>
          <p:cNvPr id="37" name="Afbeelding 15">
            <a:extLst>
              <a:ext uri="{FF2B5EF4-FFF2-40B4-BE49-F238E27FC236}">
                <a16:creationId xmlns:a16="http://schemas.microsoft.com/office/drawing/2014/main" id="{4464832B-2381-488E-B724-107011B308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447" y="4737999"/>
            <a:ext cx="3205097" cy="1806615"/>
          </a:xfrm>
          <a:prstGeom prst="rect">
            <a:avLst/>
          </a:prstGeom>
        </p:spPr>
      </p:pic>
      <p:pic>
        <p:nvPicPr>
          <p:cNvPr id="38" name="Afbeelding 19">
            <a:extLst>
              <a:ext uri="{FF2B5EF4-FFF2-40B4-BE49-F238E27FC236}">
                <a16:creationId xmlns:a16="http://schemas.microsoft.com/office/drawing/2014/main" id="{FAAA4F8D-7A35-992B-A579-4355B86FDB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15" y="5258633"/>
            <a:ext cx="1239414" cy="1239414"/>
          </a:xfrm>
          <a:prstGeom prst="rect">
            <a:avLst/>
          </a:prstGeom>
        </p:spPr>
      </p:pic>
      <p:pic>
        <p:nvPicPr>
          <p:cNvPr id="39" name="Afbeelding 21">
            <a:extLst>
              <a:ext uri="{FF2B5EF4-FFF2-40B4-BE49-F238E27FC236}">
                <a16:creationId xmlns:a16="http://schemas.microsoft.com/office/drawing/2014/main" id="{6C19252C-F1BA-CDBA-4B49-A43D2A16ED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5630" y="5271842"/>
            <a:ext cx="1326969" cy="1226204"/>
          </a:xfrm>
          <a:prstGeom prst="rect">
            <a:avLst/>
          </a:prstGeom>
        </p:spPr>
      </p:pic>
      <p:pic>
        <p:nvPicPr>
          <p:cNvPr id="41" name="Afbeelding 2">
            <a:extLst>
              <a:ext uri="{FF2B5EF4-FFF2-40B4-BE49-F238E27FC236}">
                <a16:creationId xmlns:a16="http://schemas.microsoft.com/office/drawing/2014/main" id="{13047285-41A1-4FB5-8DC2-976AF6F11E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1569" y="1783008"/>
            <a:ext cx="3094494" cy="166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1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DBD0480C-E0BE-403E-81E5-5EA4D6457E2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Afbeelding 19">
            <a:extLst>
              <a:ext uri="{FF2B5EF4-FFF2-40B4-BE49-F238E27FC236}">
                <a16:creationId xmlns:a16="http://schemas.microsoft.com/office/drawing/2014/main" id="{FAAA4F8D-7A35-992B-A579-4355B86FD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15" y="5258633"/>
            <a:ext cx="1239414" cy="1239414"/>
          </a:xfrm>
          <a:prstGeom prst="rect">
            <a:avLst/>
          </a:prstGeom>
        </p:spPr>
      </p:pic>
      <p:pic>
        <p:nvPicPr>
          <p:cNvPr id="39" name="Afbeelding 21">
            <a:extLst>
              <a:ext uri="{FF2B5EF4-FFF2-40B4-BE49-F238E27FC236}">
                <a16:creationId xmlns:a16="http://schemas.microsoft.com/office/drawing/2014/main" id="{6C19252C-F1BA-CDBA-4B49-A43D2A16ED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5630" y="5271842"/>
            <a:ext cx="1326969" cy="1226204"/>
          </a:xfrm>
          <a:prstGeom prst="rect">
            <a:avLst/>
          </a:prstGeom>
        </p:spPr>
      </p:pic>
      <p:pic>
        <p:nvPicPr>
          <p:cNvPr id="41" name="Afbeelding 2">
            <a:extLst>
              <a:ext uri="{FF2B5EF4-FFF2-40B4-BE49-F238E27FC236}">
                <a16:creationId xmlns:a16="http://schemas.microsoft.com/office/drawing/2014/main" id="{13047285-41A1-4FB5-8DC2-976AF6F11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569" y="1783008"/>
            <a:ext cx="3094494" cy="1668037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5F012375-A2CE-5B9C-A3EA-2BAC4AC08877}"/>
              </a:ext>
            </a:extLst>
          </p:cNvPr>
          <p:cNvGrpSpPr/>
          <p:nvPr/>
        </p:nvGrpSpPr>
        <p:grpSpPr>
          <a:xfrm>
            <a:off x="2167079" y="1646369"/>
            <a:ext cx="6519722" cy="4906244"/>
            <a:chOff x="1354278" y="1646368"/>
            <a:chExt cx="9156385" cy="6890395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AB3ED75F-7181-B1D1-286A-3471799A6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278" y="1646368"/>
              <a:ext cx="4512307" cy="2542260"/>
            </a:xfrm>
            <a:prstGeom prst="rect">
              <a:avLst/>
            </a:prstGeom>
          </p:spPr>
        </p:pic>
        <p:pic>
          <p:nvPicPr>
            <p:cNvPr id="11" name="Afbeelding 11">
              <a:extLst>
                <a:ext uri="{FF2B5EF4-FFF2-40B4-BE49-F238E27FC236}">
                  <a16:creationId xmlns:a16="http://schemas.microsoft.com/office/drawing/2014/main" id="{1C922420-07DC-ABE4-1696-152DCD5AD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9427" y="3140814"/>
              <a:ext cx="4512306" cy="2538002"/>
            </a:xfrm>
            <a:prstGeom prst="rect">
              <a:avLst/>
            </a:prstGeom>
          </p:spPr>
        </p:pic>
        <p:pic>
          <p:nvPicPr>
            <p:cNvPr id="12" name="Afbeelding 13">
              <a:extLst>
                <a:ext uri="{FF2B5EF4-FFF2-40B4-BE49-F238E27FC236}">
                  <a16:creationId xmlns:a16="http://schemas.microsoft.com/office/drawing/2014/main" id="{6AFDEF2B-1D09-4A69-4BF3-A54EA554B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0134" y="4404888"/>
              <a:ext cx="4511170" cy="2544343"/>
            </a:xfrm>
            <a:prstGeom prst="rect">
              <a:avLst/>
            </a:prstGeom>
          </p:spPr>
        </p:pic>
        <p:pic>
          <p:nvPicPr>
            <p:cNvPr id="13" name="Afbeelding 17">
              <a:extLst>
                <a:ext uri="{FF2B5EF4-FFF2-40B4-BE49-F238E27FC236}">
                  <a16:creationId xmlns:a16="http://schemas.microsoft.com/office/drawing/2014/main" id="{B0B9F97B-9729-542F-2D5B-2C50D434B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111" y="5998761"/>
              <a:ext cx="4516552" cy="2538002"/>
            </a:xfrm>
            <a:prstGeom prst="rect">
              <a:avLst/>
            </a:prstGeom>
          </p:spPr>
        </p:pic>
        <p:pic>
          <p:nvPicPr>
            <p:cNvPr id="14" name="Picture 2" descr="Understanding end user valve approvals. Part 11c - Castings ...">
              <a:extLst>
                <a:ext uri="{FF2B5EF4-FFF2-40B4-BE49-F238E27FC236}">
                  <a16:creationId xmlns:a16="http://schemas.microsoft.com/office/drawing/2014/main" id="{A45DC266-2612-0721-4E17-869B9F2D62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9982" y="6521220"/>
              <a:ext cx="3006797" cy="1503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112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DBD0480C-E0BE-403E-81E5-5EA4D6457E2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fbeelding 5">
            <a:extLst>
              <a:ext uri="{FF2B5EF4-FFF2-40B4-BE49-F238E27FC236}">
                <a16:creationId xmlns:a16="http://schemas.microsoft.com/office/drawing/2014/main" id="{E52B9E0F-BA54-E083-9C11-94F5C5380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282" y="4795415"/>
            <a:ext cx="5256532" cy="1364879"/>
          </a:xfrm>
          <a:prstGeom prst="rect">
            <a:avLst/>
          </a:prstGeom>
          <a:ln>
            <a:noFill/>
          </a:ln>
        </p:spPr>
      </p:pic>
      <p:sp>
        <p:nvSpPr>
          <p:cNvPr id="16" name="Rechthoek: afgeronde hoeken 11">
            <a:extLst>
              <a:ext uri="{FF2B5EF4-FFF2-40B4-BE49-F238E27FC236}">
                <a16:creationId xmlns:a16="http://schemas.microsoft.com/office/drawing/2014/main" id="{4AA42BD9-7533-5F20-3D42-03A5B20BFF6A}"/>
              </a:ext>
            </a:extLst>
          </p:cNvPr>
          <p:cNvSpPr/>
          <p:nvPr/>
        </p:nvSpPr>
        <p:spPr>
          <a:xfrm>
            <a:off x="1519520" y="1756517"/>
            <a:ext cx="4584663" cy="1915294"/>
          </a:xfrm>
          <a:prstGeom prst="roundRect">
            <a:avLst/>
          </a:prstGeom>
          <a:noFill/>
          <a:ln>
            <a:solidFill>
              <a:srgbClr val="6CB7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kstvak 15">
            <a:extLst>
              <a:ext uri="{FF2B5EF4-FFF2-40B4-BE49-F238E27FC236}">
                <a16:creationId xmlns:a16="http://schemas.microsoft.com/office/drawing/2014/main" id="{60D156DA-D1B7-F3D3-A220-808E75C2792D}"/>
              </a:ext>
            </a:extLst>
          </p:cNvPr>
          <p:cNvSpPr txBox="1"/>
          <p:nvPr/>
        </p:nvSpPr>
        <p:spPr>
          <a:xfrm>
            <a:off x="1861614" y="1992901"/>
            <a:ext cx="5642121" cy="156966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		Verification	       Call Support</a:t>
            </a:r>
          </a:p>
          <a:p>
            <a:pPr>
              <a:buClr>
                <a:srgbClr val="92D050"/>
              </a:buClr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Signature Capture	Preview Mode    Exit Application</a:t>
            </a:r>
          </a:p>
        </p:txBody>
      </p:sp>
      <p:pic>
        <p:nvPicPr>
          <p:cNvPr id="18" name="Picture 4" descr="Afbeeldingsresultaat voor preveiw icon&quot;">
            <a:extLst>
              <a:ext uri="{FF2B5EF4-FFF2-40B4-BE49-F238E27FC236}">
                <a16:creationId xmlns:a16="http://schemas.microsoft.com/office/drawing/2014/main" id="{B3D64913-6A84-46F2-732B-C0205B6B7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548" y="2904302"/>
            <a:ext cx="530111" cy="32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9">
            <a:extLst>
              <a:ext uri="{FF2B5EF4-FFF2-40B4-BE49-F238E27FC236}">
                <a16:creationId xmlns:a16="http://schemas.microsoft.com/office/drawing/2014/main" id="{4D34E7CD-DB67-CDC7-2385-BB97741C28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011" y="2859567"/>
            <a:ext cx="388731" cy="388731"/>
          </a:xfrm>
          <a:prstGeom prst="rect">
            <a:avLst/>
          </a:prstGeom>
          <a:ln>
            <a:noFill/>
          </a:ln>
        </p:spPr>
      </p:pic>
      <p:sp>
        <p:nvSpPr>
          <p:cNvPr id="20" name="Tekstvak 21">
            <a:extLst>
              <a:ext uri="{FF2B5EF4-FFF2-40B4-BE49-F238E27FC236}">
                <a16:creationId xmlns:a16="http://schemas.microsoft.com/office/drawing/2014/main" id="{5E487639-7744-EC9A-60B6-579E4DB1163B}"/>
              </a:ext>
            </a:extLst>
          </p:cNvPr>
          <p:cNvSpPr txBox="1"/>
          <p:nvPr/>
        </p:nvSpPr>
        <p:spPr>
          <a:xfrm>
            <a:off x="2864262" y="1776689"/>
            <a:ext cx="205361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Case: 725272730706</a:t>
            </a:r>
          </a:p>
        </p:txBody>
      </p:sp>
      <p:pic>
        <p:nvPicPr>
          <p:cNvPr id="21" name="Afbeelding 23">
            <a:extLst>
              <a:ext uri="{FF2B5EF4-FFF2-40B4-BE49-F238E27FC236}">
                <a16:creationId xmlns:a16="http://schemas.microsoft.com/office/drawing/2014/main" id="{8A3C9666-E3CD-A841-7DA9-1DB6CA7DFB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09" y="2083696"/>
            <a:ext cx="442936" cy="442936"/>
          </a:xfrm>
          <a:prstGeom prst="rect">
            <a:avLst/>
          </a:prstGeom>
          <a:ln>
            <a:noFill/>
          </a:ln>
        </p:spPr>
      </p:pic>
      <p:sp>
        <p:nvSpPr>
          <p:cNvPr id="22" name="Tekstvak 25">
            <a:extLst>
              <a:ext uri="{FF2B5EF4-FFF2-40B4-BE49-F238E27FC236}">
                <a16:creationId xmlns:a16="http://schemas.microsoft.com/office/drawing/2014/main" id="{60B63EF5-F517-EF28-9195-1D156F9E829B}"/>
              </a:ext>
            </a:extLst>
          </p:cNvPr>
          <p:cNvSpPr txBox="1"/>
          <p:nvPr/>
        </p:nvSpPr>
        <p:spPr>
          <a:xfrm>
            <a:off x="7843802" y="3053932"/>
            <a:ext cx="3525029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nl-NL" sz="1600" dirty="0" err="1">
                <a:latin typeface="Arial" panose="020B0604020202020204" pitchFamily="34" charset="0"/>
                <a:cs typeface="Arial" panose="020B0604020202020204" pitchFamily="34" charset="0"/>
              </a:rPr>
              <a:t>Executed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 Richard Baars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Start   19/08/2020_11.17am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Finish 19/08/2020_11.45am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GPS/GEO </a:t>
            </a:r>
            <a:r>
              <a:rPr lang="nl-NL" sz="1600" dirty="0" err="1">
                <a:latin typeface="Arial" panose="020B0604020202020204" pitchFamily="34" charset="0"/>
                <a:cs typeface="Arial" panose="020B0604020202020204" pitchFamily="34" charset="0"/>
              </a:rPr>
              <a:t>tagging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3" name="Afbeelding 27">
            <a:extLst>
              <a:ext uri="{FF2B5EF4-FFF2-40B4-BE49-F238E27FC236}">
                <a16:creationId xmlns:a16="http://schemas.microsoft.com/office/drawing/2014/main" id="{45C0C059-6CF7-F79A-64BB-23086E4585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099" y="2083696"/>
            <a:ext cx="442936" cy="442936"/>
          </a:xfrm>
          <a:prstGeom prst="rect">
            <a:avLst/>
          </a:prstGeom>
          <a:ln>
            <a:noFill/>
          </a:ln>
        </p:spPr>
      </p:pic>
      <p:pic>
        <p:nvPicPr>
          <p:cNvPr id="24" name="Afbeelding 29">
            <a:extLst>
              <a:ext uri="{FF2B5EF4-FFF2-40B4-BE49-F238E27FC236}">
                <a16:creationId xmlns:a16="http://schemas.microsoft.com/office/drawing/2014/main" id="{599BD7DA-E561-D0B1-0268-A58888F3D1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85" y="1954955"/>
            <a:ext cx="1383118" cy="1383118"/>
          </a:xfrm>
          <a:prstGeom prst="rect">
            <a:avLst/>
          </a:prstGeom>
          <a:ln>
            <a:noFill/>
          </a:ln>
        </p:spPr>
      </p:pic>
      <p:cxnSp>
        <p:nvCxnSpPr>
          <p:cNvPr id="26" name="Rechte verbindingslijn 18">
            <a:extLst>
              <a:ext uri="{FF2B5EF4-FFF2-40B4-BE49-F238E27FC236}">
                <a16:creationId xmlns:a16="http://schemas.microsoft.com/office/drawing/2014/main" id="{45BDC64B-262F-C290-979E-CAD422B52D3D}"/>
              </a:ext>
            </a:extLst>
          </p:cNvPr>
          <p:cNvCxnSpPr>
            <a:cxnSpLocks/>
          </p:cNvCxnSpPr>
          <p:nvPr/>
        </p:nvCxnSpPr>
        <p:spPr>
          <a:xfrm flipH="1">
            <a:off x="2555193" y="3691983"/>
            <a:ext cx="3247401" cy="1672497"/>
          </a:xfrm>
          <a:prstGeom prst="line">
            <a:avLst/>
          </a:prstGeom>
          <a:ln w="19050">
            <a:solidFill>
              <a:srgbClr val="6CB74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2">
            <a:extLst>
              <a:ext uri="{FF2B5EF4-FFF2-40B4-BE49-F238E27FC236}">
                <a16:creationId xmlns:a16="http://schemas.microsoft.com/office/drawing/2014/main" id="{CAE89DEF-2BC0-E0A3-5545-0197A935E44F}"/>
              </a:ext>
            </a:extLst>
          </p:cNvPr>
          <p:cNvGrpSpPr/>
          <p:nvPr/>
        </p:nvGrpSpPr>
        <p:grpSpPr>
          <a:xfrm>
            <a:off x="1560113" y="5322731"/>
            <a:ext cx="1263794" cy="564441"/>
            <a:chOff x="1590483" y="5765949"/>
            <a:chExt cx="1263794" cy="564441"/>
          </a:xfrm>
        </p:grpSpPr>
        <p:sp>
          <p:nvSpPr>
            <p:cNvPr id="27" name="Rechthoek: afgeronde hoeken 20">
              <a:extLst>
                <a:ext uri="{FF2B5EF4-FFF2-40B4-BE49-F238E27FC236}">
                  <a16:creationId xmlns:a16="http://schemas.microsoft.com/office/drawing/2014/main" id="{EC5C4A39-8AF1-59EC-09B0-9CD9672830B1}"/>
                </a:ext>
              </a:extLst>
            </p:cNvPr>
            <p:cNvSpPr/>
            <p:nvPr/>
          </p:nvSpPr>
          <p:spPr>
            <a:xfrm rot="21408087">
              <a:off x="1590483" y="5765949"/>
              <a:ext cx="991182" cy="564441"/>
            </a:xfrm>
            <a:prstGeom prst="roundRect">
              <a:avLst/>
            </a:prstGeom>
            <a:solidFill>
              <a:srgbClr val="4444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Afbeelding 28">
              <a:extLst>
                <a:ext uri="{FF2B5EF4-FFF2-40B4-BE49-F238E27FC236}">
                  <a16:creationId xmlns:a16="http://schemas.microsoft.com/office/drawing/2014/main" id="{21E3221B-63A7-3163-9628-705866B7D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380749">
              <a:off x="1607390" y="5790419"/>
              <a:ext cx="1246887" cy="50420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" name="Rechthoek 1">
            <a:extLst>
              <a:ext uri="{FF2B5EF4-FFF2-40B4-BE49-F238E27FC236}">
                <a16:creationId xmlns:a16="http://schemas.microsoft.com/office/drawing/2014/main" id="{D4DA91DB-5414-DAFD-AE3F-2C3927901A7C}"/>
              </a:ext>
            </a:extLst>
          </p:cNvPr>
          <p:cNvSpPr/>
          <p:nvPr/>
        </p:nvSpPr>
        <p:spPr>
          <a:xfrm>
            <a:off x="478934" y="970828"/>
            <a:ext cx="4568471" cy="5890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b="1" dirty="0" err="1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venir Next"/>
                <a:cs typeface="Arial" panose="020B0604020202020204" pitchFamily="34" charset="0"/>
                <a:sym typeface="Avenir Next"/>
              </a:rPr>
              <a:t>Sign</a:t>
            </a:r>
            <a:r>
              <a:rPr lang="nl-NL" sz="2400" b="1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venir Next"/>
                <a:cs typeface="Arial" panose="020B0604020202020204" pitchFamily="34" charset="0"/>
                <a:sym typeface="Avenir Next"/>
              </a:rPr>
              <a:t> off &gt;&gt;</a:t>
            </a:r>
          </a:p>
        </p:txBody>
      </p:sp>
      <p:cxnSp>
        <p:nvCxnSpPr>
          <p:cNvPr id="25" name="Rechte verbindingslijn 16">
            <a:extLst>
              <a:ext uri="{FF2B5EF4-FFF2-40B4-BE49-F238E27FC236}">
                <a16:creationId xmlns:a16="http://schemas.microsoft.com/office/drawing/2014/main" id="{88315536-AE1B-9639-8DE3-017C3EA0F1DC}"/>
              </a:ext>
            </a:extLst>
          </p:cNvPr>
          <p:cNvCxnSpPr>
            <a:cxnSpLocks/>
          </p:cNvCxnSpPr>
          <p:nvPr/>
        </p:nvCxnSpPr>
        <p:spPr>
          <a:xfrm flipH="1">
            <a:off x="1617109" y="3671811"/>
            <a:ext cx="164576" cy="1692669"/>
          </a:xfrm>
          <a:prstGeom prst="line">
            <a:avLst/>
          </a:prstGeom>
          <a:ln w="19050">
            <a:solidFill>
              <a:srgbClr val="6CB74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7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DBD0480C-E0BE-403E-81E5-5EA4D6457E2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hoek 1">
            <a:extLst>
              <a:ext uri="{FF2B5EF4-FFF2-40B4-BE49-F238E27FC236}">
                <a16:creationId xmlns:a16="http://schemas.microsoft.com/office/drawing/2014/main" id="{D4DA91DB-5414-DAFD-AE3F-2C3927901A7C}"/>
              </a:ext>
            </a:extLst>
          </p:cNvPr>
          <p:cNvSpPr/>
          <p:nvPr/>
        </p:nvSpPr>
        <p:spPr>
          <a:xfrm>
            <a:off x="478934" y="970828"/>
            <a:ext cx="4568471" cy="5890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b="1" dirty="0" err="1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venir Next"/>
                <a:cs typeface="Arial" panose="020B0604020202020204" pitchFamily="34" charset="0"/>
                <a:sym typeface="Avenir Next"/>
              </a:rPr>
              <a:t>Sign</a:t>
            </a:r>
            <a:r>
              <a:rPr lang="nl-NL" sz="2400" b="1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venir Next"/>
                <a:cs typeface="Arial" panose="020B0604020202020204" pitchFamily="34" charset="0"/>
                <a:sym typeface="Avenir Next"/>
              </a:rPr>
              <a:t> off &gt;&gt;</a:t>
            </a:r>
          </a:p>
        </p:txBody>
      </p:sp>
      <p:pic>
        <p:nvPicPr>
          <p:cNvPr id="30" name="Afbeelding 1">
            <a:extLst>
              <a:ext uri="{FF2B5EF4-FFF2-40B4-BE49-F238E27FC236}">
                <a16:creationId xmlns:a16="http://schemas.microsoft.com/office/drawing/2014/main" id="{8B4A8AB5-6863-6EB0-F7EB-0BCF9705A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321" y="1676055"/>
            <a:ext cx="3745357" cy="4849252"/>
          </a:xfrm>
          <a:prstGeom prst="rect">
            <a:avLst/>
          </a:prstGeom>
        </p:spPr>
      </p:pic>
      <p:sp>
        <p:nvSpPr>
          <p:cNvPr id="31" name="Tekstvak 3">
            <a:extLst>
              <a:ext uri="{FF2B5EF4-FFF2-40B4-BE49-F238E27FC236}">
                <a16:creationId xmlns:a16="http://schemas.microsoft.com/office/drawing/2014/main" id="{885E174A-AF45-582D-DC6F-FE430BC55BBD}"/>
              </a:ext>
            </a:extLst>
          </p:cNvPr>
          <p:cNvSpPr txBox="1"/>
          <p:nvPr/>
        </p:nvSpPr>
        <p:spPr>
          <a:xfrm>
            <a:off x="8256098" y="1878918"/>
            <a:ext cx="3419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92D050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Reports are generated &amp; distributed instantly 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kstvak 5">
            <a:extLst>
              <a:ext uri="{FF2B5EF4-FFF2-40B4-BE49-F238E27FC236}">
                <a16:creationId xmlns:a16="http://schemas.microsoft.com/office/drawing/2014/main" id="{9F4474A3-FC46-7E4E-66A1-928E4B280D38}"/>
              </a:ext>
            </a:extLst>
          </p:cNvPr>
          <p:cNvSpPr txBox="1"/>
          <p:nvPr/>
        </p:nvSpPr>
        <p:spPr>
          <a:xfrm>
            <a:off x="8256098" y="4645061"/>
            <a:ext cx="34199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actions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 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triggers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kstvak 7">
            <a:extLst>
              <a:ext uri="{FF2B5EF4-FFF2-40B4-BE49-F238E27FC236}">
                <a16:creationId xmlns:a16="http://schemas.microsoft.com/office/drawing/2014/main" id="{6268B34C-5A81-E607-114D-4A1F970170C9}"/>
              </a:ext>
            </a:extLst>
          </p:cNvPr>
          <p:cNvSpPr txBox="1"/>
          <p:nvPr/>
        </p:nvSpPr>
        <p:spPr>
          <a:xfrm>
            <a:off x="8256098" y="5905021"/>
            <a:ext cx="34199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92D050"/>
              </a:buClr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Date, time &amp; GEO </a:t>
            </a:r>
            <a:r>
              <a:rPr lang="nl-NL" sz="1600" dirty="0" err="1">
                <a:latin typeface="Arial" panose="020B0604020202020204" pitchFamily="34" charset="0"/>
                <a:cs typeface="Arial" panose="020B0604020202020204" pitchFamily="34" charset="0"/>
              </a:rPr>
              <a:t>tagging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kstvak 9">
            <a:extLst>
              <a:ext uri="{FF2B5EF4-FFF2-40B4-BE49-F238E27FC236}">
                <a16:creationId xmlns:a16="http://schemas.microsoft.com/office/drawing/2014/main" id="{26B82420-7068-310B-AF70-6C73818CB18D}"/>
              </a:ext>
            </a:extLst>
          </p:cNvPr>
          <p:cNvSpPr txBox="1"/>
          <p:nvPr/>
        </p:nvSpPr>
        <p:spPr>
          <a:xfrm>
            <a:off x="425631" y="5165675"/>
            <a:ext cx="34732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92D050"/>
              </a:buClr>
            </a:pPr>
            <a:r>
              <a:rPr lang="nl-NL" sz="1600" dirty="0" err="1">
                <a:latin typeface="Arial" panose="020B0604020202020204" pitchFamily="34" charset="0"/>
                <a:cs typeface="Arial" panose="020B0604020202020204" pitchFamily="34" charset="0"/>
              </a:rPr>
              <a:t>Signature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dirty="0" err="1">
                <a:latin typeface="Arial" panose="020B0604020202020204" pitchFamily="34" charset="0"/>
                <a:cs typeface="Arial" panose="020B0604020202020204" pitchFamily="34" charset="0"/>
              </a:rPr>
              <a:t>capture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buClr>
                <a:srgbClr val="92D050"/>
              </a:buClr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92D050"/>
              </a:buClr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92D050"/>
              </a:buClr>
            </a:pPr>
            <a:r>
              <a:rPr lang="nl-NL" sz="1600" dirty="0" err="1">
                <a:latin typeface="Arial" panose="020B0604020202020204" pitchFamily="34" charset="0"/>
                <a:cs typeface="Arial" panose="020B0604020202020204" pitchFamily="34" charset="0"/>
              </a:rPr>
              <a:t>Energyweb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dirty="0" err="1">
                <a:latin typeface="Arial" panose="020B0604020202020204" pitchFamily="34" charset="0"/>
                <a:cs typeface="Arial" panose="020B0604020202020204" pitchFamily="34" charset="0"/>
              </a:rPr>
              <a:t>immutable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 data storage</a:t>
            </a:r>
          </a:p>
        </p:txBody>
      </p:sp>
      <p:sp>
        <p:nvSpPr>
          <p:cNvPr id="35" name="Tekstvak 11">
            <a:extLst>
              <a:ext uri="{FF2B5EF4-FFF2-40B4-BE49-F238E27FC236}">
                <a16:creationId xmlns:a16="http://schemas.microsoft.com/office/drawing/2014/main" id="{4C9BDE5A-5760-09B1-39F0-C343BF2E7D63}"/>
              </a:ext>
            </a:extLst>
          </p:cNvPr>
          <p:cNvSpPr txBox="1"/>
          <p:nvPr/>
        </p:nvSpPr>
        <p:spPr>
          <a:xfrm>
            <a:off x="425630" y="2977719"/>
            <a:ext cx="3473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92D050"/>
              </a:buClr>
            </a:pPr>
            <a:r>
              <a:rPr lang="nl-NL" sz="1600" dirty="0" err="1"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dirty="0" err="1">
                <a:latin typeface="Arial" panose="020B0604020202020204" pitchFamily="34" charset="0"/>
                <a:cs typeface="Arial" panose="020B0604020202020204" pitchFamily="34" charset="0"/>
              </a:rPr>
              <a:t>gathering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buClr>
                <a:srgbClr val="92D050"/>
              </a:buClr>
            </a:pPr>
            <a:r>
              <a:rPr lang="nl-NL" sz="1600" dirty="0" err="1">
                <a:latin typeface="Arial" panose="020B0604020202020204" pitchFamily="34" charset="0"/>
                <a:cs typeface="Arial" panose="020B0604020202020204" pitchFamily="34" charset="0"/>
              </a:rPr>
              <a:t>comments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600" dirty="0" err="1">
                <a:latin typeface="Arial" panose="020B0604020202020204" pitchFamily="34" charset="0"/>
                <a:cs typeface="Arial" panose="020B0604020202020204" pitchFamily="34" charset="0"/>
              </a:rPr>
              <a:t>photo’s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, videolinks</a:t>
            </a:r>
          </a:p>
        </p:txBody>
      </p:sp>
      <p:sp>
        <p:nvSpPr>
          <p:cNvPr id="36" name="Tekstvak 13">
            <a:extLst>
              <a:ext uri="{FF2B5EF4-FFF2-40B4-BE49-F238E27FC236}">
                <a16:creationId xmlns:a16="http://schemas.microsoft.com/office/drawing/2014/main" id="{6A8D9AD6-EBDF-786A-92DD-5A033543FAA5}"/>
              </a:ext>
            </a:extLst>
          </p:cNvPr>
          <p:cNvSpPr txBox="1"/>
          <p:nvPr/>
        </p:nvSpPr>
        <p:spPr>
          <a:xfrm>
            <a:off x="8256098" y="3385100"/>
            <a:ext cx="34199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92D050"/>
              </a:buClr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Standard or </a:t>
            </a:r>
            <a:r>
              <a:rPr lang="nl-NL" sz="1600" dirty="0" err="1">
                <a:latin typeface="Arial" panose="020B0604020202020204" pitchFamily="34" charset="0"/>
                <a:cs typeface="Arial" panose="020B0604020202020204" pitchFamily="34" charset="0"/>
              </a:rPr>
              <a:t>customized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 templates </a:t>
            </a:r>
          </a:p>
        </p:txBody>
      </p:sp>
      <p:sp>
        <p:nvSpPr>
          <p:cNvPr id="37" name="Tekstvak 15">
            <a:extLst>
              <a:ext uri="{FF2B5EF4-FFF2-40B4-BE49-F238E27FC236}">
                <a16:creationId xmlns:a16="http://schemas.microsoft.com/office/drawing/2014/main" id="{C8C11FCC-638F-5FBA-310E-DDC9B8F1DCE3}"/>
              </a:ext>
            </a:extLst>
          </p:cNvPr>
          <p:cNvSpPr txBox="1"/>
          <p:nvPr/>
        </p:nvSpPr>
        <p:spPr>
          <a:xfrm>
            <a:off x="425631" y="1883741"/>
            <a:ext cx="34732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Compliance with end user requirements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kstvak 17">
            <a:extLst>
              <a:ext uri="{FF2B5EF4-FFF2-40B4-BE49-F238E27FC236}">
                <a16:creationId xmlns:a16="http://schemas.microsoft.com/office/drawing/2014/main" id="{0AADFE5C-D916-0BF5-157E-DE0E90A1CA86}"/>
              </a:ext>
            </a:extLst>
          </p:cNvPr>
          <p:cNvSpPr txBox="1"/>
          <p:nvPr/>
        </p:nvSpPr>
        <p:spPr>
          <a:xfrm>
            <a:off x="425630" y="4071697"/>
            <a:ext cx="3473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Safe &amp; secure data storage, on premises or cloud hosting</a:t>
            </a:r>
          </a:p>
        </p:txBody>
      </p:sp>
      <p:pic>
        <p:nvPicPr>
          <p:cNvPr id="40" name="Picture 4">
            <a:extLst>
              <a:ext uri="{FF2B5EF4-FFF2-40B4-BE49-F238E27FC236}">
                <a16:creationId xmlns:a16="http://schemas.microsoft.com/office/drawing/2014/main" id="{407D52C1-38BB-25A4-BFC2-C3F85DA5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282" y="5500440"/>
            <a:ext cx="203844" cy="20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D1F3486-6F92-9FD1-F78B-02692BBEDE7F}"/>
              </a:ext>
            </a:extLst>
          </p:cNvPr>
          <p:cNvSpPr/>
          <p:nvPr/>
        </p:nvSpPr>
        <p:spPr>
          <a:xfrm>
            <a:off x="4652963" y="5543550"/>
            <a:ext cx="459581" cy="321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Tekstvak 14">
            <a:extLst>
              <a:ext uri="{FF2B5EF4-FFF2-40B4-BE49-F238E27FC236}">
                <a16:creationId xmlns:a16="http://schemas.microsoft.com/office/drawing/2014/main" id="{D151E8DA-5B99-7FF2-5857-E9AF704844DE}"/>
              </a:ext>
            </a:extLst>
          </p:cNvPr>
          <p:cNvSpPr txBox="1"/>
          <p:nvPr/>
        </p:nvSpPr>
        <p:spPr>
          <a:xfrm>
            <a:off x="4681537" y="5593468"/>
            <a:ext cx="51911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>
            <a:spAutoFit/>
          </a:bodyPr>
          <a:lstStyle/>
          <a:p>
            <a:pPr defTabSz="180000">
              <a:buClr>
                <a:srgbClr val="92D050"/>
              </a:buClr>
            </a:pPr>
            <a:r>
              <a:rPr lang="en-US" sz="300" dirty="0">
                <a:latin typeface="Arial" panose="020B0604020202020204" pitchFamily="34" charset="0"/>
                <a:cs typeface="Arial" panose="020B0604020202020204" pitchFamily="34" charset="0"/>
              </a:rPr>
              <a:t>Richard Baars</a:t>
            </a:r>
          </a:p>
          <a:p>
            <a:pPr defTabSz="180000">
              <a:buClr>
                <a:srgbClr val="92D050"/>
              </a:buClr>
            </a:pPr>
            <a:r>
              <a:rPr lang="en-US" sz="300" dirty="0">
                <a:latin typeface="Arial" panose="020B0604020202020204" pitchFamily="34" charset="0"/>
                <a:cs typeface="Arial" panose="020B0604020202020204" pitchFamily="34" charset="0"/>
              </a:rPr>
              <a:t>ISO 9712 NDT Level III</a:t>
            </a:r>
          </a:p>
          <a:p>
            <a:pPr defTabSz="180000">
              <a:buClr>
                <a:srgbClr val="92D050"/>
              </a:buClr>
            </a:pPr>
            <a:r>
              <a:rPr lang="en-US" sz="300" dirty="0">
                <a:latin typeface="Arial" panose="020B0604020202020204" pitchFamily="34" charset="0"/>
                <a:cs typeface="Arial" panose="020B0604020202020204" pitchFamily="34" charset="0"/>
              </a:rPr>
              <a:t>+31 (0)6 51 277521</a:t>
            </a:r>
          </a:p>
          <a:p>
            <a:pPr defTabSz="180000">
              <a:buClr>
                <a:srgbClr val="92D050"/>
              </a:buClr>
            </a:pPr>
            <a:r>
              <a:rPr lang="en-US" sz="300" dirty="0">
                <a:latin typeface="Arial" panose="020B0604020202020204" pitchFamily="34" charset="0"/>
                <a:cs typeface="Arial" panose="020B0604020202020204" pitchFamily="34" charset="0"/>
              </a:rPr>
              <a:t>Global Veritas Ltd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547FDF40-9B5B-F097-704D-AD8D5328C83C}"/>
              </a:ext>
            </a:extLst>
          </p:cNvPr>
          <p:cNvSpPr txBox="1"/>
          <p:nvPr/>
        </p:nvSpPr>
        <p:spPr>
          <a:xfrm>
            <a:off x="6253262" y="5464356"/>
            <a:ext cx="1181446" cy="153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Clr>
                <a:srgbClr val="92D050"/>
              </a:buClr>
            </a:pPr>
            <a:r>
              <a:rPr lang="en-US" sz="400" dirty="0">
                <a:latin typeface="Arial" panose="020B0604020202020204" pitchFamily="34" charset="0"/>
                <a:cs typeface="Arial" panose="020B0604020202020204" pitchFamily="34" charset="0"/>
              </a:rPr>
              <a:t>Case  725272730706</a:t>
            </a:r>
          </a:p>
        </p:txBody>
      </p:sp>
    </p:spTree>
    <p:extLst>
      <p:ext uri="{BB962C8B-B14F-4D97-AF65-F5344CB8AC3E}">
        <p14:creationId xmlns:p14="http://schemas.microsoft.com/office/powerpoint/2010/main" val="35767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DBD0480C-E0BE-403E-81E5-5EA4D6457E2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hoek 1">
            <a:extLst>
              <a:ext uri="{FF2B5EF4-FFF2-40B4-BE49-F238E27FC236}">
                <a16:creationId xmlns:a16="http://schemas.microsoft.com/office/drawing/2014/main" id="{D4DA91DB-5414-DAFD-AE3F-2C3927901A7C}"/>
              </a:ext>
            </a:extLst>
          </p:cNvPr>
          <p:cNvSpPr/>
          <p:nvPr/>
        </p:nvSpPr>
        <p:spPr>
          <a:xfrm>
            <a:off x="378321" y="1152497"/>
            <a:ext cx="4568471" cy="4801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Boarding Calls</a:t>
            </a:r>
          </a:p>
        </p:txBody>
      </p:sp>
      <p:sp>
        <p:nvSpPr>
          <p:cNvPr id="25" name="Tekstvak 3">
            <a:extLst>
              <a:ext uri="{FF2B5EF4-FFF2-40B4-BE49-F238E27FC236}">
                <a16:creationId xmlns:a16="http://schemas.microsoft.com/office/drawing/2014/main" id="{E4CCFAE2-2B17-DCAF-5564-130D45677760}"/>
              </a:ext>
            </a:extLst>
          </p:cNvPr>
          <p:cNvSpPr txBox="1"/>
          <p:nvPr/>
        </p:nvSpPr>
        <p:spPr>
          <a:xfrm>
            <a:off x="2401139" y="1920835"/>
            <a:ext cx="742866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Shell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“A new era of computing has arrived”</a:t>
            </a:r>
          </a:p>
          <a:p>
            <a:pPr algn="just"/>
            <a:endParaRPr lang="en-US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Saudi Aramco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“recorded a 70% increase in safety compliance on top of a 10% improvement in workforce productivity”</a:t>
            </a:r>
          </a:p>
          <a:p>
            <a:pPr algn="just"/>
            <a:endParaRPr lang="en-US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en-US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“Connecting our field operators to Total’s experts and vendors, down the street or on the other side of the world, is particularly topical at a time when traveling is restricted”</a:t>
            </a:r>
          </a:p>
          <a:p>
            <a:pPr algn="just"/>
            <a:endParaRPr lang="en-US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Eastman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“100% Reliable Restoration in Confined Space”</a:t>
            </a:r>
          </a:p>
          <a:p>
            <a:pPr algn="just"/>
            <a:endParaRPr lang="en-US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NOV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“SMEs offshore travel not required”</a:t>
            </a:r>
          </a:p>
          <a:p>
            <a:pPr algn="just"/>
            <a:endParaRPr lang="en-US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Nestlé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“The remote support approach isn’t just a response to COVID-19 though. Going forward, remote assistance will become a new way of working”</a:t>
            </a:r>
          </a:p>
        </p:txBody>
      </p:sp>
      <p:pic>
        <p:nvPicPr>
          <p:cNvPr id="26" name="Afbeelding 6">
            <a:extLst>
              <a:ext uri="{FF2B5EF4-FFF2-40B4-BE49-F238E27FC236}">
                <a16:creationId xmlns:a16="http://schemas.microsoft.com/office/drawing/2014/main" id="{E4DD092B-C268-B7A4-3760-C00CEEEDA8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60"/>
          <a:stretch/>
        </p:blipFill>
        <p:spPr>
          <a:xfrm>
            <a:off x="10049471" y="1632628"/>
            <a:ext cx="1626592" cy="1872817"/>
          </a:xfrm>
          <a:prstGeom prst="rect">
            <a:avLst/>
          </a:prstGeom>
        </p:spPr>
      </p:pic>
      <p:pic>
        <p:nvPicPr>
          <p:cNvPr id="27" name="Picture 4" descr="Digital Oil And Gas Companies Benefit From Augmented Reality Headsets">
            <a:extLst>
              <a:ext uri="{FF2B5EF4-FFF2-40B4-BE49-F238E27FC236}">
                <a16:creationId xmlns:a16="http://schemas.microsoft.com/office/drawing/2014/main" id="{63DBEB29-7686-883B-8316-C6D906E6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471" y="3505445"/>
            <a:ext cx="1626592" cy="163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fbeelding 13">
            <a:extLst>
              <a:ext uri="{FF2B5EF4-FFF2-40B4-BE49-F238E27FC236}">
                <a16:creationId xmlns:a16="http://schemas.microsoft.com/office/drawing/2014/main" id="{AB62A045-5641-AAD8-9208-EBF53C0C60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981" b="8649"/>
          <a:stretch/>
        </p:blipFill>
        <p:spPr>
          <a:xfrm>
            <a:off x="10049471" y="5139299"/>
            <a:ext cx="1626592" cy="1394851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A38DFB62-2BB5-DBA8-34D2-179E0BB2D0A1}"/>
              </a:ext>
            </a:extLst>
          </p:cNvPr>
          <p:cNvSpPr txBox="1">
            <a:spLocks/>
          </p:cNvSpPr>
          <p:nvPr/>
        </p:nvSpPr>
        <p:spPr bwMode="gray">
          <a:xfrm>
            <a:off x="529858" y="1894378"/>
            <a:ext cx="1648983" cy="4639772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90% </a:t>
            </a: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Decrease inspection- &amp; reporting time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70% </a:t>
            </a:r>
            <a:r>
              <a:rPr lang="en-US" sz="1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Increase safety compliance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30% </a:t>
            </a:r>
            <a:r>
              <a:rPr lang="en-US" sz="1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</a:t>
            </a:r>
            <a:r>
              <a:rPr kumimoji="0" lang="en-US" sz="1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ncrease</a:t>
            </a: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maintenance efficiency</a:t>
            </a:r>
          </a:p>
        </p:txBody>
      </p:sp>
    </p:spTree>
    <p:extLst>
      <p:ext uri="{BB962C8B-B14F-4D97-AF65-F5344CB8AC3E}">
        <p14:creationId xmlns:p14="http://schemas.microsoft.com/office/powerpoint/2010/main" val="90130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8">
            <a:extLst>
              <a:ext uri="{FF2B5EF4-FFF2-40B4-BE49-F238E27FC236}">
                <a16:creationId xmlns:a16="http://schemas.microsoft.com/office/drawing/2014/main" id="{C8D38555-879E-448D-835D-74923D654CE5}"/>
              </a:ext>
            </a:extLst>
          </p:cNvPr>
          <p:cNvSpPr txBox="1"/>
          <p:nvPr/>
        </p:nvSpPr>
        <p:spPr>
          <a:xfrm>
            <a:off x="327194" y="1008848"/>
            <a:ext cx="2320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Biography</a:t>
            </a:r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FFF45459-9F40-4C14-8E6D-5391B777D478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25">
            <a:extLst>
              <a:ext uri="{FF2B5EF4-FFF2-40B4-BE49-F238E27FC236}">
                <a16:creationId xmlns:a16="http://schemas.microsoft.com/office/drawing/2014/main" id="{7D6C48B0-9AAE-4631-AC62-5158F4EFFD31}"/>
              </a:ext>
            </a:extLst>
          </p:cNvPr>
          <p:cNvSpPr txBox="1"/>
          <p:nvPr/>
        </p:nvSpPr>
        <p:spPr>
          <a:xfrm>
            <a:off x="2525917" y="1925246"/>
            <a:ext cx="922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Managing Director -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Vmatch</a:t>
            </a: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78FFD6A-278D-1759-4418-631D24A6FFAF}"/>
              </a:ext>
            </a:extLst>
          </p:cNvPr>
          <p:cNvSpPr txBox="1"/>
          <p:nvPr/>
        </p:nvSpPr>
        <p:spPr>
          <a:xfrm>
            <a:off x="327194" y="1690380"/>
            <a:ext cx="6124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Richard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Baars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D8A4BD5-488F-EBB4-E19D-F7998B572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87" t="3580" r="11698" b="4918"/>
          <a:stretch/>
        </p:blipFill>
        <p:spPr>
          <a:xfrm>
            <a:off x="438151" y="2090490"/>
            <a:ext cx="1761842" cy="205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1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DBD0480C-E0BE-403E-81E5-5EA4D6457E2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fbeelding 11">
            <a:extLst>
              <a:ext uri="{FF2B5EF4-FFF2-40B4-BE49-F238E27FC236}">
                <a16:creationId xmlns:a16="http://schemas.microsoft.com/office/drawing/2014/main" id="{B0082E35-C306-356A-5F36-D18C9EFB1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28" y="1645570"/>
            <a:ext cx="10499544" cy="492166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BA4F0CF-1FEA-A7BB-E291-A5C046B154B5}"/>
              </a:ext>
            </a:extLst>
          </p:cNvPr>
          <p:cNvSpPr txBox="1">
            <a:spLocks/>
          </p:cNvSpPr>
          <p:nvPr/>
        </p:nvSpPr>
        <p:spPr bwMode="gray">
          <a:xfrm>
            <a:off x="1036459" y="1790315"/>
            <a:ext cx="7929031" cy="7552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Roboto Light" panose="02000000000000000000" pitchFamily="2" charset="0"/>
                <a:cs typeface="Calibri" panose="020F0502020204030204" pitchFamily="34" charset="0"/>
              </a:rPr>
              <a:t>Let’s work remotely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latin typeface="Calibri" panose="020F0502020204030204" pitchFamily="34" charset="0"/>
                <a:ea typeface="Roboto Light" panose="02000000000000000000" pitchFamily="2" charset="0"/>
                <a:cs typeface="Calibri" panose="020F0502020204030204" pitchFamily="34" charset="0"/>
              </a:rPr>
              <a:t>Together!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Roboto Light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11" name="Afbeelding 2">
            <a:extLst>
              <a:ext uri="{FF2B5EF4-FFF2-40B4-BE49-F238E27FC236}">
                <a16:creationId xmlns:a16="http://schemas.microsoft.com/office/drawing/2014/main" id="{70E6C0D0-D037-BB45-13AA-994B18DA1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6763" y="5702872"/>
            <a:ext cx="2279009" cy="86435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68A7E62-5F27-9C94-15E6-BDF65A78152F}"/>
              </a:ext>
            </a:extLst>
          </p:cNvPr>
          <p:cNvSpPr txBox="1">
            <a:spLocks/>
          </p:cNvSpPr>
          <p:nvPr/>
        </p:nvSpPr>
        <p:spPr>
          <a:xfrm>
            <a:off x="846228" y="5700016"/>
            <a:ext cx="8309494" cy="86721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Vmatch’s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commitment to facilitating in-situation Knowledge Transfer, at the network’s edge, delivering ruggedized Industrial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IIoT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solutions designed to improve field/factory worker safety, productivity and accuracy.</a:t>
            </a:r>
          </a:p>
        </p:txBody>
      </p:sp>
      <p:pic>
        <p:nvPicPr>
          <p:cNvPr id="13" name="Afbeelding 3">
            <a:extLst>
              <a:ext uri="{FF2B5EF4-FFF2-40B4-BE49-F238E27FC236}">
                <a16:creationId xmlns:a16="http://schemas.microsoft.com/office/drawing/2014/main" id="{ED46B4E0-01BB-A712-D480-03C1439C7C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97" y="4215832"/>
            <a:ext cx="1967597" cy="86721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2F15C5E-6484-506E-7256-A961B060D1D0}"/>
              </a:ext>
            </a:extLst>
          </p:cNvPr>
          <p:cNvSpPr txBox="1">
            <a:spLocks/>
          </p:cNvSpPr>
          <p:nvPr/>
        </p:nvSpPr>
        <p:spPr bwMode="gray">
          <a:xfrm>
            <a:off x="924373" y="5083048"/>
            <a:ext cx="2039049" cy="7552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Roboto Light" panose="02000000000000000000" pitchFamily="2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info@vmatch.nl</a:t>
            </a:r>
            <a:endParaRPr kumimoji="0" lang="en-US" sz="1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Roboto Light" panose="02000000000000000000" pitchFamily="2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Calibri" panose="020F0502020204030204" pitchFamily="34" charset="0"/>
                <a:ea typeface="Roboto Light" panose="02000000000000000000" pitchFamily="2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www.vmatch.nl</a:t>
            </a:r>
            <a:endParaRPr lang="en-US" sz="1400" dirty="0">
              <a:latin typeface="Calibri" panose="020F0502020204030204" pitchFamily="34" charset="0"/>
              <a:ea typeface="Roboto Light" panose="02000000000000000000" pitchFamily="2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Roboto Light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9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>
            <a:extLst>
              <a:ext uri="{FF2B5EF4-FFF2-40B4-BE49-F238E27FC236}">
                <a16:creationId xmlns:a16="http://schemas.microsoft.com/office/drawing/2014/main" id="{BDC810A2-AC76-45EB-95D4-842012D07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5" b="27482"/>
          <a:stretch/>
        </p:blipFill>
        <p:spPr>
          <a:xfrm>
            <a:off x="1240" y="3126528"/>
            <a:ext cx="12191999" cy="288385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90698" y="2125991"/>
            <a:ext cx="7874229" cy="1111055"/>
          </a:xfrm>
        </p:spPr>
        <p:txBody>
          <a:bodyPr vert="horz" lIns="0" tIns="0" rIns="0" bIns="0" rtlCol="0" anchor="b">
            <a:noAutofit/>
          </a:bodyPr>
          <a:lstStyle/>
          <a:p>
            <a:pPr algn="l"/>
            <a:r>
              <a:rPr lang="it-IT" sz="7200" b="1" spc="-500" dirty="0">
                <a:solidFill>
                  <a:srgbClr val="286AA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 &amp; A  SESSION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FA0D6B01-06CB-40C5-8670-B3331875621F}"/>
              </a:ext>
            </a:extLst>
          </p:cNvPr>
          <p:cNvGrpSpPr/>
          <p:nvPr/>
        </p:nvGrpSpPr>
        <p:grpSpPr>
          <a:xfrm>
            <a:off x="7773004" y="383063"/>
            <a:ext cx="1757109" cy="534102"/>
            <a:chOff x="9797761" y="496391"/>
            <a:chExt cx="1757109" cy="534102"/>
          </a:xfrm>
        </p:grpSpPr>
        <p:grpSp>
          <p:nvGrpSpPr>
            <p:cNvPr id="10" name="Gruppo 9"/>
            <p:cNvGrpSpPr/>
            <p:nvPr/>
          </p:nvGrpSpPr>
          <p:grpSpPr>
            <a:xfrm>
              <a:off x="9797761" y="671289"/>
              <a:ext cx="1757109" cy="100583"/>
              <a:chOff x="611187" y="1916113"/>
              <a:chExt cx="7921626" cy="593005"/>
            </a:xfrm>
          </p:grpSpPr>
          <p:cxnSp>
            <p:nvCxnSpPr>
              <p:cNvPr id="11" name="Connettore 1 10"/>
              <p:cNvCxnSpPr/>
              <p:nvPr/>
            </p:nvCxnSpPr>
            <p:spPr>
              <a:xfrm flipV="1">
                <a:off x="616952" y="1916113"/>
                <a:ext cx="0" cy="593005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1 11"/>
              <p:cNvCxnSpPr/>
              <p:nvPr/>
            </p:nvCxnSpPr>
            <p:spPr>
              <a:xfrm flipV="1">
                <a:off x="611187" y="1916113"/>
                <a:ext cx="7921626" cy="3862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1 15"/>
              <p:cNvCxnSpPr/>
              <p:nvPr/>
            </p:nvCxnSpPr>
            <p:spPr>
              <a:xfrm flipV="1">
                <a:off x="8529724" y="1916113"/>
                <a:ext cx="0" cy="593005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CasellaDiTesto 16"/>
            <p:cNvSpPr txBox="1"/>
            <p:nvPr/>
          </p:nvSpPr>
          <p:spPr>
            <a:xfrm>
              <a:off x="9797845" y="496391"/>
              <a:ext cx="1598739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it-IT" sz="800" b="1" dirty="0">
                  <a:solidFill>
                    <a:srgbClr val="343433"/>
                  </a:solidFill>
                  <a:latin typeface="Arial" charset="0"/>
                </a:rPr>
                <a:t>ORGANIZERS</a:t>
              </a: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9879113" y="790093"/>
              <a:ext cx="1594402" cy="240400"/>
              <a:chOff x="6874403" y="603438"/>
              <a:chExt cx="1594402" cy="240400"/>
            </a:xfrm>
          </p:grpSpPr>
          <p:pic>
            <p:nvPicPr>
              <p:cNvPr id="18" name="Immagine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3904" y="603438"/>
                <a:ext cx="724901" cy="240399"/>
              </a:xfrm>
              <a:prstGeom prst="rect">
                <a:avLst/>
              </a:prstGeom>
            </p:spPr>
          </p:pic>
          <p:pic>
            <p:nvPicPr>
              <p:cNvPr id="19" name="Immagin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4403" y="616909"/>
                <a:ext cx="789886" cy="226929"/>
              </a:xfrm>
              <a:prstGeom prst="rect">
                <a:avLst/>
              </a:prstGeom>
            </p:spPr>
          </p:pic>
        </p:grpSp>
      </p:grp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6A62DC5C-A03F-493D-B2B1-453052F45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4" y="40835"/>
            <a:ext cx="7559040" cy="1402080"/>
          </a:xfrm>
          <a:prstGeom prst="rect">
            <a:avLst/>
          </a:prstGeom>
        </p:spPr>
      </p:pic>
      <p:grpSp>
        <p:nvGrpSpPr>
          <p:cNvPr id="22" name="Gruppo 9">
            <a:extLst>
              <a:ext uri="{FF2B5EF4-FFF2-40B4-BE49-F238E27FC236}">
                <a16:creationId xmlns:a16="http://schemas.microsoft.com/office/drawing/2014/main" id="{BC2D4515-7E22-40AE-8593-9F7D9A585239}"/>
              </a:ext>
            </a:extLst>
          </p:cNvPr>
          <p:cNvGrpSpPr/>
          <p:nvPr/>
        </p:nvGrpSpPr>
        <p:grpSpPr>
          <a:xfrm>
            <a:off x="10014775" y="557961"/>
            <a:ext cx="1757109" cy="100583"/>
            <a:chOff x="611187" y="1916113"/>
            <a:chExt cx="7921626" cy="593005"/>
          </a:xfrm>
        </p:grpSpPr>
        <p:cxnSp>
          <p:nvCxnSpPr>
            <p:cNvPr id="23" name="Connettore 1 10">
              <a:extLst>
                <a:ext uri="{FF2B5EF4-FFF2-40B4-BE49-F238E27FC236}">
                  <a16:creationId xmlns:a16="http://schemas.microsoft.com/office/drawing/2014/main" id="{F4E25FE4-2731-402C-A406-960893A06EBB}"/>
                </a:ext>
              </a:extLst>
            </p:cNvPr>
            <p:cNvCxnSpPr/>
            <p:nvPr/>
          </p:nvCxnSpPr>
          <p:spPr>
            <a:xfrm flipV="1">
              <a:off x="616952" y="1916113"/>
              <a:ext cx="0" cy="593005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11">
              <a:extLst>
                <a:ext uri="{FF2B5EF4-FFF2-40B4-BE49-F238E27FC236}">
                  <a16:creationId xmlns:a16="http://schemas.microsoft.com/office/drawing/2014/main" id="{EC75598E-8003-4B6D-974A-AE6F8945D76A}"/>
                </a:ext>
              </a:extLst>
            </p:cNvPr>
            <p:cNvCxnSpPr/>
            <p:nvPr/>
          </p:nvCxnSpPr>
          <p:spPr>
            <a:xfrm flipV="1">
              <a:off x="611187" y="1916113"/>
              <a:ext cx="7921626" cy="3862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5">
              <a:extLst>
                <a:ext uri="{FF2B5EF4-FFF2-40B4-BE49-F238E27FC236}">
                  <a16:creationId xmlns:a16="http://schemas.microsoft.com/office/drawing/2014/main" id="{C6BA1391-56A8-4722-B872-ECB8630CF84B}"/>
                </a:ext>
              </a:extLst>
            </p:cNvPr>
            <p:cNvCxnSpPr/>
            <p:nvPr/>
          </p:nvCxnSpPr>
          <p:spPr>
            <a:xfrm flipV="1">
              <a:off x="8529724" y="1916113"/>
              <a:ext cx="0" cy="593005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CasellaDiTesto 16">
            <a:extLst>
              <a:ext uri="{FF2B5EF4-FFF2-40B4-BE49-F238E27FC236}">
                <a16:creationId xmlns:a16="http://schemas.microsoft.com/office/drawing/2014/main" id="{767C732D-B4A9-4B91-8A75-597569E323EB}"/>
              </a:ext>
            </a:extLst>
          </p:cNvPr>
          <p:cNvSpPr txBox="1"/>
          <p:nvPr/>
        </p:nvSpPr>
        <p:spPr>
          <a:xfrm>
            <a:off x="10014859" y="383063"/>
            <a:ext cx="15987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800" b="1" dirty="0">
                <a:solidFill>
                  <a:srgbClr val="343433"/>
                </a:solidFill>
                <a:latin typeface="Arial" charset="0"/>
              </a:rPr>
              <a:t>SCIENTIFIC COMMITTEE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C4C7C0B-5809-4CFF-AAF8-BC7DD94C1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4436" y="590774"/>
            <a:ext cx="917787" cy="644152"/>
          </a:xfrm>
          <a:prstGeom prst="rect">
            <a:avLst/>
          </a:prstGeom>
        </p:spPr>
      </p:pic>
      <p:sp>
        <p:nvSpPr>
          <p:cNvPr id="28" name="Titolo 1">
            <a:extLst>
              <a:ext uri="{FF2B5EF4-FFF2-40B4-BE49-F238E27FC236}">
                <a16:creationId xmlns:a16="http://schemas.microsoft.com/office/drawing/2014/main" id="{F41DB3D2-224A-4ECD-8EEA-46409D221DCD}"/>
              </a:ext>
            </a:extLst>
          </p:cNvPr>
          <p:cNvSpPr txBox="1">
            <a:spLocks/>
          </p:cNvSpPr>
          <p:nvPr/>
        </p:nvSpPr>
        <p:spPr>
          <a:xfrm>
            <a:off x="630026" y="3310184"/>
            <a:ext cx="9674180" cy="88024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l"/>
            <a:r>
              <a:rPr lang="it-IT" sz="5400" b="1" spc="-200" dirty="0">
                <a:solidFill>
                  <a:schemeClr val="bg1"/>
                </a:solidFill>
                <a:ea typeface="Arial" charset="0"/>
                <a:cs typeface="Arial" charset="0"/>
              </a:rPr>
              <a:t>Thank </a:t>
            </a:r>
            <a:r>
              <a:rPr lang="it-IT" sz="5400" b="1" spc="-200" dirty="0" err="1">
                <a:solidFill>
                  <a:schemeClr val="bg1"/>
                </a:solidFill>
                <a:ea typeface="Arial" charset="0"/>
                <a:cs typeface="Arial" charset="0"/>
              </a:rPr>
              <a:t>you</a:t>
            </a:r>
            <a:r>
              <a:rPr lang="it-IT" sz="5400" b="1" spc="-200" dirty="0">
                <a:solidFill>
                  <a:schemeClr val="bg1"/>
                </a:solidFill>
                <a:ea typeface="Arial" charset="0"/>
                <a:cs typeface="Arial" charset="0"/>
              </a:rPr>
              <a:t> for </a:t>
            </a:r>
            <a:r>
              <a:rPr lang="it-IT" sz="5400" b="1" spc="-200" dirty="0" err="1">
                <a:solidFill>
                  <a:schemeClr val="bg1"/>
                </a:solidFill>
                <a:ea typeface="Arial" charset="0"/>
                <a:cs typeface="Arial" charset="0"/>
              </a:rPr>
              <a:t>your</a:t>
            </a:r>
            <a:r>
              <a:rPr lang="it-IT" sz="5400" b="1" spc="-200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sz="5400" b="1" spc="-200" dirty="0" err="1">
                <a:solidFill>
                  <a:schemeClr val="bg1"/>
                </a:solidFill>
                <a:ea typeface="Arial" charset="0"/>
                <a:cs typeface="Arial" charset="0"/>
              </a:rPr>
              <a:t>attention</a:t>
            </a:r>
            <a:r>
              <a:rPr lang="it-IT" sz="5400" b="1" spc="-200" dirty="0">
                <a:solidFill>
                  <a:schemeClr val="bg1"/>
                </a:solidFill>
                <a:ea typeface="Arial" charset="0"/>
                <a:cs typeface="Arial" charset="0"/>
              </a:rPr>
              <a:t>!</a:t>
            </a:r>
          </a:p>
        </p:txBody>
      </p:sp>
      <p:sp>
        <p:nvSpPr>
          <p:cNvPr id="31" name="Titolo 1">
            <a:extLst>
              <a:ext uri="{FF2B5EF4-FFF2-40B4-BE49-F238E27FC236}">
                <a16:creationId xmlns:a16="http://schemas.microsoft.com/office/drawing/2014/main" id="{59C9008D-8B36-4B54-A289-98729AC43C00}"/>
              </a:ext>
            </a:extLst>
          </p:cNvPr>
          <p:cNvSpPr txBox="1">
            <a:spLocks/>
          </p:cNvSpPr>
          <p:nvPr/>
        </p:nvSpPr>
        <p:spPr>
          <a:xfrm>
            <a:off x="506200" y="5913529"/>
            <a:ext cx="8657255" cy="88024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l"/>
            <a:r>
              <a:rPr lang="it-IT" sz="2800" b="1" spc="-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IVS 2022</a:t>
            </a:r>
          </a:p>
          <a:p>
            <a:pPr algn="l"/>
            <a:r>
              <a:rPr lang="it-IT" sz="2400" spc="-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Technical Conference</a:t>
            </a:r>
          </a:p>
        </p:txBody>
      </p:sp>
    </p:spTree>
    <p:extLst>
      <p:ext uri="{BB962C8B-B14F-4D97-AF65-F5344CB8AC3E}">
        <p14:creationId xmlns:p14="http://schemas.microsoft.com/office/powerpoint/2010/main" val="234835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8">
            <a:extLst>
              <a:ext uri="{FF2B5EF4-FFF2-40B4-BE49-F238E27FC236}">
                <a16:creationId xmlns:a16="http://schemas.microsoft.com/office/drawing/2014/main" id="{03B4F088-5471-4374-B288-1616CFEAA28F}"/>
              </a:ext>
            </a:extLst>
          </p:cNvPr>
          <p:cNvSpPr txBox="1"/>
          <p:nvPr/>
        </p:nvSpPr>
        <p:spPr>
          <a:xfrm>
            <a:off x="327193" y="1126540"/>
            <a:ext cx="11348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How smart industrial companies can unlock productivity and safety with extended reality</a:t>
            </a:r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DBD0480C-E0BE-403E-81E5-5EA4D6457E2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25">
            <a:extLst>
              <a:ext uri="{FF2B5EF4-FFF2-40B4-BE49-F238E27FC236}">
                <a16:creationId xmlns:a16="http://schemas.microsoft.com/office/drawing/2014/main" id="{19FB97B9-E909-4B3B-933B-0EC2382E6AC1}"/>
              </a:ext>
            </a:extLst>
          </p:cNvPr>
          <p:cNvSpPr txBox="1"/>
          <p:nvPr/>
        </p:nvSpPr>
        <p:spPr>
          <a:xfrm>
            <a:off x="7467845" y="2010122"/>
            <a:ext cx="42985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 interactive learning about: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Remote inspection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Real-time expert guidance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Training &amp; knowledge transfer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Digital Workflows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Visualize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IIoT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Smart Wearables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...and many more</a:t>
            </a:r>
          </a:p>
        </p:txBody>
      </p:sp>
      <p:pic>
        <p:nvPicPr>
          <p:cNvPr id="6" name="Afbeelding 1">
            <a:extLst>
              <a:ext uri="{FF2B5EF4-FFF2-40B4-BE49-F238E27FC236}">
                <a16:creationId xmlns:a16="http://schemas.microsoft.com/office/drawing/2014/main" id="{309F396B-6C81-6B13-9994-E0E80800F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31" y="2009868"/>
            <a:ext cx="6485829" cy="452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0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DBD0480C-E0BE-403E-81E5-5EA4D6457E2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1">
            <a:extLst>
              <a:ext uri="{FF2B5EF4-FFF2-40B4-BE49-F238E27FC236}">
                <a16:creationId xmlns:a16="http://schemas.microsoft.com/office/drawing/2014/main" id="{F50FF189-DCBD-B0EC-B582-2E1A7687C332}"/>
              </a:ext>
            </a:extLst>
          </p:cNvPr>
          <p:cNvGrpSpPr/>
          <p:nvPr/>
        </p:nvGrpSpPr>
        <p:grpSpPr>
          <a:xfrm>
            <a:off x="3671851" y="1691474"/>
            <a:ext cx="4848298" cy="4847878"/>
            <a:chOff x="2496824" y="0"/>
            <a:chExt cx="6858594" cy="6858000"/>
          </a:xfrm>
        </p:grpSpPr>
        <p:pic>
          <p:nvPicPr>
            <p:cNvPr id="8" name="Afbeelding 2">
              <a:extLst>
                <a:ext uri="{FF2B5EF4-FFF2-40B4-BE49-F238E27FC236}">
                  <a16:creationId xmlns:a16="http://schemas.microsoft.com/office/drawing/2014/main" id="{EBE2C101-DA08-2539-BF82-2432A8839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7418" y="0"/>
              <a:ext cx="6858000" cy="6858000"/>
            </a:xfrm>
            <a:prstGeom prst="rect">
              <a:avLst/>
            </a:prstGeom>
          </p:spPr>
        </p:pic>
        <p:sp>
          <p:nvSpPr>
            <p:cNvPr id="9" name="Tekstvak 1">
              <a:extLst>
                <a:ext uri="{FF2B5EF4-FFF2-40B4-BE49-F238E27FC236}">
                  <a16:creationId xmlns:a16="http://schemas.microsoft.com/office/drawing/2014/main" id="{CC44188A-327A-7AF2-7A26-5226B7D32F10}"/>
                </a:ext>
              </a:extLst>
            </p:cNvPr>
            <p:cNvSpPr txBox="1"/>
            <p:nvPr/>
          </p:nvSpPr>
          <p:spPr>
            <a:xfrm rot="511427">
              <a:off x="6367119" y="559558"/>
              <a:ext cx="2202512" cy="2481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chemeClr val="bg1"/>
                  </a:solidFill>
                  <a:latin typeface="Chiller" panose="04020404031007020602" pitchFamily="82" charset="0"/>
                  <a:ea typeface="Roboto Light" panose="02000000000000000000" pitchFamily="2" charset="0"/>
                  <a:cs typeface="Arial" panose="020B0604020202020204" pitchFamily="34" charset="0"/>
                </a:rPr>
                <a:t>I’M </a:t>
              </a:r>
            </a:p>
            <a:p>
              <a:pPr algn="ctr"/>
              <a:r>
                <a:rPr lang="nl-NL" b="1" dirty="0">
                  <a:solidFill>
                    <a:schemeClr val="bg1"/>
                  </a:solidFill>
                  <a:latin typeface="Chiller" panose="04020404031007020602" pitchFamily="82" charset="0"/>
                  <a:ea typeface="Roboto Light" panose="02000000000000000000" pitchFamily="2" charset="0"/>
                  <a:cs typeface="Arial" panose="020B0604020202020204" pitchFamily="34" charset="0"/>
                </a:rPr>
                <a:t>A</a:t>
              </a:r>
            </a:p>
            <a:p>
              <a:pPr algn="ctr"/>
              <a:r>
                <a:rPr lang="nl-NL" b="1" dirty="0">
                  <a:solidFill>
                    <a:schemeClr val="bg1"/>
                  </a:solidFill>
                  <a:latin typeface="Chiller" panose="04020404031007020602" pitchFamily="82" charset="0"/>
                  <a:ea typeface="Roboto Light" panose="02000000000000000000" pitchFamily="2" charset="0"/>
                  <a:cs typeface="Arial" panose="020B0604020202020204" pitchFamily="34" charset="0"/>
                </a:rPr>
                <a:t>SENIOR SURVEYOR</a:t>
              </a:r>
            </a:p>
            <a:p>
              <a:pPr algn="ctr"/>
              <a:r>
                <a:rPr lang="nl-NL" b="1" dirty="0">
                  <a:solidFill>
                    <a:schemeClr val="bg1"/>
                  </a:solidFill>
                  <a:latin typeface="Chiller" panose="04020404031007020602" pitchFamily="82" charset="0"/>
                  <a:ea typeface="Roboto Light" panose="02000000000000000000" pitchFamily="2" charset="0"/>
                  <a:cs typeface="Arial" panose="020B0604020202020204" pitchFamily="34" charset="0"/>
                </a:rPr>
                <a:t>WHAT’S YOUR SUPERPOWER?</a:t>
              </a:r>
            </a:p>
          </p:txBody>
        </p:sp>
        <p:pic>
          <p:nvPicPr>
            <p:cNvPr id="10" name="Picture 6" descr="Minimalist 2020 A6 Moleskine Pocket Bullet Journal - thejaymo">
              <a:extLst>
                <a:ext uri="{FF2B5EF4-FFF2-40B4-BE49-F238E27FC236}">
                  <a16:creationId xmlns:a16="http://schemas.microsoft.com/office/drawing/2014/main" id="{B126B7FB-62E0-6A1B-EC60-68346B74C7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7418" y="0"/>
              <a:ext cx="1622096" cy="1216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5" descr="Photo Inspection">
              <a:extLst>
                <a:ext uri="{FF2B5EF4-FFF2-40B4-BE49-F238E27FC236}">
                  <a16:creationId xmlns:a16="http://schemas.microsoft.com/office/drawing/2014/main" id="{33EC991E-EB75-ACBB-B8FB-89895F34CA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824" y="1216571"/>
              <a:ext cx="1622690" cy="1081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7" descr="Pressure Vessels - Striker Design Solutions">
              <a:extLst>
                <a:ext uri="{FF2B5EF4-FFF2-40B4-BE49-F238E27FC236}">
                  <a16:creationId xmlns:a16="http://schemas.microsoft.com/office/drawing/2014/main" id="{535BAEC4-C2C6-4B9A-FB69-667F7FCDAA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505" y="1411245"/>
              <a:ext cx="264085" cy="320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PDF] Pressure vessels design methods using the codes, fracture mechanics  and multiaxial fatigue | Semantic Scholar">
              <a:extLst>
                <a:ext uri="{FF2B5EF4-FFF2-40B4-BE49-F238E27FC236}">
                  <a16:creationId xmlns:a16="http://schemas.microsoft.com/office/drawing/2014/main" id="{90848E16-7BE1-BFF7-ED1F-800055C28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21662">
              <a:off x="3887434" y="4821974"/>
              <a:ext cx="2141591" cy="1238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kstvak 16">
              <a:extLst>
                <a:ext uri="{FF2B5EF4-FFF2-40B4-BE49-F238E27FC236}">
                  <a16:creationId xmlns:a16="http://schemas.microsoft.com/office/drawing/2014/main" id="{E6CBBB37-4AC6-6401-90D5-DE32DCB8841F}"/>
                </a:ext>
              </a:extLst>
            </p:cNvPr>
            <p:cNvSpPr txBox="1"/>
            <p:nvPr/>
          </p:nvSpPr>
          <p:spPr>
            <a:xfrm rot="20377975">
              <a:off x="2973976" y="2566866"/>
              <a:ext cx="2202512" cy="1654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eestyle Script" panose="030804020302050B0404" pitchFamily="66" charset="0"/>
                  <a:ea typeface="Roboto Light" panose="02000000000000000000" pitchFamily="2" charset="0"/>
                  <a:cs typeface="Arial" panose="020B0604020202020204" pitchFamily="34" charset="0"/>
                </a:rPr>
                <a:t>29 maart 2022 (08.00 uur)</a:t>
              </a:r>
            </a:p>
            <a:p>
              <a:pPr algn="ctr"/>
              <a:r>
                <a:rPr lang="nl-NL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eestyle Script" panose="030804020302050B0404" pitchFamily="66" charset="0"/>
                  <a:ea typeface="Roboto Light" panose="02000000000000000000" pitchFamily="2" charset="0"/>
                  <a:cs typeface="Arial" panose="020B0604020202020204" pitchFamily="34" charset="0"/>
                </a:rPr>
                <a:t>Klant: </a:t>
              </a:r>
              <a:r>
                <a:rPr lang="nl-NL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reestyle Script" panose="030804020302050B0404" pitchFamily="66" charset="0"/>
                  <a:ea typeface="Roboto Light" panose="02000000000000000000" pitchFamily="2" charset="0"/>
                  <a:cs typeface="Arial" panose="020B0604020202020204" pitchFamily="34" charset="0"/>
                </a:rPr>
                <a:t>Chemiecorp</a:t>
              </a:r>
              <a:endParaRPr lang="nl-N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eestyle Script" panose="030804020302050B0404" pitchFamily="66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nl-NL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eestyle Script" panose="030804020302050B0404" pitchFamily="66" charset="0"/>
                  <a:ea typeface="Roboto Light" panose="02000000000000000000" pitchFamily="2" charset="0"/>
                  <a:cs typeface="Arial" panose="020B0604020202020204" pitchFamily="34" charset="0"/>
                </a:rPr>
                <a:t>Contact: Peter de Leeuw</a:t>
              </a:r>
            </a:p>
            <a:p>
              <a:pPr algn="ctr"/>
              <a:r>
                <a:rPr lang="nl-NL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eestyle Script" panose="030804020302050B0404" pitchFamily="66" charset="0"/>
                  <a:ea typeface="Roboto Light" panose="02000000000000000000" pitchFamily="2" charset="0"/>
                  <a:cs typeface="Arial" panose="020B0604020202020204" pitchFamily="34" charset="0"/>
                </a:rPr>
                <a:t>Inspectie: propaangastank</a:t>
              </a:r>
            </a:p>
            <a:p>
              <a:pPr algn="ctr"/>
              <a:endParaRPr lang="nl-N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eestyle Script" panose="030804020302050B0404" pitchFamily="66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" name="Tekstvak 19">
              <a:extLst>
                <a:ext uri="{FF2B5EF4-FFF2-40B4-BE49-F238E27FC236}">
                  <a16:creationId xmlns:a16="http://schemas.microsoft.com/office/drawing/2014/main" id="{9F52139B-E1C9-760B-ECF4-4503708ABFE4}"/>
                </a:ext>
              </a:extLst>
            </p:cNvPr>
            <p:cNvSpPr txBox="1"/>
            <p:nvPr/>
          </p:nvSpPr>
          <p:spPr>
            <a:xfrm rot="20377975">
              <a:off x="3953017" y="4167365"/>
              <a:ext cx="2202512" cy="849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eestyle Script" panose="030804020302050B0404" pitchFamily="66" charset="0"/>
                  <a:ea typeface="Roboto Light" panose="02000000000000000000" pitchFamily="2" charset="0"/>
                  <a:cs typeface="Arial" panose="020B0604020202020204" pitchFamily="34" charset="0"/>
                </a:rPr>
                <a:t>Lasreparatie controleren</a:t>
              </a:r>
            </a:p>
            <a:p>
              <a:pPr algn="ctr"/>
              <a:r>
                <a:rPr lang="nl-NL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eestyle Script" panose="030804020302050B0404" pitchFamily="66" charset="0"/>
                  <a:ea typeface="Roboto Light" panose="02000000000000000000" pitchFamily="2" charset="0"/>
                  <a:cs typeface="Arial" panose="020B0604020202020204" pitchFamily="34" charset="0"/>
                </a:rPr>
                <a:t>(controle PQR/WQR)</a:t>
              </a:r>
            </a:p>
            <a:p>
              <a:pPr algn="ctr"/>
              <a:endParaRPr lang="nl-NL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eestyle Script" panose="030804020302050B0404" pitchFamily="66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6" name="Boog 20">
              <a:extLst>
                <a:ext uri="{FF2B5EF4-FFF2-40B4-BE49-F238E27FC236}">
                  <a16:creationId xmlns:a16="http://schemas.microsoft.com/office/drawing/2014/main" id="{0F35B40A-BE63-51FC-F86B-2F2A042B6A70}"/>
                </a:ext>
              </a:extLst>
            </p:cNvPr>
            <p:cNvSpPr/>
            <p:nvPr/>
          </p:nvSpPr>
          <p:spPr>
            <a:xfrm>
              <a:off x="5622316" y="4552139"/>
              <a:ext cx="773718" cy="1451727"/>
            </a:xfrm>
            <a:prstGeom prst="arc">
              <a:avLst>
                <a:gd name="adj1" fmla="val 20774627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Vrije vorm: vorm 11">
              <a:extLst>
                <a:ext uri="{FF2B5EF4-FFF2-40B4-BE49-F238E27FC236}">
                  <a16:creationId xmlns:a16="http://schemas.microsoft.com/office/drawing/2014/main" id="{940D87FC-D015-CA45-7E87-9A61F94573E0}"/>
                </a:ext>
              </a:extLst>
            </p:cNvPr>
            <p:cNvSpPr/>
            <p:nvPr/>
          </p:nvSpPr>
          <p:spPr>
            <a:xfrm>
              <a:off x="5137608" y="4269850"/>
              <a:ext cx="2034094" cy="1197696"/>
            </a:xfrm>
            <a:custGeom>
              <a:avLst/>
              <a:gdLst>
                <a:gd name="connsiteX0" fmla="*/ 0 w 2249351"/>
                <a:gd name="connsiteY0" fmla="*/ 583414 h 583414"/>
                <a:gd name="connsiteX1" fmla="*/ 1545996 w 2249351"/>
                <a:gd name="connsiteY1" fmla="*/ 17806 h 583414"/>
                <a:gd name="connsiteX2" fmla="*/ 2187019 w 2249351"/>
                <a:gd name="connsiteY2" fmla="*/ 130928 h 583414"/>
                <a:gd name="connsiteX3" fmla="*/ 2224726 w 2249351"/>
                <a:gd name="connsiteY3" fmla="*/ 121501 h 583414"/>
                <a:gd name="connsiteX4" fmla="*/ 2234153 w 2249351"/>
                <a:gd name="connsiteY4" fmla="*/ 121501 h 58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9351" h="583414">
                  <a:moveTo>
                    <a:pt x="0" y="583414"/>
                  </a:moveTo>
                  <a:cubicBezTo>
                    <a:pt x="590746" y="338317"/>
                    <a:pt x="1181493" y="93220"/>
                    <a:pt x="1545996" y="17806"/>
                  </a:cubicBezTo>
                  <a:cubicBezTo>
                    <a:pt x="1910499" y="-57608"/>
                    <a:pt x="2187019" y="130928"/>
                    <a:pt x="2187019" y="130928"/>
                  </a:cubicBezTo>
                  <a:cubicBezTo>
                    <a:pt x="2300141" y="148210"/>
                    <a:pt x="2224726" y="121501"/>
                    <a:pt x="2224726" y="121501"/>
                  </a:cubicBezTo>
                  <a:cubicBezTo>
                    <a:pt x="2232582" y="119930"/>
                    <a:pt x="2233367" y="120715"/>
                    <a:pt x="2234153" y="12150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Tekstvak 22">
              <a:extLst>
                <a:ext uri="{FF2B5EF4-FFF2-40B4-BE49-F238E27FC236}">
                  <a16:creationId xmlns:a16="http://schemas.microsoft.com/office/drawing/2014/main" id="{76A17EF7-10FB-2C7B-27C7-480E5631B0EF}"/>
                </a:ext>
              </a:extLst>
            </p:cNvPr>
            <p:cNvSpPr txBox="1"/>
            <p:nvPr/>
          </p:nvSpPr>
          <p:spPr>
            <a:xfrm rot="20377975">
              <a:off x="6374177" y="4144365"/>
              <a:ext cx="2530656" cy="1436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eestyle Script" panose="030804020302050B0404" pitchFamily="66" charset="0"/>
                  <a:ea typeface="Roboto Light" panose="02000000000000000000" pitchFamily="2" charset="0"/>
                  <a:cs typeface="Arial" panose="020B0604020202020204" pitchFamily="34" charset="0"/>
                </a:rPr>
                <a:t>Punchlist:</a:t>
              </a:r>
            </a:p>
            <a:p>
              <a:pPr algn="ctr"/>
              <a:r>
                <a:rPr lang="nl-NL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reestyle Script" panose="030804020302050B0404" pitchFamily="66" charset="0"/>
                  <a:ea typeface="Roboto Light" panose="02000000000000000000" pitchFamily="2" charset="0"/>
                  <a:cs typeface="Arial" panose="020B0604020202020204" pitchFamily="34" charset="0"/>
                </a:rPr>
                <a:t>Tagplate</a:t>
              </a:r>
              <a:r>
                <a:rPr lang="nl-NL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eestyle Script" panose="030804020302050B0404" pitchFamily="66" charset="0"/>
                  <a:ea typeface="Roboto Light" panose="02000000000000000000" pitchFamily="2" charset="0"/>
                  <a:cs typeface="Arial" panose="020B0604020202020204" pitchFamily="34" charset="0"/>
                </a:rPr>
                <a:t> vervangen (onleesbaar)</a:t>
              </a:r>
            </a:p>
            <a:p>
              <a:pPr algn="ctr"/>
              <a:r>
                <a:rPr lang="nl-NL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eestyle Script" panose="030804020302050B0404" pitchFamily="66" charset="0"/>
                  <a:ea typeface="Roboto Light" panose="02000000000000000000" pitchFamily="2" charset="0"/>
                  <a:cs typeface="Arial" panose="020B0604020202020204" pitchFamily="34" charset="0"/>
                </a:rPr>
                <a:t>Coating gecontroleerd op beschadigingen</a:t>
              </a:r>
            </a:p>
            <a:p>
              <a:pPr algn="ctr"/>
              <a:r>
                <a:rPr lang="nl-NL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eestyle Script" panose="030804020302050B0404" pitchFamily="66" charset="0"/>
                  <a:ea typeface="Roboto Light" panose="02000000000000000000" pitchFamily="2" charset="0"/>
                  <a:cs typeface="Arial" panose="020B0604020202020204" pitchFamily="34" charset="0"/>
                </a:rPr>
                <a:t>Afsluiters gecontroleerd</a:t>
              </a:r>
            </a:p>
            <a:p>
              <a:pPr algn="ctr"/>
              <a:endParaRPr lang="nl-NL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eestyle Script" panose="030804020302050B0404" pitchFamily="66" charset="0"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9" name="Vrije vorm: vorm 23">
              <a:extLst>
                <a:ext uri="{FF2B5EF4-FFF2-40B4-BE49-F238E27FC236}">
                  <a16:creationId xmlns:a16="http://schemas.microsoft.com/office/drawing/2014/main" id="{47A0D465-E700-07D6-41DA-E7C9B87E68DE}"/>
                </a:ext>
              </a:extLst>
            </p:cNvPr>
            <p:cNvSpPr/>
            <p:nvPr/>
          </p:nvSpPr>
          <p:spPr>
            <a:xfrm>
              <a:off x="4466537" y="3828198"/>
              <a:ext cx="750446" cy="1743456"/>
            </a:xfrm>
            <a:custGeom>
              <a:avLst/>
              <a:gdLst>
                <a:gd name="connsiteX0" fmla="*/ 0 w 2249351"/>
                <a:gd name="connsiteY0" fmla="*/ 583414 h 583414"/>
                <a:gd name="connsiteX1" fmla="*/ 1545996 w 2249351"/>
                <a:gd name="connsiteY1" fmla="*/ 17806 h 583414"/>
                <a:gd name="connsiteX2" fmla="*/ 2187019 w 2249351"/>
                <a:gd name="connsiteY2" fmla="*/ 130928 h 583414"/>
                <a:gd name="connsiteX3" fmla="*/ 2224726 w 2249351"/>
                <a:gd name="connsiteY3" fmla="*/ 121501 h 583414"/>
                <a:gd name="connsiteX4" fmla="*/ 2234153 w 2249351"/>
                <a:gd name="connsiteY4" fmla="*/ 121501 h 58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9351" h="583414">
                  <a:moveTo>
                    <a:pt x="0" y="583414"/>
                  </a:moveTo>
                  <a:cubicBezTo>
                    <a:pt x="590746" y="338317"/>
                    <a:pt x="1181493" y="93220"/>
                    <a:pt x="1545996" y="17806"/>
                  </a:cubicBezTo>
                  <a:cubicBezTo>
                    <a:pt x="1910499" y="-57608"/>
                    <a:pt x="2187019" y="130928"/>
                    <a:pt x="2187019" y="130928"/>
                  </a:cubicBezTo>
                  <a:cubicBezTo>
                    <a:pt x="2300141" y="148210"/>
                    <a:pt x="2224726" y="121501"/>
                    <a:pt x="2224726" y="121501"/>
                  </a:cubicBezTo>
                  <a:cubicBezTo>
                    <a:pt x="2232582" y="119930"/>
                    <a:pt x="2233367" y="120715"/>
                    <a:pt x="2234153" y="12150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65989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DBD0480C-E0BE-403E-81E5-5EA4D6457E2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83616E3-C625-34E0-D0E5-544EF2B2D8F8}"/>
              </a:ext>
            </a:extLst>
          </p:cNvPr>
          <p:cNvSpPr txBox="1"/>
          <p:nvPr/>
        </p:nvSpPr>
        <p:spPr>
          <a:xfrm>
            <a:off x="337242" y="937893"/>
            <a:ext cx="6124668" cy="110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Digital Reality </a:t>
            </a:r>
            <a:r>
              <a:rPr lang="en-US" sz="2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hanges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verything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Embrace the future</a:t>
            </a:r>
            <a:endParaRPr kumimoji="0" lang="en-US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1" name="Rechthoek 23">
            <a:extLst>
              <a:ext uri="{FF2B5EF4-FFF2-40B4-BE49-F238E27FC236}">
                <a16:creationId xmlns:a16="http://schemas.microsoft.com/office/drawing/2014/main" id="{11D52D31-6F6D-2AE0-97C9-798FEE26D8FB}"/>
              </a:ext>
            </a:extLst>
          </p:cNvPr>
          <p:cNvSpPr/>
          <p:nvPr/>
        </p:nvSpPr>
        <p:spPr>
          <a:xfrm>
            <a:off x="1744551" y="2234080"/>
            <a:ext cx="85952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Remote-</a:t>
            </a:r>
            <a:r>
              <a:rPr lang="nl-NL" sz="2800" b="1" dirty="0" err="1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Friendly</a:t>
            </a:r>
            <a:r>
              <a:rPr lang="nl-NL" sz="28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nl-NL" sz="2800" b="1" dirty="0" err="1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nl-NL" sz="28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Remote-First</a:t>
            </a:r>
          </a:p>
          <a:p>
            <a:r>
              <a:rPr lang="en-GB" sz="28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nl-NL" sz="28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Afbeelding 10">
            <a:extLst>
              <a:ext uri="{FF2B5EF4-FFF2-40B4-BE49-F238E27FC236}">
                <a16:creationId xmlns:a16="http://schemas.microsoft.com/office/drawing/2014/main" id="{60810977-843B-99A5-1CED-9E9B7D8314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96729" y="2666570"/>
            <a:ext cx="1042908" cy="1024855"/>
          </a:xfrm>
          <a:prstGeom prst="rect">
            <a:avLst/>
          </a:prstGeom>
        </p:spPr>
      </p:pic>
      <p:pic>
        <p:nvPicPr>
          <p:cNvPr id="24" name="Afbeelding 12">
            <a:extLst>
              <a:ext uri="{FF2B5EF4-FFF2-40B4-BE49-F238E27FC236}">
                <a16:creationId xmlns:a16="http://schemas.microsoft.com/office/drawing/2014/main" id="{4BFC5459-7EA9-0DE5-4E82-558EF82FAA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930" y="4086419"/>
            <a:ext cx="886027" cy="886027"/>
          </a:xfrm>
          <a:prstGeom prst="rect">
            <a:avLst/>
          </a:prstGeom>
        </p:spPr>
      </p:pic>
      <p:pic>
        <p:nvPicPr>
          <p:cNvPr id="25" name="Afbeelding 14">
            <a:extLst>
              <a:ext uri="{FF2B5EF4-FFF2-40B4-BE49-F238E27FC236}">
                <a16:creationId xmlns:a16="http://schemas.microsoft.com/office/drawing/2014/main" id="{0E837FA0-A185-7F9A-D259-6206F595FE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494" y="5346744"/>
            <a:ext cx="886027" cy="886027"/>
          </a:xfrm>
          <a:prstGeom prst="rect">
            <a:avLst/>
          </a:prstGeom>
        </p:spPr>
      </p:pic>
      <p:pic>
        <p:nvPicPr>
          <p:cNvPr id="26" name="Picture 4" descr="Afbeeldingsresultaat voor worker safety icon">
            <a:extLst>
              <a:ext uri="{FF2B5EF4-FFF2-40B4-BE49-F238E27FC236}">
                <a16:creationId xmlns:a16="http://schemas.microsoft.com/office/drawing/2014/main" id="{7C752FC6-7AFC-9E46-D357-90DBB1A2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911" y="2735805"/>
            <a:ext cx="886027" cy="91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Afbeeldingsresultaat voor inspector icon">
            <a:extLst>
              <a:ext uri="{FF2B5EF4-FFF2-40B4-BE49-F238E27FC236}">
                <a16:creationId xmlns:a16="http://schemas.microsoft.com/office/drawing/2014/main" id="{13CE3937-3FD1-217C-AA28-6C0A9421B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970" y="2751459"/>
            <a:ext cx="1024853" cy="102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Afbeeldingsresultaat voor valve icon">
            <a:extLst>
              <a:ext uri="{FF2B5EF4-FFF2-40B4-BE49-F238E27FC236}">
                <a16:creationId xmlns:a16="http://schemas.microsoft.com/office/drawing/2014/main" id="{912D0AA4-D88E-6895-7BEA-31536044A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071" y="4123641"/>
            <a:ext cx="745707" cy="7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Afbeeldingsresultaat voor inspector icon">
            <a:extLst>
              <a:ext uri="{FF2B5EF4-FFF2-40B4-BE49-F238E27FC236}">
                <a16:creationId xmlns:a16="http://schemas.microsoft.com/office/drawing/2014/main" id="{AED54E15-3426-D5E7-169A-70B61C94C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194" y="3985089"/>
            <a:ext cx="1024854" cy="102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Viagem - ícones de transporte grátis">
            <a:extLst>
              <a:ext uri="{FF2B5EF4-FFF2-40B4-BE49-F238E27FC236}">
                <a16:creationId xmlns:a16="http://schemas.microsoft.com/office/drawing/2014/main" id="{E719401E-9F97-6685-9AD3-982619C46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136" y="5463264"/>
            <a:ext cx="885411" cy="8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Performance Icon Png #123252 - Free Icons Library">
            <a:extLst>
              <a:ext uri="{FF2B5EF4-FFF2-40B4-BE49-F238E27FC236}">
                <a16:creationId xmlns:a16="http://schemas.microsoft.com/office/drawing/2014/main" id="{5A813C7D-DFDD-C88D-0B42-37166B1E1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232" y="4157167"/>
            <a:ext cx="889334" cy="88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Interface multimedia print printer icon - Multimedia">
            <a:extLst>
              <a:ext uri="{FF2B5EF4-FFF2-40B4-BE49-F238E27FC236}">
                <a16:creationId xmlns:a16="http://schemas.microsoft.com/office/drawing/2014/main" id="{3C73C48A-A51F-28C3-C617-EAA276B17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520" y="2836765"/>
            <a:ext cx="955133" cy="95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6" descr="Euro Coins Icons - Download Free Vector Icons | Noun Project">
            <a:extLst>
              <a:ext uri="{FF2B5EF4-FFF2-40B4-BE49-F238E27FC236}">
                <a16:creationId xmlns:a16="http://schemas.microsoft.com/office/drawing/2014/main" id="{4274DEB9-EBAE-F6C4-5C24-06A049272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015" y="5463264"/>
            <a:ext cx="885411" cy="8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AutoShape 28" descr="Inspection - Free industry icons">
            <a:extLst>
              <a:ext uri="{FF2B5EF4-FFF2-40B4-BE49-F238E27FC236}">
                <a16:creationId xmlns:a16="http://schemas.microsoft.com/office/drawing/2014/main" id="{76B994E2-217E-C300-7ADF-2E6133D618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1499" y="34644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5" name="Picture 34" descr="Environment Icon Png #425780 - Free Icons Library">
            <a:extLst>
              <a:ext uri="{FF2B5EF4-FFF2-40B4-BE49-F238E27FC236}">
                <a16:creationId xmlns:a16="http://schemas.microsoft.com/office/drawing/2014/main" id="{3BBF6DB1-C1E0-58E6-6059-D60D9CC44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155" y="5434401"/>
            <a:ext cx="885411" cy="8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79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DBD0480C-E0BE-403E-81E5-5EA4D6457E2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83616E3-C625-34E0-D0E5-544EF2B2D8F8}"/>
              </a:ext>
            </a:extLst>
          </p:cNvPr>
          <p:cNvSpPr txBox="1"/>
          <p:nvPr/>
        </p:nvSpPr>
        <p:spPr>
          <a:xfrm>
            <a:off x="337242" y="937893"/>
            <a:ext cx="612466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Shaping the future</a:t>
            </a:r>
            <a:endParaRPr kumimoji="0" lang="en-US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8" name="Afbeelding 7">
            <a:extLst>
              <a:ext uri="{FF2B5EF4-FFF2-40B4-BE49-F238E27FC236}">
                <a16:creationId xmlns:a16="http://schemas.microsoft.com/office/drawing/2014/main" id="{C9582AF3-37C1-25A1-BA21-6BFD09504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31" y="1632940"/>
            <a:ext cx="7414788" cy="4943192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69847EF-9BF5-CB39-4340-3C3D03ADFBC4}"/>
              </a:ext>
            </a:extLst>
          </p:cNvPr>
          <p:cNvSpPr txBox="1"/>
          <p:nvPr/>
        </p:nvSpPr>
        <p:spPr>
          <a:xfrm>
            <a:off x="8401616" y="2978713"/>
            <a:ext cx="28127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“Remote inspections using augmented and assisted reality are becoming a key element of the testing, inspection and certification sector”</a:t>
            </a:r>
          </a:p>
        </p:txBody>
      </p:sp>
    </p:spTree>
    <p:extLst>
      <p:ext uri="{BB962C8B-B14F-4D97-AF65-F5344CB8AC3E}">
        <p14:creationId xmlns:p14="http://schemas.microsoft.com/office/powerpoint/2010/main" val="427219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DBD0480C-E0BE-403E-81E5-5EA4D6457E2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83616E3-C625-34E0-D0E5-544EF2B2D8F8}"/>
              </a:ext>
            </a:extLst>
          </p:cNvPr>
          <p:cNvSpPr txBox="1"/>
          <p:nvPr/>
        </p:nvSpPr>
        <p:spPr>
          <a:xfrm>
            <a:off x="337242" y="937893"/>
            <a:ext cx="612466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Industry Service Applications</a:t>
            </a:r>
            <a:endParaRPr kumimoji="0" lang="en-US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2">
            <a:extLst>
              <a:ext uri="{FF2B5EF4-FFF2-40B4-BE49-F238E27FC236}">
                <a16:creationId xmlns:a16="http://schemas.microsoft.com/office/drawing/2014/main" id="{AEE68775-12E2-CB8A-6887-FE465A8F5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89" y="4323624"/>
            <a:ext cx="2857903" cy="1603264"/>
          </a:xfrm>
          <a:prstGeom prst="rect">
            <a:avLst/>
          </a:prstGeom>
        </p:spPr>
      </p:pic>
      <p:pic>
        <p:nvPicPr>
          <p:cNvPr id="7" name="Afbeelding 4">
            <a:extLst>
              <a:ext uri="{FF2B5EF4-FFF2-40B4-BE49-F238E27FC236}">
                <a16:creationId xmlns:a16="http://schemas.microsoft.com/office/drawing/2014/main" id="{3DBF6C61-4D35-4FDC-CC75-2F8A6A9DC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359" y="2022940"/>
            <a:ext cx="2745362" cy="1485284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A98859D6-12EA-921B-41D4-1F4EE5E16AB6}"/>
              </a:ext>
            </a:extLst>
          </p:cNvPr>
          <p:cNvSpPr txBox="1"/>
          <p:nvPr/>
        </p:nvSpPr>
        <p:spPr>
          <a:xfrm>
            <a:off x="1211090" y="1588660"/>
            <a:ext cx="334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Field Service, Inspection &amp; Assistance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52437DDD-4E99-1ACC-55C6-62DEFE252F8B}"/>
              </a:ext>
            </a:extLst>
          </p:cNvPr>
          <p:cNvSpPr txBox="1"/>
          <p:nvPr/>
        </p:nvSpPr>
        <p:spPr>
          <a:xfrm>
            <a:off x="1128014" y="3861770"/>
            <a:ext cx="334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Confined Spaces Inspection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2C015FB9-5A8F-6B82-8807-C0880DB0BDC8}"/>
              </a:ext>
            </a:extLst>
          </p:cNvPr>
          <p:cNvSpPr txBox="1"/>
          <p:nvPr/>
        </p:nvSpPr>
        <p:spPr>
          <a:xfrm>
            <a:off x="4456836" y="3835487"/>
            <a:ext cx="334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Infrared (IR) Thermographic Inspection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7B539EDA-3566-C33E-5BE8-E4DBE01DC7D3}"/>
              </a:ext>
            </a:extLst>
          </p:cNvPr>
          <p:cNvSpPr txBox="1"/>
          <p:nvPr/>
        </p:nvSpPr>
        <p:spPr>
          <a:xfrm>
            <a:off x="4402575" y="1588660"/>
            <a:ext cx="334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3</a:t>
            </a:r>
            <a:r>
              <a:rPr lang="en-US" sz="1200" baseline="300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rd</a:t>
            </a:r>
            <a:r>
              <a:rPr lang="en-US" sz="1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Party Monitoring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69C9A8CC-04BE-C0A2-705B-9E0D0091FD37}"/>
              </a:ext>
            </a:extLst>
          </p:cNvPr>
          <p:cNvSpPr txBox="1"/>
          <p:nvPr/>
        </p:nvSpPr>
        <p:spPr>
          <a:xfrm>
            <a:off x="7915557" y="1588660"/>
            <a:ext cx="334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OEM Production Testing &amp; Inspection</a:t>
            </a:r>
          </a:p>
        </p:txBody>
      </p:sp>
      <p:pic>
        <p:nvPicPr>
          <p:cNvPr id="13" name="Afbeelding 34">
            <a:extLst>
              <a:ext uri="{FF2B5EF4-FFF2-40B4-BE49-F238E27FC236}">
                <a16:creationId xmlns:a16="http://schemas.microsoft.com/office/drawing/2014/main" id="{BA5C576D-4790-A6FF-426F-3ADD771A7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465" y="4302761"/>
            <a:ext cx="2857903" cy="1605940"/>
          </a:xfrm>
          <a:prstGeom prst="rect">
            <a:avLst/>
          </a:prstGeom>
        </p:spPr>
      </p:pic>
      <p:pic>
        <p:nvPicPr>
          <p:cNvPr id="14" name="Picture 8" descr="Quecons : Quality Engineering Consultants">
            <a:extLst>
              <a:ext uri="{FF2B5EF4-FFF2-40B4-BE49-F238E27FC236}">
                <a16:creationId xmlns:a16="http://schemas.microsoft.com/office/drawing/2014/main" id="{AD674745-DCF2-015B-0517-3BD381B5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84" y="2022940"/>
            <a:ext cx="3017720" cy="148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Infrared Thermography Explained | Reliable Plant">
            <a:extLst>
              <a:ext uri="{FF2B5EF4-FFF2-40B4-BE49-F238E27FC236}">
                <a16:creationId xmlns:a16="http://schemas.microsoft.com/office/drawing/2014/main" id="{D27C2EC9-E52D-8902-AD45-4D7CFB777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84" y="4323623"/>
            <a:ext cx="3053838" cy="16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A99FB5C6-1156-A11F-F44B-D94AE14D538B}"/>
              </a:ext>
            </a:extLst>
          </p:cNvPr>
          <p:cNvSpPr txBox="1"/>
          <p:nvPr/>
        </p:nvSpPr>
        <p:spPr>
          <a:xfrm>
            <a:off x="7943694" y="3835486"/>
            <a:ext cx="334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Quality Assurance, Education &amp; Training</a:t>
            </a:r>
          </a:p>
        </p:txBody>
      </p:sp>
      <p:pic>
        <p:nvPicPr>
          <p:cNvPr id="17" name="Picture 2" descr="Steam trap &amp; valve inspection - UE Systems">
            <a:extLst>
              <a:ext uri="{FF2B5EF4-FFF2-40B4-BE49-F238E27FC236}">
                <a16:creationId xmlns:a16="http://schemas.microsoft.com/office/drawing/2014/main" id="{A40C6545-8310-05DC-F1F7-69625E637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7"/>
          <a:stretch/>
        </p:blipFill>
        <p:spPr bwMode="auto">
          <a:xfrm>
            <a:off x="7994831" y="2022940"/>
            <a:ext cx="2830537" cy="149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43">
            <a:extLst>
              <a:ext uri="{FF2B5EF4-FFF2-40B4-BE49-F238E27FC236}">
                <a16:creationId xmlns:a16="http://schemas.microsoft.com/office/drawing/2014/main" id="{721F752F-F465-FB6E-CB09-01A9095845C3}"/>
              </a:ext>
            </a:extLst>
          </p:cNvPr>
          <p:cNvSpPr txBox="1"/>
          <p:nvPr/>
        </p:nvSpPr>
        <p:spPr>
          <a:xfrm>
            <a:off x="1466070" y="6037337"/>
            <a:ext cx="841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92D050"/>
              </a:buClr>
            </a:pPr>
            <a:endParaRPr lang="nl-N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ctr">
              <a:buClr>
                <a:srgbClr val="92D050"/>
              </a:buClr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Factory Acceptance Test (FAT), Inspection Test Plan (ITP)</a:t>
            </a:r>
            <a:r>
              <a:rPr lang="nl-NL" sz="1200" dirty="0">
                <a:latin typeface="Calibri" panose="020F0502020204030204" pitchFamily="34" charset="0"/>
                <a:cs typeface="Calibri" panose="020F0502020204030204" pitchFamily="34" charset="0"/>
              </a:rPr>
              <a:t>, Design </a:t>
            </a:r>
            <a:r>
              <a:rPr lang="nl-NL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Validation</a:t>
            </a:r>
            <a:r>
              <a:rPr lang="nl-NL" sz="1200" dirty="0">
                <a:latin typeface="Calibri" panose="020F0502020204030204" pitchFamily="34" charset="0"/>
                <a:cs typeface="Calibri" panose="020F0502020204030204" pitchFamily="34" charset="0"/>
              </a:rPr>
              <a:t> Test (DVT), </a:t>
            </a:r>
            <a:r>
              <a:rPr lang="nl-NL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Fabrication</a:t>
            </a:r>
            <a:r>
              <a:rPr lang="nl-NL" sz="12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nl-NL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Welding</a:t>
            </a:r>
            <a:r>
              <a:rPr lang="nl-NL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Inspection</a:t>
            </a:r>
            <a:endParaRPr lang="nl-N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Clr>
                <a:srgbClr val="92D050"/>
              </a:buClr>
            </a:pPr>
            <a:endParaRPr lang="nl-N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Clr>
                <a:srgbClr val="92D050"/>
              </a:buClr>
            </a:pPr>
            <a:endParaRPr lang="nl-N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0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DBD0480C-E0BE-403E-81E5-5EA4D6457E2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83616E3-C625-34E0-D0E5-544EF2B2D8F8}"/>
              </a:ext>
            </a:extLst>
          </p:cNvPr>
          <p:cNvSpPr txBox="1"/>
          <p:nvPr/>
        </p:nvSpPr>
        <p:spPr>
          <a:xfrm>
            <a:off x="337241" y="937893"/>
            <a:ext cx="11338821" cy="669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Roboto Light" panose="02000000000000000000" pitchFamily="2" charset="0"/>
                <a:cs typeface="Calibri" panose="020F0502020204030204" pitchFamily="34" charset="0"/>
              </a:rPr>
              <a:t>Use Case #1– Field Services, Inspections &amp; Expert Knowledge</a:t>
            </a:r>
            <a:endParaRPr kumimoji="0" lang="en-US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8" name="Picture 4" descr="ENGIE Services Zuid B.V. - Procestechniek &amp; Maintenance Limburg | Een  wereldbaan, altijd dichtbij">
            <a:extLst>
              <a:ext uri="{FF2B5EF4-FFF2-40B4-BE49-F238E27FC236}">
                <a16:creationId xmlns:a16="http://schemas.microsoft.com/office/drawing/2014/main" id="{D2F393E7-5A43-B77E-37B0-D75FFD28C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b="14151"/>
          <a:stretch/>
        </p:blipFill>
        <p:spPr bwMode="auto">
          <a:xfrm>
            <a:off x="3120770" y="1606986"/>
            <a:ext cx="8555293" cy="497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fbeelding 11">
            <a:extLst>
              <a:ext uri="{FF2B5EF4-FFF2-40B4-BE49-F238E27FC236}">
                <a16:creationId xmlns:a16="http://schemas.microsoft.com/office/drawing/2014/main" id="{C77DBD41-2826-D7CC-1EE9-EB4329032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814890" y="2937134"/>
            <a:ext cx="3854197" cy="3641908"/>
          </a:xfrm>
          <a:prstGeom prst="rect">
            <a:avLst/>
          </a:prstGeom>
        </p:spPr>
      </p:pic>
      <p:pic>
        <p:nvPicPr>
          <p:cNvPr id="23" name="Afbeelding 13">
            <a:extLst>
              <a:ext uri="{FF2B5EF4-FFF2-40B4-BE49-F238E27FC236}">
                <a16:creationId xmlns:a16="http://schemas.microsoft.com/office/drawing/2014/main" id="{D162AE6D-2E41-43C0-9FC8-72163BD30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286" y="4522257"/>
            <a:ext cx="2073828" cy="2062121"/>
          </a:xfrm>
          <a:prstGeom prst="rect">
            <a:avLst/>
          </a:prstGeom>
        </p:spPr>
      </p:pic>
      <p:pic>
        <p:nvPicPr>
          <p:cNvPr id="25" name="Afbeelding 8">
            <a:extLst>
              <a:ext uri="{FF2B5EF4-FFF2-40B4-BE49-F238E27FC236}">
                <a16:creationId xmlns:a16="http://schemas.microsoft.com/office/drawing/2014/main" id="{108EFDEB-348B-D836-69E3-308C38B8C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30" y="1639597"/>
            <a:ext cx="2664277" cy="1847838"/>
          </a:xfrm>
          <a:prstGeom prst="rect">
            <a:avLst/>
          </a:prstGeom>
        </p:spPr>
      </p:pic>
      <p:pic>
        <p:nvPicPr>
          <p:cNvPr id="26" name="Picture 10" descr="Gerelateerde afbeelding">
            <a:extLst>
              <a:ext uri="{FF2B5EF4-FFF2-40B4-BE49-F238E27FC236}">
                <a16:creationId xmlns:a16="http://schemas.microsoft.com/office/drawing/2014/main" id="{600D7DA3-F0AB-666C-629F-DAFA596C9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2" y="4810021"/>
            <a:ext cx="2664277" cy="176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10">
            <a:extLst>
              <a:ext uri="{FF2B5EF4-FFF2-40B4-BE49-F238E27FC236}">
                <a16:creationId xmlns:a16="http://schemas.microsoft.com/office/drawing/2014/main" id="{929B2106-F1C7-81FD-7394-8B2F980BFBFF}"/>
              </a:ext>
            </a:extLst>
          </p:cNvPr>
          <p:cNvSpPr txBox="1"/>
          <p:nvPr/>
        </p:nvSpPr>
        <p:spPr>
          <a:xfrm>
            <a:off x="425631" y="3544887"/>
            <a:ext cx="267970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Improved first-time fix rates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Faster speed to resolution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Decreased downtime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Increased productivity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Lower operational expenses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Faster time to productivity</a:t>
            </a:r>
          </a:p>
        </p:txBody>
      </p:sp>
      <p:pic>
        <p:nvPicPr>
          <p:cNvPr id="28" name="Picture 2" descr="ATEX Lighting - Directive 2014/34/EU | Peli">
            <a:extLst>
              <a:ext uri="{FF2B5EF4-FFF2-40B4-BE49-F238E27FC236}">
                <a16:creationId xmlns:a16="http://schemas.microsoft.com/office/drawing/2014/main" id="{0BEF6E20-6558-7E0C-957C-96E68D301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069" y="6049247"/>
            <a:ext cx="1149561" cy="48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63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DBD0480C-E0BE-403E-81E5-5EA4D6457E2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83616E3-C625-34E0-D0E5-544EF2B2D8F8}"/>
              </a:ext>
            </a:extLst>
          </p:cNvPr>
          <p:cNvSpPr txBox="1"/>
          <p:nvPr/>
        </p:nvSpPr>
        <p:spPr>
          <a:xfrm>
            <a:off x="337241" y="1128137"/>
            <a:ext cx="11338821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Use Case #2 –  Preventive Maintenance &amp; Inspection (ATEX zone) </a:t>
            </a:r>
          </a:p>
        </p:txBody>
      </p:sp>
      <p:pic>
        <p:nvPicPr>
          <p:cNvPr id="11" name="Picture 10" descr="Plant Assessment Studies and Cost Improvement / Danieli Corus">
            <a:extLst>
              <a:ext uri="{FF2B5EF4-FFF2-40B4-BE49-F238E27FC236}">
                <a16:creationId xmlns:a16="http://schemas.microsoft.com/office/drawing/2014/main" id="{13F1D8A0-89BD-8DCA-0909-356B8679B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 b="10666"/>
          <a:stretch/>
        </p:blipFill>
        <p:spPr bwMode="auto">
          <a:xfrm>
            <a:off x="3171044" y="1639699"/>
            <a:ext cx="8050875" cy="493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6">
            <a:extLst>
              <a:ext uri="{FF2B5EF4-FFF2-40B4-BE49-F238E27FC236}">
                <a16:creationId xmlns:a16="http://schemas.microsoft.com/office/drawing/2014/main" id="{4B06C644-427E-B20A-2B1E-C2CE43C6C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316" y="1920387"/>
            <a:ext cx="4613755" cy="4670586"/>
          </a:xfrm>
          <a:prstGeom prst="rect">
            <a:avLst/>
          </a:prstGeom>
        </p:spPr>
      </p:pic>
      <p:pic>
        <p:nvPicPr>
          <p:cNvPr id="13" name="Picture 2" descr="ATEX Lighting - Directive 2014/34/EU | Peli">
            <a:extLst>
              <a:ext uri="{FF2B5EF4-FFF2-40B4-BE49-F238E27FC236}">
                <a16:creationId xmlns:a16="http://schemas.microsoft.com/office/drawing/2014/main" id="{C5B30465-45E5-F2FE-C524-0F252E2E4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238" y="5930008"/>
            <a:ext cx="1344908" cy="57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21">
            <a:extLst>
              <a:ext uri="{FF2B5EF4-FFF2-40B4-BE49-F238E27FC236}">
                <a16:creationId xmlns:a16="http://schemas.microsoft.com/office/drawing/2014/main" id="{5986B0FF-34C9-94D7-3350-B842C090A8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28" y="1629998"/>
            <a:ext cx="2772118" cy="1958965"/>
          </a:xfrm>
          <a:prstGeom prst="rect">
            <a:avLst/>
          </a:prstGeom>
        </p:spPr>
      </p:pic>
      <p:pic>
        <p:nvPicPr>
          <p:cNvPr id="15" name="Afbeelding 9">
            <a:extLst>
              <a:ext uri="{FF2B5EF4-FFF2-40B4-BE49-F238E27FC236}">
                <a16:creationId xmlns:a16="http://schemas.microsoft.com/office/drawing/2014/main" id="{42D287C8-EE87-F749-3013-D1B4420BDB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29" y="1629998"/>
            <a:ext cx="2772118" cy="1958965"/>
          </a:xfrm>
          <a:prstGeom prst="rect">
            <a:avLst/>
          </a:prstGeom>
        </p:spPr>
      </p:pic>
      <p:pic>
        <p:nvPicPr>
          <p:cNvPr id="16" name="Picture 10" descr="Bureau Veritas opens Remote Survey Center in Piraeus | Cyprus Shipping News">
            <a:extLst>
              <a:ext uri="{FF2B5EF4-FFF2-40B4-BE49-F238E27FC236}">
                <a16:creationId xmlns:a16="http://schemas.microsoft.com/office/drawing/2014/main" id="{AEF9969B-FD91-529E-B74E-41D16A308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2"/>
          <a:stretch/>
        </p:blipFill>
        <p:spPr bwMode="auto">
          <a:xfrm>
            <a:off x="398926" y="4824663"/>
            <a:ext cx="2772117" cy="175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28">
            <a:extLst>
              <a:ext uri="{FF2B5EF4-FFF2-40B4-BE49-F238E27FC236}">
                <a16:creationId xmlns:a16="http://schemas.microsoft.com/office/drawing/2014/main" id="{D45709C6-8EDC-E948-13D7-BAFCFE5AF9A3}"/>
              </a:ext>
            </a:extLst>
          </p:cNvPr>
          <p:cNvSpPr txBox="1"/>
          <p:nvPr/>
        </p:nvSpPr>
        <p:spPr>
          <a:xfrm>
            <a:off x="398929" y="3652815"/>
            <a:ext cx="2772119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Improved first-time fix rates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Faster speed to resolution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Decreased downtime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Increased productivity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Lower operational expenses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Faster time to productivity</a:t>
            </a:r>
          </a:p>
        </p:txBody>
      </p:sp>
    </p:spTree>
    <p:extLst>
      <p:ext uri="{BB962C8B-B14F-4D97-AF65-F5344CB8AC3E}">
        <p14:creationId xmlns:p14="http://schemas.microsoft.com/office/powerpoint/2010/main" val="235480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</TotalTime>
  <Words>999</Words>
  <Application>Microsoft Office PowerPoint</Application>
  <PresentationFormat>Widescreen</PresentationFormat>
  <Paragraphs>217</Paragraphs>
  <Slides>21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Chiller</vt:lpstr>
      <vt:lpstr>Freestyle Script</vt:lpstr>
      <vt:lpstr>Wingdings</vt:lpstr>
      <vt:lpstr>Tema di Office</vt:lpstr>
      <vt:lpstr>RICHARD BAARS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 &amp; A  SESSION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Veniero Facchetti</cp:lastModifiedBy>
  <cp:revision>74</cp:revision>
  <dcterms:created xsi:type="dcterms:W3CDTF">2017-04-05T07:21:29Z</dcterms:created>
  <dcterms:modified xsi:type="dcterms:W3CDTF">2022-05-10T10:20:49Z</dcterms:modified>
</cp:coreProperties>
</file>