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40F72-573A-482A-819D-7708FB0FA1B0}" v="35" dt="2022-05-10T10:45:04.5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4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63D40F72-573A-482A-819D-7708FB0FA1B0}"/>
    <pc:docChg chg="undo custSel modSld">
      <pc:chgData name="Veniero Facchetti" userId="f2c6c99af91c4974" providerId="LiveId" clId="{63D40F72-573A-482A-819D-7708FB0FA1B0}" dt="2022-05-10T10:46:31.987" v="149" actId="6549"/>
      <pc:docMkLst>
        <pc:docMk/>
      </pc:docMkLst>
      <pc:sldChg chg="addSp delSp modSp mod">
        <pc:chgData name="Veniero Facchetti" userId="f2c6c99af91c4974" providerId="LiveId" clId="{63D40F72-573A-482A-819D-7708FB0FA1B0}" dt="2022-05-10T10:46:31.987" v="149" actId="6549"/>
        <pc:sldMkLst>
          <pc:docMk/>
          <pc:sldMk cId="0" sldId="256"/>
        </pc:sldMkLst>
        <pc:spChg chg="del mod">
          <ac:chgData name="Veniero Facchetti" userId="f2c6c99af91c4974" providerId="LiveId" clId="{63D40F72-573A-482A-819D-7708FB0FA1B0}" dt="2022-04-27T10:57:33.044" v="36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Veniero Facchetti" userId="f2c6c99af91c4974" providerId="LiveId" clId="{63D40F72-573A-482A-819D-7708FB0FA1B0}" dt="2022-04-27T10:57:58.695" v="41" actId="478"/>
          <ac:spMkLst>
            <pc:docMk/>
            <pc:sldMk cId="0" sldId="256"/>
            <ac:spMk id="18" creationId="{00000000-0000-0000-0000-000000000000}"/>
          </ac:spMkLst>
        </pc:spChg>
        <pc:spChg chg="mod">
          <ac:chgData name="Veniero Facchetti" userId="f2c6c99af91c4974" providerId="LiveId" clId="{63D40F72-573A-482A-819D-7708FB0FA1B0}" dt="2022-04-27T10:48:19.948" v="8" actId="1076"/>
          <ac:spMkLst>
            <pc:docMk/>
            <pc:sldMk cId="0" sldId="256"/>
            <ac:spMk id="20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0:54:48.380" v="21" actId="14100"/>
          <ac:spMkLst>
            <pc:docMk/>
            <pc:sldMk cId="0" sldId="256"/>
            <ac:spMk id="21" creationId="{0FE1EBDD-8F0A-484B-B2D8-5BF3E6DC050C}"/>
          </ac:spMkLst>
        </pc:spChg>
        <pc:spChg chg="add del mod">
          <ac:chgData name="Veniero Facchetti" userId="f2c6c99af91c4974" providerId="LiveId" clId="{63D40F72-573A-482A-819D-7708FB0FA1B0}" dt="2022-04-27T10:57:09.373" v="34" actId="478"/>
          <ac:spMkLst>
            <pc:docMk/>
            <pc:sldMk cId="0" sldId="256"/>
            <ac:spMk id="23" creationId="{0A0C6ED5-EDDC-4394-BE99-66E3C67DFD69}"/>
          </ac:spMkLst>
        </pc:spChg>
        <pc:spChg chg="add mod">
          <ac:chgData name="Veniero Facchetti" userId="f2c6c99af91c4974" providerId="LiveId" clId="{63D40F72-573A-482A-819D-7708FB0FA1B0}" dt="2022-05-10T10:45:00.601" v="138" actId="255"/>
          <ac:spMkLst>
            <pc:docMk/>
            <pc:sldMk cId="0" sldId="256"/>
            <ac:spMk id="24" creationId="{6CB66681-84A3-425C-96AB-C5B13ADB691B}"/>
          </ac:spMkLst>
        </pc:spChg>
        <pc:spChg chg="add mod">
          <ac:chgData name="Veniero Facchetti" userId="f2c6c99af91c4974" providerId="LiveId" clId="{63D40F72-573A-482A-819D-7708FB0FA1B0}" dt="2022-05-10T10:45:09.346" v="140" actId="255"/>
          <ac:spMkLst>
            <pc:docMk/>
            <pc:sldMk cId="0" sldId="256"/>
            <ac:spMk id="25" creationId="{DEA0B13A-CE10-4C77-A5E3-CCE81CD4F188}"/>
          </ac:spMkLst>
        </pc:spChg>
        <pc:spChg chg="add mod">
          <ac:chgData name="Veniero Facchetti" userId="f2c6c99af91c4974" providerId="LiveId" clId="{63D40F72-573A-482A-819D-7708FB0FA1B0}" dt="2022-05-10T10:45:37.210" v="145" actId="20577"/>
          <ac:spMkLst>
            <pc:docMk/>
            <pc:sldMk cId="0" sldId="256"/>
            <ac:spMk id="26" creationId="{85CB0F26-4095-498C-8E0A-5AE7F30301D9}"/>
          </ac:spMkLst>
        </pc:spChg>
        <pc:spChg chg="add mod">
          <ac:chgData name="Veniero Facchetti" userId="f2c6c99af91c4974" providerId="LiveId" clId="{63D40F72-573A-482A-819D-7708FB0FA1B0}" dt="2022-05-10T10:45:48.176" v="147" actId="255"/>
          <ac:spMkLst>
            <pc:docMk/>
            <pc:sldMk cId="0" sldId="256"/>
            <ac:spMk id="27" creationId="{63C9C6CA-3E53-4600-81D0-171B9D9673F4}"/>
          </ac:spMkLst>
        </pc:spChg>
        <pc:spChg chg="add mod">
          <ac:chgData name="Veniero Facchetti" userId="f2c6c99af91c4974" providerId="LiveId" clId="{63D40F72-573A-482A-819D-7708FB0FA1B0}" dt="2022-05-10T10:46:31.987" v="149" actId="6549"/>
          <ac:spMkLst>
            <pc:docMk/>
            <pc:sldMk cId="0" sldId="256"/>
            <ac:spMk id="28" creationId="{352D4F09-3635-484A-A836-9D350F827D53}"/>
          </ac:spMkLst>
        </pc:spChg>
        <pc:grpChg chg="mod">
          <ac:chgData name="Veniero Facchetti" userId="f2c6c99af91c4974" providerId="LiveId" clId="{63D40F72-573A-482A-819D-7708FB0FA1B0}" dt="2022-04-27T10:57:37.516" v="38" actId="1076"/>
          <ac:grpSpMkLst>
            <pc:docMk/>
            <pc:sldMk cId="0" sldId="256"/>
            <ac:grpSpMk id="2" creationId="{00000000-0000-0000-0000-000000000000}"/>
          </ac:grpSpMkLst>
        </pc:grpChg>
        <pc:picChg chg="del">
          <ac:chgData name="Veniero Facchetti" userId="f2c6c99af91c4974" providerId="LiveId" clId="{63D40F72-573A-482A-819D-7708FB0FA1B0}" dt="2022-04-27T10:57:41.381" v="39" actId="478"/>
          <ac:picMkLst>
            <pc:docMk/>
            <pc:sldMk cId="0" sldId="256"/>
            <ac:picMk id="4" creationId="{00000000-0000-0000-0000-000000000000}"/>
          </ac:picMkLst>
        </pc:picChg>
        <pc:picChg chg="del">
          <ac:chgData name="Veniero Facchetti" userId="f2c6c99af91c4974" providerId="LiveId" clId="{63D40F72-573A-482A-819D-7708FB0FA1B0}" dt="2022-04-27T10:57:51.318" v="40" actId="478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Veniero Facchetti" userId="f2c6c99af91c4974" providerId="LiveId" clId="{63D40F72-573A-482A-819D-7708FB0FA1B0}" dt="2022-04-27T10:48:19.948" v="8" actId="1076"/>
          <ac:picMkLst>
            <pc:docMk/>
            <pc:sldMk cId="0" sldId="256"/>
            <ac:picMk id="19" creationId="{00000000-0000-0000-0000-000000000000}"/>
          </ac:picMkLst>
        </pc:picChg>
      </pc:sldChg>
      <pc:sldChg chg="delSp modSp mod">
        <pc:chgData name="Veniero Facchetti" userId="f2c6c99af91c4974" providerId="LiveId" clId="{63D40F72-573A-482A-819D-7708FB0FA1B0}" dt="2022-04-27T10:48:04.620" v="7" actId="1076"/>
        <pc:sldMkLst>
          <pc:docMk/>
          <pc:sldMk cId="0" sldId="257"/>
        </pc:sldMkLst>
        <pc:spChg chg="mod">
          <ac:chgData name="Veniero Facchetti" userId="f2c6c99af91c4974" providerId="LiveId" clId="{63D40F72-573A-482A-819D-7708FB0FA1B0}" dt="2022-04-27T10:47:33.883" v="1" actId="6559"/>
          <ac:spMkLst>
            <pc:docMk/>
            <pc:sldMk cId="0" sldId="257"/>
            <ac:spMk id="9" creationId="{00000000-0000-0000-0000-000000000000}"/>
          </ac:spMkLst>
        </pc:spChg>
        <pc:spChg chg="mod">
          <ac:chgData name="Veniero Facchetti" userId="f2c6c99af91c4974" providerId="LiveId" clId="{63D40F72-573A-482A-819D-7708FB0FA1B0}" dt="2022-04-27T10:47:56.174" v="4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Veniero Facchetti" userId="f2c6c99af91c4974" providerId="LiveId" clId="{63D40F72-573A-482A-819D-7708FB0FA1B0}" dt="2022-04-27T10:48:04.620" v="7" actId="1076"/>
          <ac:spMkLst>
            <pc:docMk/>
            <pc:sldMk cId="0" sldId="257"/>
            <ac:spMk id="14" creationId="{00000000-0000-0000-0000-000000000000}"/>
          </ac:spMkLst>
        </pc:spChg>
        <pc:picChg chg="del">
          <ac:chgData name="Veniero Facchetti" userId="f2c6c99af91c4974" providerId="LiveId" clId="{63D40F72-573A-482A-819D-7708FB0FA1B0}" dt="2022-04-27T10:47:53.310" v="3" actId="478"/>
          <ac:picMkLst>
            <pc:docMk/>
            <pc:sldMk cId="0" sldId="257"/>
            <ac:picMk id="10" creationId="{00000000-0000-0000-0000-000000000000}"/>
          </ac:picMkLst>
        </pc:picChg>
        <pc:picChg chg="del">
          <ac:chgData name="Veniero Facchetti" userId="f2c6c99af91c4974" providerId="LiveId" clId="{63D40F72-573A-482A-819D-7708FB0FA1B0}" dt="2022-04-27T10:47:59.814" v="6" actId="478"/>
          <ac:picMkLst>
            <pc:docMk/>
            <pc:sldMk cId="0" sldId="257"/>
            <ac:picMk id="13" creationId="{00000000-0000-0000-0000-000000000000}"/>
          </ac:picMkLst>
        </pc:picChg>
      </pc:sldChg>
      <pc:sldChg chg="modSp mod">
        <pc:chgData name="Veniero Facchetti" userId="f2c6c99af91c4974" providerId="LiveId" clId="{63D40F72-573A-482A-819D-7708FB0FA1B0}" dt="2022-04-27T11:01:53.400" v="74" actId="6559"/>
        <pc:sldMkLst>
          <pc:docMk/>
          <pc:sldMk cId="0" sldId="258"/>
        </pc:sldMkLst>
        <pc:spChg chg="mod">
          <ac:chgData name="Veniero Facchetti" userId="f2c6c99af91c4974" providerId="LiveId" clId="{63D40F72-573A-482A-819D-7708FB0FA1B0}" dt="2022-04-27T11:01:53.400" v="74" actId="6559"/>
          <ac:spMkLst>
            <pc:docMk/>
            <pc:sldMk cId="0" sldId="258"/>
            <ac:spMk id="11" creationId="{00000000-0000-0000-0000-000000000000}"/>
          </ac:spMkLst>
        </pc:spChg>
      </pc:sldChg>
      <pc:sldChg chg="addSp delSp modSp mod">
        <pc:chgData name="Veniero Facchetti" userId="f2c6c99af91c4974" providerId="LiveId" clId="{63D40F72-573A-482A-819D-7708FB0FA1B0}" dt="2022-04-27T11:02:22.169" v="77"/>
        <pc:sldMkLst>
          <pc:docMk/>
          <pc:sldMk cId="0" sldId="259"/>
        </pc:sldMkLst>
        <pc:spChg chg="del mod">
          <ac:chgData name="Veniero Facchetti" userId="f2c6c99af91c4974" providerId="LiveId" clId="{63D40F72-573A-482A-819D-7708FB0FA1B0}" dt="2022-04-27T11:02:21.681" v="76" actId="478"/>
          <ac:spMkLst>
            <pc:docMk/>
            <pc:sldMk cId="0" sldId="259"/>
            <ac:spMk id="10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2:22.169" v="77"/>
          <ac:spMkLst>
            <pc:docMk/>
            <pc:sldMk cId="0" sldId="259"/>
            <ac:spMk id="18" creationId="{2906E845-6B76-4E00-913C-959C281EFBCA}"/>
          </ac:spMkLst>
        </pc:spChg>
      </pc:sldChg>
      <pc:sldChg chg="addSp delSp modSp mod">
        <pc:chgData name="Veniero Facchetti" userId="f2c6c99af91c4974" providerId="LiveId" clId="{63D40F72-573A-482A-819D-7708FB0FA1B0}" dt="2022-04-27T11:02:29.673" v="79"/>
        <pc:sldMkLst>
          <pc:docMk/>
          <pc:sldMk cId="0" sldId="260"/>
        </pc:sldMkLst>
        <pc:spChg chg="del">
          <ac:chgData name="Veniero Facchetti" userId="f2c6c99af91c4974" providerId="LiveId" clId="{63D40F72-573A-482A-819D-7708FB0FA1B0}" dt="2022-04-27T11:02:29.423" v="78" actId="478"/>
          <ac:spMkLst>
            <pc:docMk/>
            <pc:sldMk cId="0" sldId="260"/>
            <ac:spMk id="10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2:29.673" v="79"/>
          <ac:spMkLst>
            <pc:docMk/>
            <pc:sldMk cId="0" sldId="260"/>
            <ac:spMk id="14" creationId="{1084B514-2FB6-4A51-9703-1EB42D0BEC74}"/>
          </ac:spMkLst>
        </pc:spChg>
      </pc:sldChg>
      <pc:sldChg chg="addSp delSp modSp mod">
        <pc:chgData name="Veniero Facchetti" userId="f2c6c99af91c4974" providerId="LiveId" clId="{63D40F72-573A-482A-819D-7708FB0FA1B0}" dt="2022-04-27T11:02:37.504" v="81"/>
        <pc:sldMkLst>
          <pc:docMk/>
          <pc:sldMk cId="0" sldId="261"/>
        </pc:sldMkLst>
        <pc:spChg chg="del">
          <ac:chgData name="Veniero Facchetti" userId="f2c6c99af91c4974" providerId="LiveId" clId="{63D40F72-573A-482A-819D-7708FB0FA1B0}" dt="2022-04-27T11:02:37.217" v="80" actId="478"/>
          <ac:spMkLst>
            <pc:docMk/>
            <pc:sldMk cId="0" sldId="261"/>
            <ac:spMk id="11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2:37.504" v="81"/>
          <ac:spMkLst>
            <pc:docMk/>
            <pc:sldMk cId="0" sldId="261"/>
            <ac:spMk id="29" creationId="{ACF3768B-189D-440E-B243-832E9AAE1C24}"/>
          </ac:spMkLst>
        </pc:spChg>
      </pc:sldChg>
      <pc:sldChg chg="addSp delSp modSp mod">
        <pc:chgData name="Veniero Facchetti" userId="f2c6c99af91c4974" providerId="LiveId" clId="{63D40F72-573A-482A-819D-7708FB0FA1B0}" dt="2022-04-27T11:02:42.335" v="83"/>
        <pc:sldMkLst>
          <pc:docMk/>
          <pc:sldMk cId="0" sldId="262"/>
        </pc:sldMkLst>
        <pc:spChg chg="del">
          <ac:chgData name="Veniero Facchetti" userId="f2c6c99af91c4974" providerId="LiveId" clId="{63D40F72-573A-482A-819D-7708FB0FA1B0}" dt="2022-04-27T11:02:42.089" v="82" actId="478"/>
          <ac:spMkLst>
            <pc:docMk/>
            <pc:sldMk cId="0" sldId="262"/>
            <ac:spMk id="7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2:42.335" v="83"/>
          <ac:spMkLst>
            <pc:docMk/>
            <pc:sldMk cId="0" sldId="262"/>
            <ac:spMk id="20" creationId="{D14F3919-0081-41C6-82AB-17EAC24F6A98}"/>
          </ac:spMkLst>
        </pc:spChg>
      </pc:sldChg>
      <pc:sldChg chg="addSp delSp modSp mod">
        <pc:chgData name="Veniero Facchetti" userId="f2c6c99af91c4974" providerId="LiveId" clId="{63D40F72-573A-482A-819D-7708FB0FA1B0}" dt="2022-04-27T11:02:46.944" v="85"/>
        <pc:sldMkLst>
          <pc:docMk/>
          <pc:sldMk cId="0" sldId="263"/>
        </pc:sldMkLst>
        <pc:spChg chg="del">
          <ac:chgData name="Veniero Facchetti" userId="f2c6c99af91c4974" providerId="LiveId" clId="{63D40F72-573A-482A-819D-7708FB0FA1B0}" dt="2022-04-27T11:02:46.688" v="84" actId="478"/>
          <ac:spMkLst>
            <pc:docMk/>
            <pc:sldMk cId="0" sldId="263"/>
            <ac:spMk id="16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2:46.944" v="85"/>
          <ac:spMkLst>
            <pc:docMk/>
            <pc:sldMk cId="0" sldId="263"/>
            <ac:spMk id="24" creationId="{31A6A784-E7BF-4869-9D93-3A6136027031}"/>
          </ac:spMkLst>
        </pc:spChg>
      </pc:sldChg>
      <pc:sldChg chg="addSp delSp modSp mod">
        <pc:chgData name="Veniero Facchetti" userId="f2c6c99af91c4974" providerId="LiveId" clId="{63D40F72-573A-482A-819D-7708FB0FA1B0}" dt="2022-04-27T11:02:51.919" v="87"/>
        <pc:sldMkLst>
          <pc:docMk/>
          <pc:sldMk cId="0" sldId="264"/>
        </pc:sldMkLst>
        <pc:spChg chg="del">
          <ac:chgData name="Veniero Facchetti" userId="f2c6c99af91c4974" providerId="LiveId" clId="{63D40F72-573A-482A-819D-7708FB0FA1B0}" dt="2022-04-27T11:02:51.663" v="86" actId="478"/>
          <ac:spMkLst>
            <pc:docMk/>
            <pc:sldMk cId="0" sldId="264"/>
            <ac:spMk id="15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2:51.919" v="87"/>
          <ac:spMkLst>
            <pc:docMk/>
            <pc:sldMk cId="0" sldId="264"/>
            <ac:spMk id="28" creationId="{ADB2D1C2-C460-4B66-A80A-162655A58EEA}"/>
          </ac:spMkLst>
        </pc:spChg>
      </pc:sldChg>
      <pc:sldChg chg="addSp delSp modSp mod">
        <pc:chgData name="Veniero Facchetti" userId="f2c6c99af91c4974" providerId="LiveId" clId="{63D40F72-573A-482A-819D-7708FB0FA1B0}" dt="2022-04-27T11:02:56.336" v="89"/>
        <pc:sldMkLst>
          <pc:docMk/>
          <pc:sldMk cId="0" sldId="265"/>
        </pc:sldMkLst>
        <pc:spChg chg="del">
          <ac:chgData name="Veniero Facchetti" userId="f2c6c99af91c4974" providerId="LiveId" clId="{63D40F72-573A-482A-819D-7708FB0FA1B0}" dt="2022-04-27T11:02:55.968" v="88" actId="478"/>
          <ac:spMkLst>
            <pc:docMk/>
            <pc:sldMk cId="0" sldId="265"/>
            <ac:spMk id="16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2:56.336" v="89"/>
          <ac:spMkLst>
            <pc:docMk/>
            <pc:sldMk cId="0" sldId="265"/>
            <ac:spMk id="24" creationId="{10841762-AB72-4E38-A6B9-86EA69B14314}"/>
          </ac:spMkLst>
        </pc:spChg>
      </pc:sldChg>
      <pc:sldChg chg="addSp delSp modSp mod">
        <pc:chgData name="Veniero Facchetti" userId="f2c6c99af91c4974" providerId="LiveId" clId="{63D40F72-573A-482A-819D-7708FB0FA1B0}" dt="2022-04-27T11:03:01.479" v="91"/>
        <pc:sldMkLst>
          <pc:docMk/>
          <pc:sldMk cId="0" sldId="266"/>
        </pc:sldMkLst>
        <pc:spChg chg="del">
          <ac:chgData name="Veniero Facchetti" userId="f2c6c99af91c4974" providerId="LiveId" clId="{63D40F72-573A-482A-819D-7708FB0FA1B0}" dt="2022-04-27T11:03:01.094" v="90" actId="478"/>
          <ac:spMkLst>
            <pc:docMk/>
            <pc:sldMk cId="0" sldId="266"/>
            <ac:spMk id="7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01.479" v="91"/>
          <ac:spMkLst>
            <pc:docMk/>
            <pc:sldMk cId="0" sldId="266"/>
            <ac:spMk id="72" creationId="{90EF3A78-E1AD-4469-9799-BAB85ACE7871}"/>
          </ac:spMkLst>
        </pc:spChg>
      </pc:sldChg>
      <pc:sldChg chg="addSp delSp modSp mod">
        <pc:chgData name="Veniero Facchetti" userId="f2c6c99af91c4974" providerId="LiveId" clId="{63D40F72-573A-482A-819D-7708FB0FA1B0}" dt="2022-04-27T11:03:06.357" v="93"/>
        <pc:sldMkLst>
          <pc:docMk/>
          <pc:sldMk cId="0" sldId="267"/>
        </pc:sldMkLst>
        <pc:spChg chg="del">
          <ac:chgData name="Veniero Facchetti" userId="f2c6c99af91c4974" providerId="LiveId" clId="{63D40F72-573A-482A-819D-7708FB0FA1B0}" dt="2022-04-27T11:03:06.152" v="92" actId="478"/>
          <ac:spMkLst>
            <pc:docMk/>
            <pc:sldMk cId="0" sldId="267"/>
            <ac:spMk id="13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06.357" v="93"/>
          <ac:spMkLst>
            <pc:docMk/>
            <pc:sldMk cId="0" sldId="267"/>
            <ac:spMk id="16" creationId="{F71BD665-5E31-4CDA-8BCA-AE9C096DC1D5}"/>
          </ac:spMkLst>
        </pc:spChg>
      </pc:sldChg>
      <pc:sldChg chg="addSp delSp modSp mod">
        <pc:chgData name="Veniero Facchetti" userId="f2c6c99af91c4974" providerId="LiveId" clId="{63D40F72-573A-482A-819D-7708FB0FA1B0}" dt="2022-04-27T11:03:11.828" v="95"/>
        <pc:sldMkLst>
          <pc:docMk/>
          <pc:sldMk cId="0" sldId="268"/>
        </pc:sldMkLst>
        <pc:spChg chg="del">
          <ac:chgData name="Veniero Facchetti" userId="f2c6c99af91c4974" providerId="LiveId" clId="{63D40F72-573A-482A-819D-7708FB0FA1B0}" dt="2022-04-27T11:03:11.552" v="94" actId="478"/>
          <ac:spMkLst>
            <pc:docMk/>
            <pc:sldMk cId="0" sldId="268"/>
            <ac:spMk id="10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11.828" v="95"/>
          <ac:spMkLst>
            <pc:docMk/>
            <pc:sldMk cId="0" sldId="268"/>
            <ac:spMk id="16" creationId="{3B295B18-E0A6-4FCB-B48D-2524814CE04D}"/>
          </ac:spMkLst>
        </pc:spChg>
      </pc:sldChg>
      <pc:sldChg chg="addSp delSp modSp mod">
        <pc:chgData name="Veniero Facchetti" userId="f2c6c99af91c4974" providerId="LiveId" clId="{63D40F72-573A-482A-819D-7708FB0FA1B0}" dt="2022-04-27T11:03:15.634" v="97"/>
        <pc:sldMkLst>
          <pc:docMk/>
          <pc:sldMk cId="0" sldId="269"/>
        </pc:sldMkLst>
        <pc:spChg chg="del">
          <ac:chgData name="Veniero Facchetti" userId="f2c6c99af91c4974" providerId="LiveId" clId="{63D40F72-573A-482A-819D-7708FB0FA1B0}" dt="2022-04-27T11:03:15.400" v="96" actId="478"/>
          <ac:spMkLst>
            <pc:docMk/>
            <pc:sldMk cId="0" sldId="269"/>
            <ac:spMk id="11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15.634" v="97"/>
          <ac:spMkLst>
            <pc:docMk/>
            <pc:sldMk cId="0" sldId="269"/>
            <ac:spMk id="14" creationId="{285C0D44-B628-44A6-85F2-D1CD600D3590}"/>
          </ac:spMkLst>
        </pc:spChg>
      </pc:sldChg>
      <pc:sldChg chg="addSp delSp modSp mod">
        <pc:chgData name="Veniero Facchetti" userId="f2c6c99af91c4974" providerId="LiveId" clId="{63D40F72-573A-482A-819D-7708FB0FA1B0}" dt="2022-04-27T11:03:20.356" v="99"/>
        <pc:sldMkLst>
          <pc:docMk/>
          <pc:sldMk cId="0" sldId="270"/>
        </pc:sldMkLst>
        <pc:spChg chg="del">
          <ac:chgData name="Veniero Facchetti" userId="f2c6c99af91c4974" providerId="LiveId" clId="{63D40F72-573A-482A-819D-7708FB0FA1B0}" dt="2022-04-27T11:03:20.032" v="98" actId="478"/>
          <ac:spMkLst>
            <pc:docMk/>
            <pc:sldMk cId="0" sldId="270"/>
            <ac:spMk id="13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20.356" v="99"/>
          <ac:spMkLst>
            <pc:docMk/>
            <pc:sldMk cId="0" sldId="270"/>
            <ac:spMk id="17" creationId="{26B917E7-8D89-40D0-9B3A-5A6531A99B31}"/>
          </ac:spMkLst>
        </pc:spChg>
      </pc:sldChg>
      <pc:sldChg chg="addSp delSp modSp mod">
        <pc:chgData name="Veniero Facchetti" userId="f2c6c99af91c4974" providerId="LiveId" clId="{63D40F72-573A-482A-819D-7708FB0FA1B0}" dt="2022-04-27T11:03:25.134" v="101"/>
        <pc:sldMkLst>
          <pc:docMk/>
          <pc:sldMk cId="0" sldId="271"/>
        </pc:sldMkLst>
        <pc:spChg chg="del">
          <ac:chgData name="Veniero Facchetti" userId="f2c6c99af91c4974" providerId="LiveId" clId="{63D40F72-573A-482A-819D-7708FB0FA1B0}" dt="2022-04-27T11:03:24.928" v="100" actId="478"/>
          <ac:spMkLst>
            <pc:docMk/>
            <pc:sldMk cId="0" sldId="271"/>
            <ac:spMk id="13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25.134" v="101"/>
          <ac:spMkLst>
            <pc:docMk/>
            <pc:sldMk cId="0" sldId="271"/>
            <ac:spMk id="21" creationId="{739B344F-08D4-449D-B89A-713163E6DE82}"/>
          </ac:spMkLst>
        </pc:spChg>
      </pc:sldChg>
      <pc:sldChg chg="addSp delSp modSp mod">
        <pc:chgData name="Veniero Facchetti" userId="f2c6c99af91c4974" providerId="LiveId" clId="{63D40F72-573A-482A-819D-7708FB0FA1B0}" dt="2022-04-27T11:03:29.625" v="103"/>
        <pc:sldMkLst>
          <pc:docMk/>
          <pc:sldMk cId="0" sldId="272"/>
        </pc:sldMkLst>
        <pc:spChg chg="del">
          <ac:chgData name="Veniero Facchetti" userId="f2c6c99af91c4974" providerId="LiveId" clId="{63D40F72-573A-482A-819D-7708FB0FA1B0}" dt="2022-04-27T11:03:29.336" v="102" actId="478"/>
          <ac:spMkLst>
            <pc:docMk/>
            <pc:sldMk cId="0" sldId="272"/>
            <ac:spMk id="10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29.625" v="103"/>
          <ac:spMkLst>
            <pc:docMk/>
            <pc:sldMk cId="0" sldId="272"/>
            <ac:spMk id="14" creationId="{865FA6C7-9C52-404C-97A7-5DC260FA3082}"/>
          </ac:spMkLst>
        </pc:spChg>
      </pc:sldChg>
      <pc:sldChg chg="addSp delSp modSp mod">
        <pc:chgData name="Veniero Facchetti" userId="f2c6c99af91c4974" providerId="LiveId" clId="{63D40F72-573A-482A-819D-7708FB0FA1B0}" dt="2022-04-27T11:03:34.175" v="105"/>
        <pc:sldMkLst>
          <pc:docMk/>
          <pc:sldMk cId="0" sldId="273"/>
        </pc:sldMkLst>
        <pc:spChg chg="del">
          <ac:chgData name="Veniero Facchetti" userId="f2c6c99af91c4974" providerId="LiveId" clId="{63D40F72-573A-482A-819D-7708FB0FA1B0}" dt="2022-04-27T11:03:33.939" v="104" actId="478"/>
          <ac:spMkLst>
            <pc:docMk/>
            <pc:sldMk cId="0" sldId="273"/>
            <ac:spMk id="36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34.175" v="105"/>
          <ac:spMkLst>
            <pc:docMk/>
            <pc:sldMk cId="0" sldId="273"/>
            <ac:spMk id="39" creationId="{E8ABA4A3-7887-4B49-9F4C-943C812A340B}"/>
          </ac:spMkLst>
        </pc:spChg>
      </pc:sldChg>
      <pc:sldChg chg="addSp delSp modSp mod">
        <pc:chgData name="Veniero Facchetti" userId="f2c6c99af91c4974" providerId="LiveId" clId="{63D40F72-573A-482A-819D-7708FB0FA1B0}" dt="2022-04-27T11:03:38.777" v="107"/>
        <pc:sldMkLst>
          <pc:docMk/>
          <pc:sldMk cId="0" sldId="274"/>
        </pc:sldMkLst>
        <pc:spChg chg="del">
          <ac:chgData name="Veniero Facchetti" userId="f2c6c99af91c4974" providerId="LiveId" clId="{63D40F72-573A-482A-819D-7708FB0FA1B0}" dt="2022-04-27T11:03:38.520" v="106" actId="478"/>
          <ac:spMkLst>
            <pc:docMk/>
            <pc:sldMk cId="0" sldId="274"/>
            <ac:spMk id="7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38.777" v="107"/>
          <ac:spMkLst>
            <pc:docMk/>
            <pc:sldMk cId="0" sldId="274"/>
            <ac:spMk id="14" creationId="{2BC1A641-D08B-4048-A9A3-7A1558EC6E1E}"/>
          </ac:spMkLst>
        </pc:spChg>
      </pc:sldChg>
      <pc:sldChg chg="addSp delSp modSp mod">
        <pc:chgData name="Veniero Facchetti" userId="f2c6c99af91c4974" providerId="LiveId" clId="{63D40F72-573A-482A-819D-7708FB0FA1B0}" dt="2022-04-27T11:03:42.698" v="109"/>
        <pc:sldMkLst>
          <pc:docMk/>
          <pc:sldMk cId="0" sldId="275"/>
        </pc:sldMkLst>
        <pc:spChg chg="del">
          <ac:chgData name="Veniero Facchetti" userId="f2c6c99af91c4974" providerId="LiveId" clId="{63D40F72-573A-482A-819D-7708FB0FA1B0}" dt="2022-04-27T11:03:42.455" v="108" actId="478"/>
          <ac:spMkLst>
            <pc:docMk/>
            <pc:sldMk cId="0" sldId="275"/>
            <ac:spMk id="13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42.698" v="109"/>
          <ac:spMkLst>
            <pc:docMk/>
            <pc:sldMk cId="0" sldId="275"/>
            <ac:spMk id="17" creationId="{4B30D73D-6B93-4835-BCD8-0001930B6B34}"/>
          </ac:spMkLst>
        </pc:spChg>
      </pc:sldChg>
      <pc:sldChg chg="addSp delSp modSp mod">
        <pc:chgData name="Veniero Facchetti" userId="f2c6c99af91c4974" providerId="LiveId" clId="{63D40F72-573A-482A-819D-7708FB0FA1B0}" dt="2022-04-27T11:03:47.313" v="111"/>
        <pc:sldMkLst>
          <pc:docMk/>
          <pc:sldMk cId="0" sldId="276"/>
        </pc:sldMkLst>
        <pc:spChg chg="del">
          <ac:chgData name="Veniero Facchetti" userId="f2c6c99af91c4974" providerId="LiveId" clId="{63D40F72-573A-482A-819D-7708FB0FA1B0}" dt="2022-04-27T11:03:47.025" v="110" actId="478"/>
          <ac:spMkLst>
            <pc:docMk/>
            <pc:sldMk cId="0" sldId="276"/>
            <ac:spMk id="10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3:47.313" v="111"/>
          <ac:spMkLst>
            <pc:docMk/>
            <pc:sldMk cId="0" sldId="276"/>
            <ac:spMk id="14" creationId="{5910C5E2-EA4B-4F93-B002-B2D4BAFF5462}"/>
          </ac:spMkLst>
        </pc:spChg>
      </pc:sldChg>
      <pc:sldChg chg="addSp delSp modSp mod">
        <pc:chgData name="Veniero Facchetti" userId="f2c6c99af91c4974" providerId="LiveId" clId="{63D40F72-573A-482A-819D-7708FB0FA1B0}" dt="2022-04-27T11:03:57.162" v="115"/>
        <pc:sldMkLst>
          <pc:docMk/>
          <pc:sldMk cId="0" sldId="277"/>
        </pc:sldMkLst>
        <pc:spChg chg="del">
          <ac:chgData name="Veniero Facchetti" userId="f2c6c99af91c4974" providerId="LiveId" clId="{63D40F72-573A-482A-819D-7708FB0FA1B0}" dt="2022-04-27T11:03:51.976" v="112" actId="478"/>
          <ac:spMkLst>
            <pc:docMk/>
            <pc:sldMk cId="0" sldId="277"/>
            <ac:spMk id="7" creationId="{00000000-0000-0000-0000-000000000000}"/>
          </ac:spMkLst>
        </pc:spChg>
        <pc:spChg chg="add del mod">
          <ac:chgData name="Veniero Facchetti" userId="f2c6c99af91c4974" providerId="LiveId" clId="{63D40F72-573A-482A-819D-7708FB0FA1B0}" dt="2022-04-27T11:03:56.842" v="114" actId="478"/>
          <ac:spMkLst>
            <pc:docMk/>
            <pc:sldMk cId="0" sldId="277"/>
            <ac:spMk id="37" creationId="{9D702BA2-7A80-4522-9482-FCC67EA610AE}"/>
          </ac:spMkLst>
        </pc:spChg>
        <pc:spChg chg="add mod">
          <ac:chgData name="Veniero Facchetti" userId="f2c6c99af91c4974" providerId="LiveId" clId="{63D40F72-573A-482A-819D-7708FB0FA1B0}" dt="2022-04-27T11:03:57.162" v="115"/>
          <ac:spMkLst>
            <pc:docMk/>
            <pc:sldMk cId="0" sldId="277"/>
            <ac:spMk id="38" creationId="{FFA48102-9467-4A29-ACA0-4DF13B07E72D}"/>
          </ac:spMkLst>
        </pc:spChg>
      </pc:sldChg>
      <pc:sldChg chg="addSp delSp modSp mod">
        <pc:chgData name="Veniero Facchetti" userId="f2c6c99af91c4974" providerId="LiveId" clId="{63D40F72-573A-482A-819D-7708FB0FA1B0}" dt="2022-04-27T11:04:01.526" v="117"/>
        <pc:sldMkLst>
          <pc:docMk/>
          <pc:sldMk cId="0" sldId="278"/>
        </pc:sldMkLst>
        <pc:spChg chg="del">
          <ac:chgData name="Veniero Facchetti" userId="f2c6c99af91c4974" providerId="LiveId" clId="{63D40F72-573A-482A-819D-7708FB0FA1B0}" dt="2022-04-27T11:04:01.261" v="116" actId="478"/>
          <ac:spMkLst>
            <pc:docMk/>
            <pc:sldMk cId="0" sldId="278"/>
            <ac:spMk id="7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4:01.526" v="117"/>
          <ac:spMkLst>
            <pc:docMk/>
            <pc:sldMk cId="0" sldId="278"/>
            <ac:spMk id="14" creationId="{B8ECE3AD-ABAF-43B3-8073-6AD6BDC1F14C}"/>
          </ac:spMkLst>
        </pc:spChg>
      </pc:sldChg>
      <pc:sldChg chg="addSp delSp modSp mod">
        <pc:chgData name="Veniero Facchetti" userId="f2c6c99af91c4974" providerId="LiveId" clId="{63D40F72-573A-482A-819D-7708FB0FA1B0}" dt="2022-04-27T11:04:06.551" v="119"/>
        <pc:sldMkLst>
          <pc:docMk/>
          <pc:sldMk cId="0" sldId="279"/>
        </pc:sldMkLst>
        <pc:spChg chg="del">
          <ac:chgData name="Veniero Facchetti" userId="f2c6c99af91c4974" providerId="LiveId" clId="{63D40F72-573A-482A-819D-7708FB0FA1B0}" dt="2022-04-27T11:04:06.295" v="118" actId="478"/>
          <ac:spMkLst>
            <pc:docMk/>
            <pc:sldMk cId="0" sldId="279"/>
            <ac:spMk id="9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4:06.551" v="119"/>
          <ac:spMkLst>
            <pc:docMk/>
            <pc:sldMk cId="0" sldId="279"/>
            <ac:spMk id="17" creationId="{8F6CC6EF-853D-40F0-9D31-D120862E39A8}"/>
          </ac:spMkLst>
        </pc:spChg>
      </pc:sldChg>
      <pc:sldChg chg="addSp delSp modSp mod">
        <pc:chgData name="Veniero Facchetti" userId="f2c6c99af91c4974" providerId="LiveId" clId="{63D40F72-573A-482A-819D-7708FB0FA1B0}" dt="2022-04-27T11:04:10.614" v="121"/>
        <pc:sldMkLst>
          <pc:docMk/>
          <pc:sldMk cId="0" sldId="280"/>
        </pc:sldMkLst>
        <pc:spChg chg="del">
          <ac:chgData name="Veniero Facchetti" userId="f2c6c99af91c4974" providerId="LiveId" clId="{63D40F72-573A-482A-819D-7708FB0FA1B0}" dt="2022-04-27T11:04:10.284" v="120" actId="478"/>
          <ac:spMkLst>
            <pc:docMk/>
            <pc:sldMk cId="0" sldId="280"/>
            <ac:spMk id="8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4:10.614" v="121"/>
          <ac:spMkLst>
            <pc:docMk/>
            <pc:sldMk cId="0" sldId="280"/>
            <ac:spMk id="13" creationId="{95C2D646-13A3-450A-8BF0-5FFFFD12E029}"/>
          </ac:spMkLst>
        </pc:spChg>
      </pc:sldChg>
      <pc:sldChg chg="addSp delSp modSp mod">
        <pc:chgData name="Veniero Facchetti" userId="f2c6c99af91c4974" providerId="LiveId" clId="{63D40F72-573A-482A-819D-7708FB0FA1B0}" dt="2022-04-27T11:04:15.474" v="123"/>
        <pc:sldMkLst>
          <pc:docMk/>
          <pc:sldMk cId="0" sldId="281"/>
        </pc:sldMkLst>
        <pc:spChg chg="del">
          <ac:chgData name="Veniero Facchetti" userId="f2c6c99af91c4974" providerId="LiveId" clId="{63D40F72-573A-482A-819D-7708FB0FA1B0}" dt="2022-04-27T11:04:15.144" v="122" actId="478"/>
          <ac:spMkLst>
            <pc:docMk/>
            <pc:sldMk cId="0" sldId="281"/>
            <ac:spMk id="7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4:15.474" v="123"/>
          <ac:spMkLst>
            <pc:docMk/>
            <pc:sldMk cId="0" sldId="281"/>
            <ac:spMk id="14" creationId="{5D26CB79-5B9D-4134-8FA4-22E94FA6ECBF}"/>
          </ac:spMkLst>
        </pc:spChg>
      </pc:sldChg>
      <pc:sldChg chg="addSp delSp modSp mod">
        <pc:chgData name="Veniero Facchetti" userId="f2c6c99af91c4974" providerId="LiveId" clId="{63D40F72-573A-482A-819D-7708FB0FA1B0}" dt="2022-04-27T11:05:04.559" v="135"/>
        <pc:sldMkLst>
          <pc:docMk/>
          <pc:sldMk cId="0" sldId="282"/>
        </pc:sldMkLst>
        <pc:spChg chg="del">
          <ac:chgData name="Veniero Facchetti" userId="f2c6c99af91c4974" providerId="LiveId" clId="{63D40F72-573A-482A-819D-7708FB0FA1B0}" dt="2022-04-27T11:04:25.670" v="126" actId="478"/>
          <ac:spMkLst>
            <pc:docMk/>
            <pc:sldMk cId="0" sldId="282"/>
            <ac:spMk id="10" creationId="{00000000-0000-0000-0000-000000000000}"/>
          </ac:spMkLst>
        </pc:spChg>
        <pc:spChg chg="del">
          <ac:chgData name="Veniero Facchetti" userId="f2c6c99af91c4974" providerId="LiveId" clId="{63D40F72-573A-482A-819D-7708FB0FA1B0}" dt="2022-04-27T11:04:22.855" v="125" actId="478"/>
          <ac:spMkLst>
            <pc:docMk/>
            <pc:sldMk cId="0" sldId="282"/>
            <ac:spMk id="23" creationId="{00000000-0000-0000-0000-000000000000}"/>
          </ac:spMkLst>
        </pc:spChg>
        <pc:spChg chg="add mod">
          <ac:chgData name="Veniero Facchetti" userId="f2c6c99af91c4974" providerId="LiveId" clId="{63D40F72-573A-482A-819D-7708FB0FA1B0}" dt="2022-04-27T11:04:48.178" v="133"/>
          <ac:spMkLst>
            <pc:docMk/>
            <pc:sldMk cId="0" sldId="282"/>
            <ac:spMk id="24" creationId="{511B0EC0-B0C8-44E9-A090-4710C310B867}"/>
          </ac:spMkLst>
        </pc:spChg>
        <pc:spChg chg="add mod">
          <ac:chgData name="Veniero Facchetti" userId="f2c6c99af91c4974" providerId="LiveId" clId="{63D40F72-573A-482A-819D-7708FB0FA1B0}" dt="2022-04-27T11:04:53.605" v="134"/>
          <ac:spMkLst>
            <pc:docMk/>
            <pc:sldMk cId="0" sldId="282"/>
            <ac:spMk id="25" creationId="{2E82033C-9D27-47C6-A01B-2D8CEC66787F}"/>
          </ac:spMkLst>
        </pc:spChg>
        <pc:spChg chg="add mod">
          <ac:chgData name="Veniero Facchetti" userId="f2c6c99af91c4974" providerId="LiveId" clId="{63D40F72-573A-482A-819D-7708FB0FA1B0}" dt="2022-04-27T11:05:04.559" v="135"/>
          <ac:spMkLst>
            <pc:docMk/>
            <pc:sldMk cId="0" sldId="282"/>
            <ac:spMk id="27" creationId="{5CA4F241-7EA1-4DBE-801A-68CA6ADB4383}"/>
          </ac:spMkLst>
        </pc:spChg>
        <pc:spChg chg="add mod">
          <ac:chgData name="Veniero Facchetti" userId="f2c6c99af91c4974" providerId="LiveId" clId="{63D40F72-573A-482A-819D-7708FB0FA1B0}" dt="2022-04-27T11:05:04.559" v="135"/>
          <ac:spMkLst>
            <pc:docMk/>
            <pc:sldMk cId="0" sldId="282"/>
            <ac:spMk id="28" creationId="{7AA872BE-0E40-4E40-B875-3409B8E459BA}"/>
          </ac:spMkLst>
        </pc:spChg>
        <pc:grpChg chg="del">
          <ac:chgData name="Veniero Facchetti" userId="f2c6c99af91c4974" providerId="LiveId" clId="{63D40F72-573A-482A-819D-7708FB0FA1B0}" dt="2022-04-27T11:04:36.657" v="132" actId="478"/>
          <ac:grpSpMkLst>
            <pc:docMk/>
            <pc:sldMk cId="0" sldId="282"/>
            <ac:grpSpMk id="2" creationId="{00000000-0000-0000-0000-000000000000}"/>
          </ac:grpSpMkLst>
        </pc:grpChg>
        <pc:picChg chg="topLvl">
          <ac:chgData name="Veniero Facchetti" userId="f2c6c99af91c4974" providerId="LiveId" clId="{63D40F72-573A-482A-819D-7708FB0FA1B0}" dt="2022-04-27T11:04:36.657" v="132" actId="478"/>
          <ac:picMkLst>
            <pc:docMk/>
            <pc:sldMk cId="0" sldId="282"/>
            <ac:picMk id="3" creationId="{00000000-0000-0000-0000-000000000000}"/>
          </ac:picMkLst>
        </pc:picChg>
        <pc:picChg chg="del">
          <ac:chgData name="Veniero Facchetti" userId="f2c6c99af91c4974" providerId="LiveId" clId="{63D40F72-573A-482A-819D-7708FB0FA1B0}" dt="2022-04-27T11:04:32.950" v="130" actId="478"/>
          <ac:picMkLst>
            <pc:docMk/>
            <pc:sldMk cId="0" sldId="282"/>
            <ac:picMk id="4" creationId="{00000000-0000-0000-0000-000000000000}"/>
          </ac:picMkLst>
        </pc:picChg>
        <pc:picChg chg="del">
          <ac:chgData name="Veniero Facchetti" userId="f2c6c99af91c4974" providerId="LiveId" clId="{63D40F72-573A-482A-819D-7708FB0FA1B0}" dt="2022-04-27T11:04:31.590" v="129" actId="478"/>
          <ac:picMkLst>
            <pc:docMk/>
            <pc:sldMk cId="0" sldId="282"/>
            <ac:picMk id="5" creationId="{00000000-0000-0000-0000-000000000000}"/>
          </ac:picMkLst>
        </pc:picChg>
        <pc:picChg chg="del">
          <ac:chgData name="Veniero Facchetti" userId="f2c6c99af91c4974" providerId="LiveId" clId="{63D40F72-573A-482A-819D-7708FB0FA1B0}" dt="2022-04-27T11:04:30.190" v="128" actId="478"/>
          <ac:picMkLst>
            <pc:docMk/>
            <pc:sldMk cId="0" sldId="282"/>
            <ac:picMk id="6" creationId="{00000000-0000-0000-0000-000000000000}"/>
          </ac:picMkLst>
        </pc:picChg>
        <pc:picChg chg="del">
          <ac:chgData name="Veniero Facchetti" userId="f2c6c99af91c4974" providerId="LiveId" clId="{63D40F72-573A-482A-819D-7708FB0FA1B0}" dt="2022-04-27T11:04:28.381" v="127" actId="478"/>
          <ac:picMkLst>
            <pc:docMk/>
            <pc:sldMk cId="0" sldId="282"/>
            <ac:picMk id="7" creationId="{00000000-0000-0000-0000-000000000000}"/>
          </ac:picMkLst>
        </pc:picChg>
        <pc:picChg chg="del">
          <ac:chgData name="Veniero Facchetti" userId="f2c6c99af91c4974" providerId="LiveId" clId="{63D40F72-573A-482A-819D-7708FB0FA1B0}" dt="2022-04-27T11:04:34.510" v="131" actId="478"/>
          <ac:picMkLst>
            <pc:docMk/>
            <pc:sldMk cId="0" sldId="282"/>
            <ac:picMk id="8" creationId="{00000000-0000-0000-0000-000000000000}"/>
          </ac:picMkLst>
        </pc:picChg>
        <pc:picChg chg="del topLvl">
          <ac:chgData name="Veniero Facchetti" userId="f2c6c99af91c4974" providerId="LiveId" clId="{63D40F72-573A-482A-819D-7708FB0FA1B0}" dt="2022-04-27T11:04:36.657" v="132" actId="478"/>
          <ac:picMkLst>
            <pc:docMk/>
            <pc:sldMk cId="0" sldId="282"/>
            <ac:picMk id="9" creationId="{00000000-0000-0000-0000-000000000000}"/>
          </ac:picMkLst>
        </pc:picChg>
        <pc:picChg chg="del">
          <ac:chgData name="Veniero Facchetti" userId="f2c6c99af91c4974" providerId="LiveId" clId="{63D40F72-573A-482A-819D-7708FB0FA1B0}" dt="2022-04-27T11:04:19.877" v="124" actId="478"/>
          <ac:picMkLst>
            <pc:docMk/>
            <pc:sldMk cId="0" sldId="282"/>
            <ac:picMk id="22" creationId="{00000000-0000-0000-0000-000000000000}"/>
          </ac:picMkLst>
        </pc:picChg>
        <pc:picChg chg="add mod">
          <ac:chgData name="Veniero Facchetti" userId="f2c6c99af91c4974" providerId="LiveId" clId="{63D40F72-573A-482A-819D-7708FB0FA1B0}" dt="2022-04-27T11:05:04.559" v="135"/>
          <ac:picMkLst>
            <pc:docMk/>
            <pc:sldMk cId="0" sldId="282"/>
            <ac:picMk id="26" creationId="{A422788C-0AB7-4D03-AC27-079277AB0F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79106"/>
            <a:ext cx="12192000" cy="2788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5721" y="271092"/>
            <a:ext cx="3831813" cy="54218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35239" y="454151"/>
            <a:ext cx="1757045" cy="100965"/>
          </a:xfrm>
          <a:custGeom>
            <a:avLst/>
            <a:gdLst/>
            <a:ahLst/>
            <a:cxnLst/>
            <a:rect l="l" t="t" r="r" b="b"/>
            <a:pathLst>
              <a:path w="1757045" h="100965">
                <a:moveTo>
                  <a:pt x="1524" y="100584"/>
                </a:moveTo>
                <a:lnTo>
                  <a:pt x="1524" y="0"/>
                </a:lnTo>
              </a:path>
              <a:path w="1757045" h="100965">
                <a:moveTo>
                  <a:pt x="0" y="635"/>
                </a:moveTo>
                <a:lnTo>
                  <a:pt x="1757044" y="0"/>
                </a:lnTo>
              </a:path>
              <a:path w="1757045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86215" y="573023"/>
            <a:ext cx="723900" cy="2407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16011" y="586739"/>
            <a:ext cx="789431" cy="227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6879" y="6574956"/>
            <a:ext cx="3576954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43081" y="6612863"/>
            <a:ext cx="2870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9.jp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erconsrus.com/it/" TargetMode="External"/><Relationship Id="rId5" Type="http://schemas.openxmlformats.org/officeDocument/2006/relationships/hyperlink" Target="mailto:a.franco@serconsrus.com" TargetMode="External"/><Relationship Id="rId10" Type="http://schemas.openxmlformats.org/officeDocument/2006/relationships/image" Target="../media/image12.jpg"/><Relationship Id="rId4" Type="http://schemas.openxmlformats.org/officeDocument/2006/relationships/hyperlink" Target="mailto:v.vinogradova@serconsrus.com" TargetMode="External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3127248"/>
            <a:ext cx="12190476" cy="2883408"/>
            <a:chOff x="1523" y="3127248"/>
            <a:chExt cx="12190476" cy="288340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3127248"/>
              <a:ext cx="12190476" cy="28834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4507" y="4431792"/>
              <a:ext cx="391668" cy="57607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766304" y="551687"/>
            <a:ext cx="1769745" cy="365760"/>
            <a:chOff x="7766304" y="551687"/>
            <a:chExt cx="1769745" cy="365760"/>
          </a:xfrm>
        </p:grpSpPr>
        <p:sp>
          <p:nvSpPr>
            <p:cNvPr id="9" name="object 9"/>
            <p:cNvSpPr/>
            <p:nvPr/>
          </p:nvSpPr>
          <p:spPr>
            <a:xfrm>
              <a:off x="7772400" y="557783"/>
              <a:ext cx="1757680" cy="100965"/>
            </a:xfrm>
            <a:custGeom>
              <a:avLst/>
              <a:gdLst/>
              <a:ahLst/>
              <a:cxnLst/>
              <a:rect l="l" t="t" r="r" b="b"/>
              <a:pathLst>
                <a:path w="1757679" h="100965">
                  <a:moveTo>
                    <a:pt x="1524" y="100583"/>
                  </a:moveTo>
                  <a:lnTo>
                    <a:pt x="1524" y="0"/>
                  </a:lnTo>
                </a:path>
                <a:path w="1757679" h="100965">
                  <a:moveTo>
                    <a:pt x="0" y="635"/>
                  </a:moveTo>
                  <a:lnTo>
                    <a:pt x="1757045" y="0"/>
                  </a:lnTo>
                </a:path>
                <a:path w="1757679" h="100965">
                  <a:moveTo>
                    <a:pt x="1757172" y="100583"/>
                  </a:moveTo>
                  <a:lnTo>
                    <a:pt x="1757172" y="0"/>
                  </a:lnTo>
                </a:path>
              </a:pathLst>
            </a:custGeom>
            <a:ln w="12192">
              <a:solidFill>
                <a:srgbClr val="343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3376" y="676655"/>
              <a:ext cx="725424" cy="2407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4696" y="690371"/>
              <a:ext cx="789431" cy="22707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61223" y="367411"/>
            <a:ext cx="7004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8500" y="481016"/>
            <a:ext cx="6219173" cy="87973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0014204" y="557783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3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7172" y="100583"/>
                </a:moveTo>
                <a:lnTo>
                  <a:pt x="1757172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03281" y="367411"/>
            <a:ext cx="12312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4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33888" y="513587"/>
            <a:ext cx="719327" cy="71932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93572" y="6017463"/>
            <a:ext cx="2811780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25"/>
              </a:lnSpc>
              <a:spcBef>
                <a:spcPts val="95"/>
              </a:spcBef>
            </a:pPr>
            <a:r>
              <a:rPr sz="2800" b="1" spc="-60" dirty="0">
                <a:solidFill>
                  <a:srgbClr val="1F3863"/>
                </a:solidFill>
                <a:latin typeface="Arial"/>
                <a:cs typeface="Arial"/>
              </a:rPr>
              <a:t>IVS</a:t>
            </a:r>
            <a:r>
              <a:rPr sz="2800" b="1" spc="-1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F3863"/>
                </a:solidFill>
                <a:latin typeface="Arial"/>
                <a:cs typeface="Arial"/>
              </a:rPr>
              <a:t>2022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745"/>
              </a:lnSpc>
            </a:pPr>
            <a:r>
              <a:rPr sz="2400" spc="-90" dirty="0">
                <a:solidFill>
                  <a:srgbClr val="1F3863"/>
                </a:solidFill>
                <a:latin typeface="Arial"/>
                <a:cs typeface="Arial"/>
              </a:rPr>
              <a:t>Technical</a:t>
            </a:r>
            <a:r>
              <a:rPr sz="2400" spc="-1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F3863"/>
                </a:solidFill>
                <a:latin typeface="Arial"/>
                <a:cs typeface="Arial"/>
              </a:rPr>
              <a:t>Conference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97012" y="1434844"/>
            <a:ext cx="2703576" cy="54711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1037825" y="1408428"/>
            <a:ext cx="768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ahnschrift Light Condensed"/>
                <a:cs typeface="Bahnschrift Light Condensed"/>
              </a:rPr>
              <a:t>CERTIFICATION BODY SINCE1996</a:t>
            </a:r>
            <a:endParaRPr sz="1200" dirty="0">
              <a:latin typeface="Bahnschrift Light Condensed"/>
              <a:cs typeface="Bahnschrift Light Condensed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0FE1EBDD-8F0A-484B-B2D8-5BF3E6DC050C}"/>
              </a:ext>
            </a:extLst>
          </p:cNvPr>
          <p:cNvSpPr txBox="1"/>
          <p:nvPr/>
        </p:nvSpPr>
        <p:spPr>
          <a:xfrm>
            <a:off x="8097012" y="1970526"/>
            <a:ext cx="388816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BA2B36"/>
                </a:solidFill>
                <a:latin typeface="Arial"/>
                <a:cs typeface="Arial"/>
              </a:rPr>
              <a:t>SERCONS INTERNATIONAL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6CB66681-84A3-425C-96AB-C5B13ADB691B}"/>
              </a:ext>
            </a:extLst>
          </p:cNvPr>
          <p:cNvSpPr txBox="1">
            <a:spLocks/>
          </p:cNvSpPr>
          <p:nvPr/>
        </p:nvSpPr>
        <p:spPr>
          <a:xfrm>
            <a:off x="234975" y="1980234"/>
            <a:ext cx="7874229" cy="11110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VALERIA VINOGRADOVA</a:t>
            </a: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DEA0B13A-CE10-4C77-A5E3-CCE81CD4F188}"/>
              </a:ext>
            </a:extLst>
          </p:cNvPr>
          <p:cNvSpPr txBox="1">
            <a:spLocks/>
          </p:cNvSpPr>
          <p:nvPr/>
        </p:nvSpPr>
        <p:spPr>
          <a:xfrm>
            <a:off x="4172089" y="1980234"/>
            <a:ext cx="7874229" cy="11110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2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CARLO ALBERTO FRANCO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5CB0F26-4095-498C-8E0A-5AE7F30301D9}"/>
              </a:ext>
            </a:extLst>
          </p:cNvPr>
          <p:cNvSpPr txBox="1"/>
          <p:nvPr/>
        </p:nvSpPr>
        <p:spPr>
          <a:xfrm>
            <a:off x="152400" y="3150921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Certification Department Italy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Certification Specialist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3C9C6CA-3E53-4600-81D0-171B9D9673F4}"/>
              </a:ext>
            </a:extLst>
          </p:cNvPr>
          <p:cNvSpPr txBox="1"/>
          <p:nvPr/>
        </p:nvSpPr>
        <p:spPr>
          <a:xfrm>
            <a:off x="5885761" y="3150921"/>
            <a:ext cx="619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 Manager Italy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352D4F09-3635-484A-A836-9D350F827D53}"/>
              </a:ext>
            </a:extLst>
          </p:cNvPr>
          <p:cNvSpPr txBox="1">
            <a:spLocks/>
          </p:cNvSpPr>
          <p:nvPr/>
        </p:nvSpPr>
        <p:spPr>
          <a:xfrm>
            <a:off x="234975" y="3710771"/>
            <a:ext cx="11762149" cy="23450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Product Certification of equipment for oil &amp; gas sector. Export to EAC Countries, Saudi Arabia, China, Uzbekistan.</a:t>
            </a:r>
            <a:endParaRPr lang="it-IT" sz="4800" b="1" spc="-2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8468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TR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CU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032/2013: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On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safety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pressure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equipment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0143" y="1589532"/>
            <a:ext cx="11286490" cy="4895215"/>
            <a:chOff x="390143" y="1589532"/>
            <a:chExt cx="11286490" cy="4895215"/>
          </a:xfrm>
        </p:grpSpPr>
        <p:sp>
          <p:nvSpPr>
            <p:cNvPr id="8" name="object 8"/>
            <p:cNvSpPr/>
            <p:nvPr/>
          </p:nvSpPr>
          <p:spPr>
            <a:xfrm>
              <a:off x="425957" y="1608582"/>
              <a:ext cx="11250930" cy="0"/>
            </a:xfrm>
            <a:custGeom>
              <a:avLst/>
              <a:gdLst/>
              <a:ahLst/>
              <a:cxnLst/>
              <a:rect l="l" t="t" r="r" b="b"/>
              <a:pathLst>
                <a:path w="11250930">
                  <a:moveTo>
                    <a:pt x="0" y="0"/>
                  </a:moveTo>
                  <a:lnTo>
                    <a:pt x="11250422" y="0"/>
                  </a:lnTo>
                </a:path>
              </a:pathLst>
            </a:custGeom>
            <a:ln w="38100">
              <a:solidFill>
                <a:srgbClr val="1B6F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8055" y="1655064"/>
              <a:ext cx="3573779" cy="48280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0143" y="1684020"/>
              <a:ext cx="1620520" cy="4800600"/>
            </a:xfrm>
            <a:custGeom>
              <a:avLst/>
              <a:gdLst/>
              <a:ahLst/>
              <a:cxnLst/>
              <a:rect l="l" t="t" r="r" b="b"/>
              <a:pathLst>
                <a:path w="1620520" h="4800600">
                  <a:moveTo>
                    <a:pt x="1620012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1620012" y="4800600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D9D9D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59" y="2857500"/>
              <a:ext cx="957072" cy="8900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135" y="5329428"/>
              <a:ext cx="1037844" cy="7559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203" y="4076700"/>
              <a:ext cx="605028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59" y="1735836"/>
              <a:ext cx="888491" cy="87934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56535" y="2526919"/>
            <a:ext cx="3010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45" dirty="0">
                <a:latin typeface="Arial Narrow"/>
                <a:cs typeface="Arial Narrow"/>
              </a:rPr>
              <a:t>Category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1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2: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Declaration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56535" y="3075813"/>
            <a:ext cx="2910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45" dirty="0">
                <a:latin typeface="Arial Narrow"/>
                <a:cs typeface="Arial Narrow"/>
              </a:rPr>
              <a:t>Category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3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4: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35" dirty="0">
                <a:latin typeface="Arial Narrow"/>
                <a:cs typeface="Arial Narrow"/>
              </a:rPr>
              <a:t>Certificate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56535" y="3624453"/>
            <a:ext cx="4808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50" dirty="0">
                <a:latin typeface="Arial Narrow"/>
                <a:cs typeface="Arial Narrow"/>
              </a:rPr>
              <a:t>Audit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Production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Site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Tests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on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Product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are </a:t>
            </a:r>
            <a:r>
              <a:rPr sz="1800" spc="60" dirty="0">
                <a:latin typeface="Arial Narrow"/>
                <a:cs typeface="Arial Narrow"/>
              </a:rPr>
              <a:t>Mandatory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56535" y="4447794"/>
            <a:ext cx="4956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55" dirty="0">
                <a:latin typeface="Arial Narrow"/>
                <a:cs typeface="Arial Narrow"/>
              </a:rPr>
              <a:t>From</a:t>
            </a:r>
            <a:r>
              <a:rPr sz="1800" spc="9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November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2021,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all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pressure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equipment </a:t>
            </a:r>
            <a:r>
              <a:rPr sz="1800" spc="55" dirty="0">
                <a:latin typeface="Arial Narrow"/>
                <a:cs typeface="Arial Narrow"/>
              </a:rPr>
              <a:t>elements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(assembly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units),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are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classified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4th category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143" y="1684020"/>
            <a:ext cx="1620520" cy="480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R="8890" algn="ctr">
              <a:lnSpc>
                <a:spcPct val="100000"/>
              </a:lnSpc>
            </a:pPr>
            <a:r>
              <a:rPr sz="1200" spc="-10" dirty="0">
                <a:latin typeface="Franklin Gothic Book"/>
                <a:cs typeface="Franklin Gothic Book"/>
              </a:rPr>
              <a:t>Tanks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Franklin Gothic Book"/>
              <a:cs typeface="Franklin Gothic Book"/>
            </a:endParaRPr>
          </a:p>
          <a:p>
            <a:pPr marR="19685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Franklin Gothic Book"/>
                <a:cs typeface="Franklin Gothic Book"/>
              </a:rPr>
              <a:t>Heat</a:t>
            </a:r>
            <a:r>
              <a:rPr sz="1100" spc="-10" dirty="0">
                <a:latin typeface="Franklin Gothic Book"/>
                <a:cs typeface="Franklin Gothic Book"/>
              </a:rPr>
              <a:t> exchangers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Franklin Gothic Book"/>
              <a:cs typeface="Franklin Gothic Book"/>
            </a:endParaRPr>
          </a:p>
          <a:p>
            <a:pPr marL="354965" marR="383540" algn="ctr">
              <a:lnSpc>
                <a:spcPct val="100000"/>
              </a:lnSpc>
            </a:pPr>
            <a:r>
              <a:rPr sz="1200" spc="-10" dirty="0">
                <a:latin typeface="Franklin Gothic Book"/>
                <a:cs typeface="Franklin Gothic Book"/>
              </a:rPr>
              <a:t>Boilers/water heaters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R="20955" algn="ctr">
              <a:lnSpc>
                <a:spcPct val="100000"/>
              </a:lnSpc>
            </a:pPr>
            <a:r>
              <a:rPr sz="1200" spc="-10" dirty="0">
                <a:latin typeface="Franklin Gothic Book"/>
                <a:cs typeface="Franklin Gothic Book"/>
              </a:rPr>
              <a:t>Tube</a:t>
            </a:r>
            <a:r>
              <a:rPr sz="1200" spc="-5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bundles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10841762-AB72-4E38-A6B9-86EA69B14314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6095" y="1033017"/>
            <a:ext cx="7346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Certification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Process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TR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CU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010,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012,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032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121973" y="1805939"/>
            <a:ext cx="1948180" cy="513715"/>
            <a:chOff x="5121973" y="1805939"/>
            <a:chExt cx="1948180" cy="513715"/>
          </a:xfrm>
        </p:grpSpPr>
        <p:sp>
          <p:nvSpPr>
            <p:cNvPr id="11" name="object 11"/>
            <p:cNvSpPr/>
            <p:nvPr/>
          </p:nvSpPr>
          <p:spPr>
            <a:xfrm>
              <a:off x="5126735" y="1834895"/>
              <a:ext cx="1938655" cy="368935"/>
            </a:xfrm>
            <a:custGeom>
              <a:avLst/>
              <a:gdLst/>
              <a:ahLst/>
              <a:cxnLst/>
              <a:rect l="l" t="t" r="r" b="b"/>
              <a:pathLst>
                <a:path w="1938654" h="368935">
                  <a:moveTo>
                    <a:pt x="0" y="368808"/>
                  </a:moveTo>
                  <a:lnTo>
                    <a:pt x="1938527" y="368808"/>
                  </a:lnTo>
                  <a:lnTo>
                    <a:pt x="1938527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14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2935" y="1805939"/>
              <a:ext cx="1807464" cy="51358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34127" y="1862454"/>
            <a:ext cx="152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TR</a:t>
            </a:r>
            <a:r>
              <a:rPr sz="1800" u="sng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CU</a:t>
            </a:r>
            <a:r>
              <a:rPr sz="1800" u="sng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 010/2011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0096" y="2119883"/>
            <a:ext cx="1533144" cy="4419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5121973" y="3363467"/>
            <a:ext cx="1914525" cy="513715"/>
            <a:chOff x="5121973" y="3363467"/>
            <a:chExt cx="1914525" cy="513715"/>
          </a:xfrm>
        </p:grpSpPr>
        <p:sp>
          <p:nvSpPr>
            <p:cNvPr id="16" name="object 16"/>
            <p:cNvSpPr/>
            <p:nvPr/>
          </p:nvSpPr>
          <p:spPr>
            <a:xfrm>
              <a:off x="5126735" y="3392423"/>
              <a:ext cx="1905000" cy="368935"/>
            </a:xfrm>
            <a:custGeom>
              <a:avLst/>
              <a:gdLst/>
              <a:ahLst/>
              <a:cxnLst/>
              <a:rect l="l" t="t" r="r" b="b"/>
              <a:pathLst>
                <a:path w="1905000" h="368935">
                  <a:moveTo>
                    <a:pt x="0" y="368807"/>
                  </a:moveTo>
                  <a:lnTo>
                    <a:pt x="1905000" y="368807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4647" y="3363467"/>
              <a:ext cx="1807463" cy="51358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316092" y="3419982"/>
            <a:ext cx="152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TR</a:t>
            </a:r>
            <a:r>
              <a:rPr sz="1800" u="sng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CU</a:t>
            </a:r>
            <a:r>
              <a:rPr sz="1800" u="sng" spc="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 012/2011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31208" y="3677411"/>
            <a:ext cx="2524125" cy="972819"/>
            <a:chOff x="4331208" y="3677411"/>
            <a:chExt cx="2524125" cy="972819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1808" y="3677411"/>
              <a:ext cx="1533143" cy="441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31208" y="3896867"/>
              <a:ext cx="1400810" cy="753110"/>
            </a:xfrm>
            <a:custGeom>
              <a:avLst/>
              <a:gdLst/>
              <a:ahLst/>
              <a:cxnLst/>
              <a:rect l="l" t="t" r="r" b="b"/>
              <a:pathLst>
                <a:path w="1400810" h="753110">
                  <a:moveTo>
                    <a:pt x="1325244" y="0"/>
                  </a:moveTo>
                  <a:lnTo>
                    <a:pt x="75311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0"/>
                  </a:lnTo>
                  <a:lnTo>
                    <a:pt x="0" y="677544"/>
                  </a:lnTo>
                  <a:lnTo>
                    <a:pt x="5909" y="706885"/>
                  </a:lnTo>
                  <a:lnTo>
                    <a:pt x="22034" y="730821"/>
                  </a:lnTo>
                  <a:lnTo>
                    <a:pt x="45970" y="746946"/>
                  </a:lnTo>
                  <a:lnTo>
                    <a:pt x="75311" y="752855"/>
                  </a:lnTo>
                  <a:lnTo>
                    <a:pt x="1325244" y="752855"/>
                  </a:lnTo>
                  <a:lnTo>
                    <a:pt x="1354585" y="746946"/>
                  </a:lnTo>
                  <a:lnTo>
                    <a:pt x="1378521" y="730821"/>
                  </a:lnTo>
                  <a:lnTo>
                    <a:pt x="1394646" y="706885"/>
                  </a:lnTo>
                  <a:lnTo>
                    <a:pt x="1400555" y="677544"/>
                  </a:lnTo>
                  <a:lnTo>
                    <a:pt x="1400555" y="75310"/>
                  </a:lnTo>
                  <a:lnTo>
                    <a:pt x="1394646" y="45970"/>
                  </a:lnTo>
                  <a:lnTo>
                    <a:pt x="1378521" y="22034"/>
                  </a:lnTo>
                  <a:lnTo>
                    <a:pt x="1354585" y="5909"/>
                  </a:lnTo>
                  <a:lnTo>
                    <a:pt x="1325244" y="0"/>
                  </a:lnTo>
                  <a:close/>
                </a:path>
              </a:pathLst>
            </a:custGeom>
            <a:solidFill>
              <a:srgbClr val="AC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102161" y="5055108"/>
            <a:ext cx="1988185" cy="513715"/>
            <a:chOff x="5102161" y="5055108"/>
            <a:chExt cx="1988185" cy="513715"/>
          </a:xfrm>
        </p:grpSpPr>
        <p:sp>
          <p:nvSpPr>
            <p:cNvPr id="23" name="object 23"/>
            <p:cNvSpPr/>
            <p:nvPr/>
          </p:nvSpPr>
          <p:spPr>
            <a:xfrm>
              <a:off x="5106923" y="5084064"/>
              <a:ext cx="1978660" cy="370840"/>
            </a:xfrm>
            <a:custGeom>
              <a:avLst/>
              <a:gdLst/>
              <a:ahLst/>
              <a:cxnLst/>
              <a:rect l="l" t="t" r="r" b="b"/>
              <a:pathLst>
                <a:path w="1978659" h="370839">
                  <a:moveTo>
                    <a:pt x="0" y="370332"/>
                  </a:moveTo>
                  <a:lnTo>
                    <a:pt x="1978152" y="370332"/>
                  </a:lnTo>
                  <a:lnTo>
                    <a:pt x="1978152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2935" y="5055108"/>
              <a:ext cx="1807464" cy="51358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334127" y="5112766"/>
            <a:ext cx="152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TR</a:t>
            </a:r>
            <a:r>
              <a:rPr sz="1800" u="sng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CU</a:t>
            </a:r>
            <a:r>
              <a:rPr sz="1800" u="sng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 Narrow"/>
                <a:cs typeface="Arial Narrow"/>
              </a:rPr>
              <a:t> 032/2013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84647" y="5369052"/>
            <a:ext cx="1696720" cy="855344"/>
            <a:chOff x="5184647" y="5369052"/>
            <a:chExt cx="1696720" cy="855344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0095" y="5369052"/>
              <a:ext cx="1533144" cy="4419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184647" y="5609844"/>
              <a:ext cx="1696720" cy="614680"/>
            </a:xfrm>
            <a:custGeom>
              <a:avLst/>
              <a:gdLst/>
              <a:ahLst/>
              <a:cxnLst/>
              <a:rect l="l" t="t" r="r" b="b"/>
              <a:pathLst>
                <a:path w="1696720" h="614679">
                  <a:moveTo>
                    <a:pt x="1634744" y="0"/>
                  </a:moveTo>
                  <a:lnTo>
                    <a:pt x="61467" y="0"/>
                  </a:lnTo>
                  <a:lnTo>
                    <a:pt x="37558" y="4826"/>
                  </a:lnTo>
                  <a:lnTo>
                    <a:pt x="18018" y="17987"/>
                  </a:lnTo>
                  <a:lnTo>
                    <a:pt x="4835" y="37510"/>
                  </a:lnTo>
                  <a:lnTo>
                    <a:pt x="0" y="61417"/>
                  </a:lnTo>
                  <a:lnTo>
                    <a:pt x="0" y="552754"/>
                  </a:lnTo>
                  <a:lnTo>
                    <a:pt x="4835" y="576661"/>
                  </a:lnTo>
                  <a:lnTo>
                    <a:pt x="18018" y="596184"/>
                  </a:lnTo>
                  <a:lnTo>
                    <a:pt x="37558" y="609345"/>
                  </a:lnTo>
                  <a:lnTo>
                    <a:pt x="61467" y="614171"/>
                  </a:lnTo>
                  <a:lnTo>
                    <a:pt x="1634744" y="614171"/>
                  </a:lnTo>
                  <a:lnTo>
                    <a:pt x="1658653" y="609345"/>
                  </a:lnTo>
                  <a:lnTo>
                    <a:pt x="1678193" y="596184"/>
                  </a:lnTo>
                  <a:lnTo>
                    <a:pt x="1691376" y="576661"/>
                  </a:lnTo>
                  <a:lnTo>
                    <a:pt x="1696211" y="552754"/>
                  </a:lnTo>
                  <a:lnTo>
                    <a:pt x="1696211" y="61417"/>
                  </a:lnTo>
                  <a:lnTo>
                    <a:pt x="1691376" y="37510"/>
                  </a:lnTo>
                  <a:lnTo>
                    <a:pt x="1678193" y="17987"/>
                  </a:lnTo>
                  <a:lnTo>
                    <a:pt x="1658653" y="4826"/>
                  </a:lnTo>
                  <a:lnTo>
                    <a:pt x="1634744" y="0"/>
                  </a:lnTo>
                  <a:close/>
                </a:path>
              </a:pathLst>
            </a:custGeom>
            <a:solidFill>
              <a:srgbClr val="AC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443483" y="2394204"/>
            <a:ext cx="2155190" cy="495300"/>
          </a:xfrm>
          <a:custGeom>
            <a:avLst/>
            <a:gdLst/>
            <a:ahLst/>
            <a:cxnLst/>
            <a:rect l="l" t="t" r="r" b="b"/>
            <a:pathLst>
              <a:path w="2155190" h="495300">
                <a:moveTo>
                  <a:pt x="2105405" y="0"/>
                </a:moveTo>
                <a:lnTo>
                  <a:pt x="49529" y="0"/>
                </a:lnTo>
                <a:lnTo>
                  <a:pt x="30250" y="3899"/>
                </a:lnTo>
                <a:lnTo>
                  <a:pt x="14506" y="14525"/>
                </a:lnTo>
                <a:lnTo>
                  <a:pt x="3892" y="30271"/>
                </a:lnTo>
                <a:lnTo>
                  <a:pt x="0" y="49530"/>
                </a:lnTo>
                <a:lnTo>
                  <a:pt x="0" y="445770"/>
                </a:lnTo>
                <a:lnTo>
                  <a:pt x="3892" y="465028"/>
                </a:lnTo>
                <a:lnTo>
                  <a:pt x="14506" y="480774"/>
                </a:lnTo>
                <a:lnTo>
                  <a:pt x="30250" y="491400"/>
                </a:lnTo>
                <a:lnTo>
                  <a:pt x="49529" y="495300"/>
                </a:lnTo>
                <a:lnTo>
                  <a:pt x="2105405" y="495300"/>
                </a:lnTo>
                <a:lnTo>
                  <a:pt x="2124664" y="491400"/>
                </a:lnTo>
                <a:lnTo>
                  <a:pt x="2140410" y="480774"/>
                </a:lnTo>
                <a:lnTo>
                  <a:pt x="2151036" y="465028"/>
                </a:lnTo>
                <a:lnTo>
                  <a:pt x="2154936" y="445770"/>
                </a:lnTo>
                <a:lnTo>
                  <a:pt x="2154936" y="49530"/>
                </a:lnTo>
                <a:lnTo>
                  <a:pt x="2151036" y="30271"/>
                </a:lnTo>
                <a:lnTo>
                  <a:pt x="2140410" y="14525"/>
                </a:lnTo>
                <a:lnTo>
                  <a:pt x="2124664" y="3899"/>
                </a:lnTo>
                <a:lnTo>
                  <a:pt x="2105405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56868" y="2520188"/>
            <a:ext cx="1125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Drafts</a:t>
            </a:r>
            <a:r>
              <a:rPr sz="1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14827" y="2394204"/>
            <a:ext cx="459105" cy="495300"/>
          </a:xfrm>
          <a:custGeom>
            <a:avLst/>
            <a:gdLst/>
            <a:ahLst/>
            <a:cxnLst/>
            <a:rect l="l" t="t" r="r" b="b"/>
            <a:pathLst>
              <a:path w="459104" h="495300">
                <a:moveTo>
                  <a:pt x="229362" y="0"/>
                </a:moveTo>
                <a:lnTo>
                  <a:pt x="229362" y="99060"/>
                </a:lnTo>
                <a:lnTo>
                  <a:pt x="0" y="99060"/>
                </a:lnTo>
                <a:lnTo>
                  <a:pt x="0" y="396240"/>
                </a:lnTo>
                <a:lnTo>
                  <a:pt x="229362" y="396240"/>
                </a:lnTo>
                <a:lnTo>
                  <a:pt x="229362" y="495300"/>
                </a:lnTo>
                <a:lnTo>
                  <a:pt x="458724" y="247650"/>
                </a:lnTo>
                <a:lnTo>
                  <a:pt x="229362" y="0"/>
                </a:lnTo>
                <a:close/>
              </a:path>
            </a:pathLst>
          </a:custGeom>
          <a:solidFill>
            <a:srgbClr val="CFD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64052" y="2394204"/>
            <a:ext cx="2155190" cy="495300"/>
          </a:xfrm>
          <a:custGeom>
            <a:avLst/>
            <a:gdLst/>
            <a:ahLst/>
            <a:cxnLst/>
            <a:rect l="l" t="t" r="r" b="b"/>
            <a:pathLst>
              <a:path w="2155190" h="495300">
                <a:moveTo>
                  <a:pt x="2105406" y="0"/>
                </a:moveTo>
                <a:lnTo>
                  <a:pt x="49530" y="0"/>
                </a:lnTo>
                <a:lnTo>
                  <a:pt x="30271" y="3899"/>
                </a:lnTo>
                <a:lnTo>
                  <a:pt x="14525" y="14525"/>
                </a:lnTo>
                <a:lnTo>
                  <a:pt x="3899" y="30271"/>
                </a:lnTo>
                <a:lnTo>
                  <a:pt x="0" y="49530"/>
                </a:lnTo>
                <a:lnTo>
                  <a:pt x="0" y="445770"/>
                </a:lnTo>
                <a:lnTo>
                  <a:pt x="3899" y="465028"/>
                </a:lnTo>
                <a:lnTo>
                  <a:pt x="14525" y="480774"/>
                </a:lnTo>
                <a:lnTo>
                  <a:pt x="30271" y="491400"/>
                </a:lnTo>
                <a:lnTo>
                  <a:pt x="49530" y="495300"/>
                </a:lnTo>
                <a:lnTo>
                  <a:pt x="2105406" y="495300"/>
                </a:lnTo>
                <a:lnTo>
                  <a:pt x="2124664" y="491400"/>
                </a:lnTo>
                <a:lnTo>
                  <a:pt x="2140410" y="480774"/>
                </a:lnTo>
                <a:lnTo>
                  <a:pt x="2151036" y="465028"/>
                </a:lnTo>
                <a:lnTo>
                  <a:pt x="2154936" y="445770"/>
                </a:lnTo>
                <a:lnTo>
                  <a:pt x="2154936" y="49530"/>
                </a:lnTo>
                <a:lnTo>
                  <a:pt x="2151036" y="30271"/>
                </a:lnTo>
                <a:lnTo>
                  <a:pt x="2140410" y="14525"/>
                </a:lnTo>
                <a:lnTo>
                  <a:pt x="2124664" y="3899"/>
                </a:lnTo>
                <a:lnTo>
                  <a:pt x="2105406" y="0"/>
                </a:lnTo>
                <a:close/>
              </a:path>
            </a:pathLst>
          </a:custGeom>
          <a:solidFill>
            <a:srgbClr val="AF9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740658" y="2420873"/>
            <a:ext cx="160274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47370" marR="5080" indent="-535305">
              <a:lnSpc>
                <a:spcPts val="1430"/>
              </a:lnSpc>
              <a:spcBef>
                <a:spcPts val="250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Documents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Russian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35396" y="2394204"/>
            <a:ext cx="457200" cy="495300"/>
          </a:xfrm>
          <a:custGeom>
            <a:avLst/>
            <a:gdLst/>
            <a:ahLst/>
            <a:cxnLst/>
            <a:rect l="l" t="t" r="r" b="b"/>
            <a:pathLst>
              <a:path w="457200" h="495300">
                <a:moveTo>
                  <a:pt x="228600" y="0"/>
                </a:moveTo>
                <a:lnTo>
                  <a:pt x="228600" y="99060"/>
                </a:lnTo>
                <a:lnTo>
                  <a:pt x="0" y="99060"/>
                </a:lnTo>
                <a:lnTo>
                  <a:pt x="0" y="396240"/>
                </a:lnTo>
                <a:lnTo>
                  <a:pt x="228600" y="396240"/>
                </a:lnTo>
                <a:lnTo>
                  <a:pt x="228600" y="495300"/>
                </a:lnTo>
                <a:lnTo>
                  <a:pt x="457200" y="247650"/>
                </a:lnTo>
                <a:lnTo>
                  <a:pt x="228600" y="0"/>
                </a:lnTo>
                <a:close/>
              </a:path>
            </a:pathLst>
          </a:custGeom>
          <a:solidFill>
            <a:srgbClr val="CFD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81571" y="2394204"/>
            <a:ext cx="2155190" cy="495300"/>
          </a:xfrm>
          <a:custGeom>
            <a:avLst/>
            <a:gdLst/>
            <a:ahLst/>
            <a:cxnLst/>
            <a:rect l="l" t="t" r="r" b="b"/>
            <a:pathLst>
              <a:path w="2155190" h="495300">
                <a:moveTo>
                  <a:pt x="2105405" y="0"/>
                </a:moveTo>
                <a:lnTo>
                  <a:pt x="49529" y="0"/>
                </a:lnTo>
                <a:lnTo>
                  <a:pt x="30271" y="3899"/>
                </a:lnTo>
                <a:lnTo>
                  <a:pt x="14525" y="14525"/>
                </a:lnTo>
                <a:lnTo>
                  <a:pt x="3899" y="30271"/>
                </a:lnTo>
                <a:lnTo>
                  <a:pt x="0" y="49530"/>
                </a:lnTo>
                <a:lnTo>
                  <a:pt x="0" y="445770"/>
                </a:lnTo>
                <a:lnTo>
                  <a:pt x="3899" y="465028"/>
                </a:lnTo>
                <a:lnTo>
                  <a:pt x="14525" y="480774"/>
                </a:lnTo>
                <a:lnTo>
                  <a:pt x="30271" y="491400"/>
                </a:lnTo>
                <a:lnTo>
                  <a:pt x="49529" y="495300"/>
                </a:lnTo>
                <a:lnTo>
                  <a:pt x="2105405" y="495300"/>
                </a:lnTo>
                <a:lnTo>
                  <a:pt x="2124664" y="491400"/>
                </a:lnTo>
                <a:lnTo>
                  <a:pt x="2140410" y="480774"/>
                </a:lnTo>
                <a:lnTo>
                  <a:pt x="2151036" y="465028"/>
                </a:lnTo>
                <a:lnTo>
                  <a:pt x="2154935" y="445770"/>
                </a:lnTo>
                <a:lnTo>
                  <a:pt x="2154935" y="49530"/>
                </a:lnTo>
                <a:lnTo>
                  <a:pt x="2151036" y="30271"/>
                </a:lnTo>
                <a:lnTo>
                  <a:pt x="2140410" y="14525"/>
                </a:lnTo>
                <a:lnTo>
                  <a:pt x="2124664" y="3899"/>
                </a:lnTo>
                <a:lnTo>
                  <a:pt x="2105405" y="0"/>
                </a:lnTo>
                <a:close/>
              </a:path>
            </a:pathLst>
          </a:custGeom>
          <a:solidFill>
            <a:srgbClr val="AC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02932" y="2420873"/>
            <a:ext cx="1711325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672465" marR="5080" indent="-660400">
              <a:lnSpc>
                <a:spcPts val="1430"/>
              </a:lnSpc>
              <a:spcBef>
                <a:spcPts val="250"/>
              </a:spcBef>
            </a:pP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Test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GOST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851392" y="2394204"/>
            <a:ext cx="457200" cy="495300"/>
          </a:xfrm>
          <a:custGeom>
            <a:avLst/>
            <a:gdLst/>
            <a:ahLst/>
            <a:cxnLst/>
            <a:rect l="l" t="t" r="r" b="b"/>
            <a:pathLst>
              <a:path w="457200" h="495300">
                <a:moveTo>
                  <a:pt x="228600" y="0"/>
                </a:moveTo>
                <a:lnTo>
                  <a:pt x="228600" y="99060"/>
                </a:lnTo>
                <a:lnTo>
                  <a:pt x="0" y="99060"/>
                </a:lnTo>
                <a:lnTo>
                  <a:pt x="0" y="396240"/>
                </a:lnTo>
                <a:lnTo>
                  <a:pt x="228600" y="396240"/>
                </a:lnTo>
                <a:lnTo>
                  <a:pt x="228600" y="495300"/>
                </a:lnTo>
                <a:lnTo>
                  <a:pt x="457200" y="247650"/>
                </a:lnTo>
                <a:lnTo>
                  <a:pt x="228600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99092" y="2394204"/>
            <a:ext cx="2155190" cy="495300"/>
          </a:xfrm>
          <a:custGeom>
            <a:avLst/>
            <a:gdLst/>
            <a:ahLst/>
            <a:cxnLst/>
            <a:rect l="l" t="t" r="r" b="b"/>
            <a:pathLst>
              <a:path w="2155190" h="495300">
                <a:moveTo>
                  <a:pt x="2105405" y="0"/>
                </a:moveTo>
                <a:lnTo>
                  <a:pt x="49529" y="0"/>
                </a:lnTo>
                <a:lnTo>
                  <a:pt x="30271" y="3899"/>
                </a:lnTo>
                <a:lnTo>
                  <a:pt x="14525" y="14525"/>
                </a:lnTo>
                <a:lnTo>
                  <a:pt x="3899" y="30271"/>
                </a:lnTo>
                <a:lnTo>
                  <a:pt x="0" y="49530"/>
                </a:lnTo>
                <a:lnTo>
                  <a:pt x="0" y="445770"/>
                </a:lnTo>
                <a:lnTo>
                  <a:pt x="3899" y="465028"/>
                </a:lnTo>
                <a:lnTo>
                  <a:pt x="14525" y="480774"/>
                </a:lnTo>
                <a:lnTo>
                  <a:pt x="30271" y="491400"/>
                </a:lnTo>
                <a:lnTo>
                  <a:pt x="49529" y="495300"/>
                </a:lnTo>
                <a:lnTo>
                  <a:pt x="2105405" y="495300"/>
                </a:lnTo>
                <a:lnTo>
                  <a:pt x="2124664" y="491400"/>
                </a:lnTo>
                <a:lnTo>
                  <a:pt x="2140410" y="480774"/>
                </a:lnTo>
                <a:lnTo>
                  <a:pt x="2151036" y="465028"/>
                </a:lnTo>
                <a:lnTo>
                  <a:pt x="2154935" y="445770"/>
                </a:lnTo>
                <a:lnTo>
                  <a:pt x="2154935" y="49530"/>
                </a:lnTo>
                <a:lnTo>
                  <a:pt x="2151036" y="30271"/>
                </a:lnTo>
                <a:lnTo>
                  <a:pt x="2140410" y="14525"/>
                </a:lnTo>
                <a:lnTo>
                  <a:pt x="2124664" y="3899"/>
                </a:lnTo>
                <a:lnTo>
                  <a:pt x="2105405" y="0"/>
                </a:lnTo>
                <a:close/>
              </a:path>
            </a:pathLst>
          </a:custGeom>
          <a:solidFill>
            <a:srgbClr val="BA2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179177" y="2511679"/>
            <a:ext cx="794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Declaration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5195" y="3896867"/>
            <a:ext cx="1400810" cy="753110"/>
          </a:xfrm>
          <a:custGeom>
            <a:avLst/>
            <a:gdLst/>
            <a:ahLst/>
            <a:cxnLst/>
            <a:rect l="l" t="t" r="r" b="b"/>
            <a:pathLst>
              <a:path w="1400810" h="753110">
                <a:moveTo>
                  <a:pt x="1325245" y="0"/>
                </a:moveTo>
                <a:lnTo>
                  <a:pt x="75285" y="0"/>
                </a:lnTo>
                <a:lnTo>
                  <a:pt x="45980" y="5909"/>
                </a:lnTo>
                <a:lnTo>
                  <a:pt x="22050" y="22034"/>
                </a:lnTo>
                <a:lnTo>
                  <a:pt x="5916" y="45970"/>
                </a:lnTo>
                <a:lnTo>
                  <a:pt x="0" y="75310"/>
                </a:lnTo>
                <a:lnTo>
                  <a:pt x="0" y="677544"/>
                </a:lnTo>
                <a:lnTo>
                  <a:pt x="5916" y="706885"/>
                </a:lnTo>
                <a:lnTo>
                  <a:pt x="22050" y="730821"/>
                </a:lnTo>
                <a:lnTo>
                  <a:pt x="45980" y="746946"/>
                </a:lnTo>
                <a:lnTo>
                  <a:pt x="75285" y="752855"/>
                </a:lnTo>
                <a:lnTo>
                  <a:pt x="1325245" y="752855"/>
                </a:lnTo>
                <a:lnTo>
                  <a:pt x="1354585" y="746946"/>
                </a:lnTo>
                <a:lnTo>
                  <a:pt x="1378521" y="730821"/>
                </a:lnTo>
                <a:lnTo>
                  <a:pt x="1394646" y="706885"/>
                </a:lnTo>
                <a:lnTo>
                  <a:pt x="1400556" y="677544"/>
                </a:lnTo>
                <a:lnTo>
                  <a:pt x="1400556" y="75310"/>
                </a:lnTo>
                <a:lnTo>
                  <a:pt x="1394646" y="45970"/>
                </a:lnTo>
                <a:lnTo>
                  <a:pt x="1378521" y="22034"/>
                </a:lnTo>
                <a:lnTo>
                  <a:pt x="1354585" y="5909"/>
                </a:lnTo>
                <a:lnTo>
                  <a:pt x="1325245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17347" y="4143883"/>
            <a:ext cx="12141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Drafts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61388" y="4099559"/>
            <a:ext cx="289560" cy="347980"/>
          </a:xfrm>
          <a:custGeom>
            <a:avLst/>
            <a:gdLst/>
            <a:ahLst/>
            <a:cxnLst/>
            <a:rect l="l" t="t" r="r" b="b"/>
            <a:pathLst>
              <a:path w="289560" h="347979">
                <a:moveTo>
                  <a:pt x="144780" y="0"/>
                </a:moveTo>
                <a:lnTo>
                  <a:pt x="144780" y="69468"/>
                </a:lnTo>
                <a:lnTo>
                  <a:pt x="0" y="69468"/>
                </a:lnTo>
                <a:lnTo>
                  <a:pt x="0" y="278002"/>
                </a:lnTo>
                <a:lnTo>
                  <a:pt x="144780" y="278002"/>
                </a:lnTo>
                <a:lnTo>
                  <a:pt x="144780" y="347471"/>
                </a:lnTo>
                <a:lnTo>
                  <a:pt x="289560" y="173735"/>
                </a:lnTo>
                <a:lnTo>
                  <a:pt x="144780" y="0"/>
                </a:lnTo>
                <a:close/>
              </a:path>
            </a:pathLst>
          </a:custGeom>
          <a:solidFill>
            <a:srgbClr val="CFD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1344" y="3896867"/>
            <a:ext cx="1400810" cy="753110"/>
          </a:xfrm>
          <a:custGeom>
            <a:avLst/>
            <a:gdLst/>
            <a:ahLst/>
            <a:cxnLst/>
            <a:rect l="l" t="t" r="r" b="b"/>
            <a:pathLst>
              <a:path w="1400810" h="753110">
                <a:moveTo>
                  <a:pt x="1325245" y="0"/>
                </a:moveTo>
                <a:lnTo>
                  <a:pt x="75311" y="0"/>
                </a:lnTo>
                <a:lnTo>
                  <a:pt x="45970" y="5909"/>
                </a:lnTo>
                <a:lnTo>
                  <a:pt x="22034" y="22034"/>
                </a:lnTo>
                <a:lnTo>
                  <a:pt x="5909" y="45970"/>
                </a:lnTo>
                <a:lnTo>
                  <a:pt x="0" y="75310"/>
                </a:lnTo>
                <a:lnTo>
                  <a:pt x="0" y="677544"/>
                </a:lnTo>
                <a:lnTo>
                  <a:pt x="5909" y="706885"/>
                </a:lnTo>
                <a:lnTo>
                  <a:pt x="22034" y="730821"/>
                </a:lnTo>
                <a:lnTo>
                  <a:pt x="45970" y="746946"/>
                </a:lnTo>
                <a:lnTo>
                  <a:pt x="75311" y="752855"/>
                </a:lnTo>
                <a:lnTo>
                  <a:pt x="1325245" y="752855"/>
                </a:lnTo>
                <a:lnTo>
                  <a:pt x="1354585" y="746946"/>
                </a:lnTo>
                <a:lnTo>
                  <a:pt x="1378521" y="730821"/>
                </a:lnTo>
                <a:lnTo>
                  <a:pt x="1394646" y="706885"/>
                </a:lnTo>
                <a:lnTo>
                  <a:pt x="1400556" y="677544"/>
                </a:lnTo>
                <a:lnTo>
                  <a:pt x="1400556" y="75310"/>
                </a:lnTo>
                <a:lnTo>
                  <a:pt x="1394646" y="45970"/>
                </a:lnTo>
                <a:lnTo>
                  <a:pt x="1378521" y="22034"/>
                </a:lnTo>
                <a:lnTo>
                  <a:pt x="1354585" y="5909"/>
                </a:lnTo>
                <a:lnTo>
                  <a:pt x="1325245" y="0"/>
                </a:lnTo>
                <a:close/>
              </a:path>
            </a:pathLst>
          </a:custGeom>
          <a:solidFill>
            <a:srgbClr val="AF9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94610" y="3961841"/>
            <a:ext cx="951230" cy="5867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29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Technical Documents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Russian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12108" y="4099559"/>
            <a:ext cx="295910" cy="347980"/>
          </a:xfrm>
          <a:custGeom>
            <a:avLst/>
            <a:gdLst/>
            <a:ahLst/>
            <a:cxnLst/>
            <a:rect l="l" t="t" r="r" b="b"/>
            <a:pathLst>
              <a:path w="295910" h="347979">
                <a:moveTo>
                  <a:pt x="147827" y="0"/>
                </a:moveTo>
                <a:lnTo>
                  <a:pt x="147827" y="69468"/>
                </a:lnTo>
                <a:lnTo>
                  <a:pt x="0" y="69468"/>
                </a:lnTo>
                <a:lnTo>
                  <a:pt x="0" y="278002"/>
                </a:lnTo>
                <a:lnTo>
                  <a:pt x="147827" y="278002"/>
                </a:lnTo>
                <a:lnTo>
                  <a:pt x="147827" y="347471"/>
                </a:lnTo>
                <a:lnTo>
                  <a:pt x="295655" y="173735"/>
                </a:lnTo>
                <a:lnTo>
                  <a:pt x="147827" y="0"/>
                </a:lnTo>
                <a:close/>
              </a:path>
            </a:pathLst>
          </a:custGeom>
          <a:solidFill>
            <a:srgbClr val="CFD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506848" y="3871722"/>
            <a:ext cx="1049020" cy="7670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25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Site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(Only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Serial Production)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865876" y="3896867"/>
            <a:ext cx="1800225" cy="753110"/>
            <a:chOff x="5865876" y="3896867"/>
            <a:chExt cx="1800225" cy="753110"/>
          </a:xfrm>
        </p:grpSpPr>
        <p:sp>
          <p:nvSpPr>
            <p:cNvPr id="48" name="object 48"/>
            <p:cNvSpPr/>
            <p:nvPr/>
          </p:nvSpPr>
          <p:spPr>
            <a:xfrm>
              <a:off x="5865876" y="4099559"/>
              <a:ext cx="281940" cy="347980"/>
            </a:xfrm>
            <a:custGeom>
              <a:avLst/>
              <a:gdLst/>
              <a:ahLst/>
              <a:cxnLst/>
              <a:rect l="l" t="t" r="r" b="b"/>
              <a:pathLst>
                <a:path w="281939" h="347979">
                  <a:moveTo>
                    <a:pt x="140970" y="0"/>
                  </a:moveTo>
                  <a:lnTo>
                    <a:pt x="140970" y="69468"/>
                  </a:lnTo>
                  <a:lnTo>
                    <a:pt x="0" y="69468"/>
                  </a:lnTo>
                  <a:lnTo>
                    <a:pt x="0" y="278002"/>
                  </a:lnTo>
                  <a:lnTo>
                    <a:pt x="140970" y="278002"/>
                  </a:lnTo>
                  <a:lnTo>
                    <a:pt x="140970" y="347471"/>
                  </a:lnTo>
                  <a:lnTo>
                    <a:pt x="281939" y="173735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65164" y="3896867"/>
              <a:ext cx="1400810" cy="753110"/>
            </a:xfrm>
            <a:custGeom>
              <a:avLst/>
              <a:gdLst/>
              <a:ahLst/>
              <a:cxnLst/>
              <a:rect l="l" t="t" r="r" b="b"/>
              <a:pathLst>
                <a:path w="1400809" h="753110">
                  <a:moveTo>
                    <a:pt x="1325244" y="0"/>
                  </a:moveTo>
                  <a:lnTo>
                    <a:pt x="75311" y="0"/>
                  </a:lnTo>
                  <a:lnTo>
                    <a:pt x="45970" y="5909"/>
                  </a:lnTo>
                  <a:lnTo>
                    <a:pt x="22034" y="22034"/>
                  </a:lnTo>
                  <a:lnTo>
                    <a:pt x="5909" y="45970"/>
                  </a:lnTo>
                  <a:lnTo>
                    <a:pt x="0" y="75310"/>
                  </a:lnTo>
                  <a:lnTo>
                    <a:pt x="0" y="677544"/>
                  </a:lnTo>
                  <a:lnTo>
                    <a:pt x="5909" y="706885"/>
                  </a:lnTo>
                  <a:lnTo>
                    <a:pt x="22034" y="730821"/>
                  </a:lnTo>
                  <a:lnTo>
                    <a:pt x="45970" y="746946"/>
                  </a:lnTo>
                  <a:lnTo>
                    <a:pt x="75311" y="752855"/>
                  </a:lnTo>
                  <a:lnTo>
                    <a:pt x="1325244" y="752855"/>
                  </a:lnTo>
                  <a:lnTo>
                    <a:pt x="1354585" y="746946"/>
                  </a:lnTo>
                  <a:lnTo>
                    <a:pt x="1378521" y="730821"/>
                  </a:lnTo>
                  <a:lnTo>
                    <a:pt x="1394646" y="706885"/>
                  </a:lnTo>
                  <a:lnTo>
                    <a:pt x="1400556" y="677544"/>
                  </a:lnTo>
                  <a:lnTo>
                    <a:pt x="1400556" y="75310"/>
                  </a:lnTo>
                  <a:lnTo>
                    <a:pt x="1394646" y="45970"/>
                  </a:lnTo>
                  <a:lnTo>
                    <a:pt x="1378521" y="22034"/>
                  </a:lnTo>
                  <a:lnTo>
                    <a:pt x="1354585" y="5909"/>
                  </a:lnTo>
                  <a:lnTo>
                    <a:pt x="1325244" y="0"/>
                  </a:lnTo>
                  <a:close/>
                </a:path>
              </a:pathLst>
            </a:custGeom>
            <a:solidFill>
              <a:srgbClr val="AE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401180" y="4143883"/>
            <a:ext cx="11315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Test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813547" y="4099559"/>
            <a:ext cx="311150" cy="347980"/>
          </a:xfrm>
          <a:custGeom>
            <a:avLst/>
            <a:gdLst/>
            <a:ahLst/>
            <a:cxnLst/>
            <a:rect l="l" t="t" r="r" b="b"/>
            <a:pathLst>
              <a:path w="311150" h="347979">
                <a:moveTo>
                  <a:pt x="155448" y="0"/>
                </a:moveTo>
                <a:lnTo>
                  <a:pt x="155448" y="69468"/>
                </a:lnTo>
                <a:lnTo>
                  <a:pt x="0" y="69468"/>
                </a:lnTo>
                <a:lnTo>
                  <a:pt x="0" y="278002"/>
                </a:lnTo>
                <a:lnTo>
                  <a:pt x="155448" y="278002"/>
                </a:lnTo>
                <a:lnTo>
                  <a:pt x="155448" y="347471"/>
                </a:lnTo>
                <a:lnTo>
                  <a:pt x="310896" y="173735"/>
                </a:lnTo>
                <a:lnTo>
                  <a:pt x="155448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52459" y="3896867"/>
            <a:ext cx="1400810" cy="753110"/>
          </a:xfrm>
          <a:custGeom>
            <a:avLst/>
            <a:gdLst/>
            <a:ahLst/>
            <a:cxnLst/>
            <a:rect l="l" t="t" r="r" b="b"/>
            <a:pathLst>
              <a:path w="1400809" h="753110">
                <a:moveTo>
                  <a:pt x="1325245" y="0"/>
                </a:moveTo>
                <a:lnTo>
                  <a:pt x="75311" y="0"/>
                </a:lnTo>
                <a:lnTo>
                  <a:pt x="45970" y="5909"/>
                </a:lnTo>
                <a:lnTo>
                  <a:pt x="22034" y="22034"/>
                </a:lnTo>
                <a:lnTo>
                  <a:pt x="5909" y="45970"/>
                </a:lnTo>
                <a:lnTo>
                  <a:pt x="0" y="75310"/>
                </a:lnTo>
                <a:lnTo>
                  <a:pt x="0" y="677544"/>
                </a:lnTo>
                <a:lnTo>
                  <a:pt x="5909" y="706885"/>
                </a:lnTo>
                <a:lnTo>
                  <a:pt x="22034" y="730821"/>
                </a:lnTo>
                <a:lnTo>
                  <a:pt x="45970" y="746946"/>
                </a:lnTo>
                <a:lnTo>
                  <a:pt x="75311" y="752855"/>
                </a:lnTo>
                <a:lnTo>
                  <a:pt x="1325245" y="752855"/>
                </a:lnTo>
                <a:lnTo>
                  <a:pt x="1354585" y="746946"/>
                </a:lnTo>
                <a:lnTo>
                  <a:pt x="1378521" y="730821"/>
                </a:lnTo>
                <a:lnTo>
                  <a:pt x="1394646" y="706885"/>
                </a:lnTo>
                <a:lnTo>
                  <a:pt x="1400556" y="677544"/>
                </a:lnTo>
                <a:lnTo>
                  <a:pt x="1400556" y="75310"/>
                </a:lnTo>
                <a:lnTo>
                  <a:pt x="1394646" y="45970"/>
                </a:lnTo>
                <a:lnTo>
                  <a:pt x="1378521" y="22034"/>
                </a:lnTo>
                <a:lnTo>
                  <a:pt x="1354585" y="5909"/>
                </a:lnTo>
                <a:lnTo>
                  <a:pt x="1325245" y="0"/>
                </a:lnTo>
                <a:close/>
              </a:path>
            </a:pathLst>
          </a:custGeom>
          <a:solidFill>
            <a:srgbClr val="D75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25104" y="4053078"/>
            <a:ext cx="1259840" cy="4044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419734" marR="5080" indent="-407670">
              <a:lnSpc>
                <a:spcPts val="1430"/>
              </a:lnSpc>
              <a:spcBef>
                <a:spcPts val="25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Elaboration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012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Annex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797795" y="4099559"/>
            <a:ext cx="304800" cy="347980"/>
          </a:xfrm>
          <a:custGeom>
            <a:avLst/>
            <a:gdLst/>
            <a:ahLst/>
            <a:cxnLst/>
            <a:rect l="l" t="t" r="r" b="b"/>
            <a:pathLst>
              <a:path w="304800" h="347979">
                <a:moveTo>
                  <a:pt x="152400" y="0"/>
                </a:moveTo>
                <a:lnTo>
                  <a:pt x="152400" y="69468"/>
                </a:lnTo>
                <a:lnTo>
                  <a:pt x="0" y="69468"/>
                </a:lnTo>
                <a:lnTo>
                  <a:pt x="0" y="278002"/>
                </a:lnTo>
                <a:lnTo>
                  <a:pt x="152400" y="278002"/>
                </a:lnTo>
                <a:lnTo>
                  <a:pt x="152400" y="347471"/>
                </a:lnTo>
                <a:lnTo>
                  <a:pt x="304800" y="173735"/>
                </a:lnTo>
                <a:lnTo>
                  <a:pt x="152400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29088" y="3896867"/>
            <a:ext cx="1400810" cy="753110"/>
          </a:xfrm>
          <a:custGeom>
            <a:avLst/>
            <a:gdLst/>
            <a:ahLst/>
            <a:cxnLst/>
            <a:rect l="l" t="t" r="r" b="b"/>
            <a:pathLst>
              <a:path w="1400809" h="753110">
                <a:moveTo>
                  <a:pt x="1325244" y="0"/>
                </a:moveTo>
                <a:lnTo>
                  <a:pt x="75310" y="0"/>
                </a:lnTo>
                <a:lnTo>
                  <a:pt x="45970" y="5909"/>
                </a:lnTo>
                <a:lnTo>
                  <a:pt x="22034" y="22034"/>
                </a:lnTo>
                <a:lnTo>
                  <a:pt x="5909" y="45970"/>
                </a:lnTo>
                <a:lnTo>
                  <a:pt x="0" y="75310"/>
                </a:lnTo>
                <a:lnTo>
                  <a:pt x="0" y="677544"/>
                </a:lnTo>
                <a:lnTo>
                  <a:pt x="5909" y="706885"/>
                </a:lnTo>
                <a:lnTo>
                  <a:pt x="22034" y="730821"/>
                </a:lnTo>
                <a:lnTo>
                  <a:pt x="45970" y="746946"/>
                </a:lnTo>
                <a:lnTo>
                  <a:pt x="75310" y="752855"/>
                </a:lnTo>
                <a:lnTo>
                  <a:pt x="1325244" y="752855"/>
                </a:lnTo>
                <a:lnTo>
                  <a:pt x="1354585" y="746946"/>
                </a:lnTo>
                <a:lnTo>
                  <a:pt x="1378521" y="730821"/>
                </a:lnTo>
                <a:lnTo>
                  <a:pt x="1394646" y="706885"/>
                </a:lnTo>
                <a:lnTo>
                  <a:pt x="1400555" y="677544"/>
                </a:lnTo>
                <a:lnTo>
                  <a:pt x="1400555" y="75310"/>
                </a:lnTo>
                <a:lnTo>
                  <a:pt x="1394646" y="45970"/>
                </a:lnTo>
                <a:lnTo>
                  <a:pt x="1378521" y="22034"/>
                </a:lnTo>
                <a:lnTo>
                  <a:pt x="1354585" y="5909"/>
                </a:lnTo>
                <a:lnTo>
                  <a:pt x="1325244" y="0"/>
                </a:lnTo>
                <a:close/>
              </a:path>
            </a:pathLst>
          </a:custGeom>
          <a:solidFill>
            <a:srgbClr val="BA2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570844" y="4143883"/>
            <a:ext cx="7169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Certificate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35863" y="5609844"/>
            <a:ext cx="1696720" cy="614680"/>
          </a:xfrm>
          <a:custGeom>
            <a:avLst/>
            <a:gdLst/>
            <a:ahLst/>
            <a:cxnLst/>
            <a:rect l="l" t="t" r="r" b="b"/>
            <a:pathLst>
              <a:path w="1696720" h="614679">
                <a:moveTo>
                  <a:pt x="1634744" y="0"/>
                </a:moveTo>
                <a:lnTo>
                  <a:pt x="61417" y="0"/>
                </a:lnTo>
                <a:lnTo>
                  <a:pt x="37510" y="4826"/>
                </a:lnTo>
                <a:lnTo>
                  <a:pt x="17987" y="17987"/>
                </a:lnTo>
                <a:lnTo>
                  <a:pt x="4826" y="37510"/>
                </a:lnTo>
                <a:lnTo>
                  <a:pt x="0" y="61417"/>
                </a:lnTo>
                <a:lnTo>
                  <a:pt x="0" y="552754"/>
                </a:lnTo>
                <a:lnTo>
                  <a:pt x="4826" y="576661"/>
                </a:lnTo>
                <a:lnTo>
                  <a:pt x="17987" y="596184"/>
                </a:lnTo>
                <a:lnTo>
                  <a:pt x="37510" y="609345"/>
                </a:lnTo>
                <a:lnTo>
                  <a:pt x="61417" y="614171"/>
                </a:lnTo>
                <a:lnTo>
                  <a:pt x="1634744" y="614171"/>
                </a:lnTo>
                <a:lnTo>
                  <a:pt x="1658653" y="609345"/>
                </a:lnTo>
                <a:lnTo>
                  <a:pt x="1678193" y="596184"/>
                </a:lnTo>
                <a:lnTo>
                  <a:pt x="1691376" y="576661"/>
                </a:lnTo>
                <a:lnTo>
                  <a:pt x="1696212" y="552754"/>
                </a:lnTo>
                <a:lnTo>
                  <a:pt x="1696212" y="61417"/>
                </a:lnTo>
                <a:lnTo>
                  <a:pt x="1691376" y="37510"/>
                </a:lnTo>
                <a:lnTo>
                  <a:pt x="1678193" y="17987"/>
                </a:lnTo>
                <a:lnTo>
                  <a:pt x="1658653" y="4826"/>
                </a:lnTo>
                <a:lnTo>
                  <a:pt x="1634744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77367" y="5787948"/>
            <a:ext cx="12141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Drafts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02764" y="5707379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4" h="421004">
                <a:moveTo>
                  <a:pt x="179831" y="0"/>
                </a:moveTo>
                <a:lnTo>
                  <a:pt x="179831" y="84124"/>
                </a:lnTo>
                <a:lnTo>
                  <a:pt x="0" y="84124"/>
                </a:lnTo>
                <a:lnTo>
                  <a:pt x="0" y="336499"/>
                </a:lnTo>
                <a:lnTo>
                  <a:pt x="179831" y="336499"/>
                </a:lnTo>
                <a:lnTo>
                  <a:pt x="179831" y="420624"/>
                </a:lnTo>
                <a:lnTo>
                  <a:pt x="359663" y="210312"/>
                </a:lnTo>
                <a:lnTo>
                  <a:pt x="179831" y="0"/>
                </a:lnTo>
                <a:close/>
              </a:path>
            </a:pathLst>
          </a:custGeom>
          <a:solidFill>
            <a:srgbClr val="CFD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10255" y="5609844"/>
            <a:ext cx="1696720" cy="614680"/>
          </a:xfrm>
          <a:custGeom>
            <a:avLst/>
            <a:gdLst/>
            <a:ahLst/>
            <a:cxnLst/>
            <a:rect l="l" t="t" r="r" b="b"/>
            <a:pathLst>
              <a:path w="1696720" h="614679">
                <a:moveTo>
                  <a:pt x="1634744" y="0"/>
                </a:moveTo>
                <a:lnTo>
                  <a:pt x="61468" y="0"/>
                </a:lnTo>
                <a:lnTo>
                  <a:pt x="37558" y="4826"/>
                </a:lnTo>
                <a:lnTo>
                  <a:pt x="18018" y="17987"/>
                </a:lnTo>
                <a:lnTo>
                  <a:pt x="4835" y="37510"/>
                </a:lnTo>
                <a:lnTo>
                  <a:pt x="0" y="61417"/>
                </a:lnTo>
                <a:lnTo>
                  <a:pt x="0" y="552754"/>
                </a:lnTo>
                <a:lnTo>
                  <a:pt x="4835" y="576661"/>
                </a:lnTo>
                <a:lnTo>
                  <a:pt x="18018" y="596184"/>
                </a:lnTo>
                <a:lnTo>
                  <a:pt x="37558" y="609345"/>
                </a:lnTo>
                <a:lnTo>
                  <a:pt x="61468" y="614171"/>
                </a:lnTo>
                <a:lnTo>
                  <a:pt x="1634744" y="614171"/>
                </a:lnTo>
                <a:lnTo>
                  <a:pt x="1658653" y="609345"/>
                </a:lnTo>
                <a:lnTo>
                  <a:pt x="1678193" y="596184"/>
                </a:lnTo>
                <a:lnTo>
                  <a:pt x="1691376" y="576661"/>
                </a:lnTo>
                <a:lnTo>
                  <a:pt x="1696211" y="552754"/>
                </a:lnTo>
                <a:lnTo>
                  <a:pt x="1696211" y="61417"/>
                </a:lnTo>
                <a:lnTo>
                  <a:pt x="1691376" y="37510"/>
                </a:lnTo>
                <a:lnTo>
                  <a:pt x="1678193" y="17987"/>
                </a:lnTo>
                <a:lnTo>
                  <a:pt x="1658653" y="4826"/>
                </a:lnTo>
                <a:lnTo>
                  <a:pt x="1634744" y="0"/>
                </a:lnTo>
                <a:close/>
              </a:path>
            </a:pathLst>
          </a:custGeom>
          <a:solidFill>
            <a:srgbClr val="AF9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939288" y="5696813"/>
            <a:ext cx="1440180" cy="40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5"/>
              </a:spcBef>
            </a:pP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Documents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95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Russian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77155" y="5707379"/>
            <a:ext cx="360045" cy="421005"/>
          </a:xfrm>
          <a:custGeom>
            <a:avLst/>
            <a:gdLst/>
            <a:ahLst/>
            <a:cxnLst/>
            <a:rect l="l" t="t" r="r" b="b"/>
            <a:pathLst>
              <a:path w="360045" h="421004">
                <a:moveTo>
                  <a:pt x="179832" y="0"/>
                </a:moveTo>
                <a:lnTo>
                  <a:pt x="179832" y="84124"/>
                </a:lnTo>
                <a:lnTo>
                  <a:pt x="0" y="84124"/>
                </a:lnTo>
                <a:lnTo>
                  <a:pt x="0" y="336499"/>
                </a:lnTo>
                <a:lnTo>
                  <a:pt x="179832" y="336499"/>
                </a:lnTo>
                <a:lnTo>
                  <a:pt x="179832" y="420624"/>
                </a:lnTo>
                <a:lnTo>
                  <a:pt x="359664" y="210312"/>
                </a:lnTo>
                <a:lnTo>
                  <a:pt x="179832" y="0"/>
                </a:lnTo>
                <a:close/>
              </a:path>
            </a:pathLst>
          </a:custGeom>
          <a:solidFill>
            <a:srgbClr val="CFD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364226" y="5606592"/>
            <a:ext cx="1336675" cy="5861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25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(Only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Serial Production)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046976" y="5707379"/>
            <a:ext cx="349250" cy="421005"/>
          </a:xfrm>
          <a:custGeom>
            <a:avLst/>
            <a:gdLst/>
            <a:ahLst/>
            <a:cxnLst/>
            <a:rect l="l" t="t" r="r" b="b"/>
            <a:pathLst>
              <a:path w="349250" h="421004">
                <a:moveTo>
                  <a:pt x="174498" y="0"/>
                </a:moveTo>
                <a:lnTo>
                  <a:pt x="174498" y="84124"/>
                </a:lnTo>
                <a:lnTo>
                  <a:pt x="0" y="84124"/>
                </a:lnTo>
                <a:lnTo>
                  <a:pt x="0" y="336499"/>
                </a:lnTo>
                <a:lnTo>
                  <a:pt x="174498" y="336499"/>
                </a:lnTo>
                <a:lnTo>
                  <a:pt x="174498" y="420624"/>
                </a:lnTo>
                <a:lnTo>
                  <a:pt x="348996" y="210312"/>
                </a:lnTo>
                <a:lnTo>
                  <a:pt x="174498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42276" y="5609844"/>
            <a:ext cx="1696720" cy="614680"/>
          </a:xfrm>
          <a:custGeom>
            <a:avLst/>
            <a:gdLst/>
            <a:ahLst/>
            <a:cxnLst/>
            <a:rect l="l" t="t" r="r" b="b"/>
            <a:pathLst>
              <a:path w="1696720" h="614679">
                <a:moveTo>
                  <a:pt x="1634744" y="0"/>
                </a:moveTo>
                <a:lnTo>
                  <a:pt x="61468" y="0"/>
                </a:lnTo>
                <a:lnTo>
                  <a:pt x="37558" y="4826"/>
                </a:lnTo>
                <a:lnTo>
                  <a:pt x="18018" y="17987"/>
                </a:lnTo>
                <a:lnTo>
                  <a:pt x="4835" y="37510"/>
                </a:lnTo>
                <a:lnTo>
                  <a:pt x="0" y="61417"/>
                </a:lnTo>
                <a:lnTo>
                  <a:pt x="0" y="552754"/>
                </a:lnTo>
                <a:lnTo>
                  <a:pt x="4835" y="576661"/>
                </a:lnTo>
                <a:lnTo>
                  <a:pt x="18018" y="596184"/>
                </a:lnTo>
                <a:lnTo>
                  <a:pt x="37558" y="609345"/>
                </a:lnTo>
                <a:lnTo>
                  <a:pt x="61468" y="614171"/>
                </a:lnTo>
                <a:lnTo>
                  <a:pt x="1634744" y="614171"/>
                </a:lnTo>
                <a:lnTo>
                  <a:pt x="1658653" y="609345"/>
                </a:lnTo>
                <a:lnTo>
                  <a:pt x="1678193" y="596184"/>
                </a:lnTo>
                <a:lnTo>
                  <a:pt x="1691376" y="576661"/>
                </a:lnTo>
                <a:lnTo>
                  <a:pt x="1696212" y="552754"/>
                </a:lnTo>
                <a:lnTo>
                  <a:pt x="1696212" y="61417"/>
                </a:lnTo>
                <a:lnTo>
                  <a:pt x="1691376" y="37510"/>
                </a:lnTo>
                <a:lnTo>
                  <a:pt x="1678193" y="17987"/>
                </a:lnTo>
                <a:lnTo>
                  <a:pt x="1658653" y="4826"/>
                </a:lnTo>
                <a:lnTo>
                  <a:pt x="1634744" y="0"/>
                </a:lnTo>
                <a:close/>
              </a:path>
            </a:pathLst>
          </a:custGeom>
          <a:solidFill>
            <a:srgbClr val="AE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824596" y="5787948"/>
            <a:ext cx="11315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Test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412223" y="5707379"/>
            <a:ext cx="368935" cy="421005"/>
          </a:xfrm>
          <a:custGeom>
            <a:avLst/>
            <a:gdLst/>
            <a:ahLst/>
            <a:cxnLst/>
            <a:rect l="l" t="t" r="r" b="b"/>
            <a:pathLst>
              <a:path w="368934" h="421004">
                <a:moveTo>
                  <a:pt x="184403" y="0"/>
                </a:moveTo>
                <a:lnTo>
                  <a:pt x="184403" y="84124"/>
                </a:lnTo>
                <a:lnTo>
                  <a:pt x="0" y="84124"/>
                </a:lnTo>
                <a:lnTo>
                  <a:pt x="0" y="336499"/>
                </a:lnTo>
                <a:lnTo>
                  <a:pt x="184403" y="336499"/>
                </a:lnTo>
                <a:lnTo>
                  <a:pt x="184403" y="420624"/>
                </a:lnTo>
                <a:lnTo>
                  <a:pt x="368807" y="210312"/>
                </a:lnTo>
                <a:lnTo>
                  <a:pt x="184403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933431" y="5609844"/>
            <a:ext cx="1696720" cy="614680"/>
          </a:xfrm>
          <a:custGeom>
            <a:avLst/>
            <a:gdLst/>
            <a:ahLst/>
            <a:cxnLst/>
            <a:rect l="l" t="t" r="r" b="b"/>
            <a:pathLst>
              <a:path w="1696720" h="614679">
                <a:moveTo>
                  <a:pt x="1634744" y="0"/>
                </a:moveTo>
                <a:lnTo>
                  <a:pt x="61468" y="0"/>
                </a:lnTo>
                <a:lnTo>
                  <a:pt x="37558" y="4826"/>
                </a:lnTo>
                <a:lnTo>
                  <a:pt x="18018" y="17987"/>
                </a:lnTo>
                <a:lnTo>
                  <a:pt x="4835" y="37510"/>
                </a:lnTo>
                <a:lnTo>
                  <a:pt x="0" y="61417"/>
                </a:lnTo>
                <a:lnTo>
                  <a:pt x="0" y="552754"/>
                </a:lnTo>
                <a:lnTo>
                  <a:pt x="4835" y="576661"/>
                </a:lnTo>
                <a:lnTo>
                  <a:pt x="18018" y="596184"/>
                </a:lnTo>
                <a:lnTo>
                  <a:pt x="37558" y="609345"/>
                </a:lnTo>
                <a:lnTo>
                  <a:pt x="61468" y="614171"/>
                </a:lnTo>
                <a:lnTo>
                  <a:pt x="1634744" y="614171"/>
                </a:lnTo>
                <a:lnTo>
                  <a:pt x="1658653" y="609345"/>
                </a:lnTo>
                <a:lnTo>
                  <a:pt x="1678193" y="596184"/>
                </a:lnTo>
                <a:lnTo>
                  <a:pt x="1691376" y="576661"/>
                </a:lnTo>
                <a:lnTo>
                  <a:pt x="1696212" y="552754"/>
                </a:lnTo>
                <a:lnTo>
                  <a:pt x="1696212" y="61417"/>
                </a:lnTo>
                <a:lnTo>
                  <a:pt x="1691376" y="37510"/>
                </a:lnTo>
                <a:lnTo>
                  <a:pt x="1678193" y="17987"/>
                </a:lnTo>
                <a:lnTo>
                  <a:pt x="1658653" y="4826"/>
                </a:lnTo>
                <a:lnTo>
                  <a:pt x="1634744" y="0"/>
                </a:lnTo>
                <a:close/>
              </a:path>
            </a:pathLst>
          </a:custGeom>
          <a:solidFill>
            <a:srgbClr val="BA2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0424541" y="5787948"/>
            <a:ext cx="7169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Certificate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10</a:t>
            </a:r>
          </a:p>
        </p:txBody>
      </p:sp>
      <p:sp>
        <p:nvSpPr>
          <p:cNvPr id="72" name="object 9">
            <a:extLst>
              <a:ext uri="{FF2B5EF4-FFF2-40B4-BE49-F238E27FC236}">
                <a16:creationId xmlns:a16="http://schemas.microsoft.com/office/drawing/2014/main" id="{90EF3A78-E1AD-4469-9799-BAB85ACE7871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2199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Useful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Notes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6095" y="2139822"/>
            <a:ext cx="633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EX: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</a:t>
            </a:r>
            <a:r>
              <a:rPr sz="1800" u="sng" spc="9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6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company</a:t>
            </a:r>
            <a:r>
              <a:rPr sz="1800" u="sng" spc="9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needs</a:t>
            </a:r>
            <a:r>
              <a:rPr sz="1800" u="sng" spc="10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7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to</a:t>
            </a:r>
            <a:r>
              <a:rPr sz="1800" u="sng" spc="114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7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certify</a:t>
            </a:r>
            <a:r>
              <a:rPr sz="1800" u="sng" spc="10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an</a:t>
            </a:r>
            <a:r>
              <a:rPr sz="1800" u="sng" spc="10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ex</a:t>
            </a:r>
            <a:r>
              <a:rPr sz="1800" u="sng" spc="9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8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proof</a:t>
            </a:r>
            <a:r>
              <a:rPr sz="1800" u="sng" spc="9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5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skid</a:t>
            </a:r>
            <a:r>
              <a:rPr sz="1800" u="sng" spc="1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5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that</a:t>
            </a:r>
            <a:r>
              <a:rPr sz="1800" u="sng" spc="10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5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contains</a:t>
            </a:r>
            <a:r>
              <a:rPr sz="1800" u="sng" spc="14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valves</a:t>
            </a:r>
            <a:r>
              <a:rPr sz="1800" spc="-10" dirty="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095" y="3325495"/>
            <a:ext cx="52863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TR</a:t>
            </a:r>
            <a:r>
              <a:rPr sz="1800" b="1" spc="8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CU</a:t>
            </a:r>
            <a:r>
              <a:rPr sz="1800" b="1" spc="95" dirty="0">
                <a:latin typeface="Arial Narrow"/>
                <a:cs typeface="Arial Narrow"/>
              </a:rPr>
              <a:t> </a:t>
            </a:r>
            <a:r>
              <a:rPr sz="1800" b="1" spc="75" dirty="0">
                <a:latin typeface="Arial Narrow"/>
                <a:cs typeface="Arial Narrow"/>
              </a:rPr>
              <a:t>010/2011</a:t>
            </a:r>
            <a:r>
              <a:rPr sz="1800" b="1" spc="10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general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framework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 Narrow"/>
                <a:cs typeface="Arial Narrow"/>
              </a:rPr>
              <a:t>TR</a:t>
            </a:r>
            <a:r>
              <a:rPr sz="1800" b="1" spc="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CU</a:t>
            </a:r>
            <a:r>
              <a:rPr sz="1800" b="1" spc="50" dirty="0">
                <a:latin typeface="Arial Narrow"/>
                <a:cs typeface="Arial Narrow"/>
              </a:rPr>
              <a:t> </a:t>
            </a:r>
            <a:r>
              <a:rPr sz="1800" b="1" spc="75" dirty="0">
                <a:latin typeface="Arial Narrow"/>
                <a:cs typeface="Arial Narrow"/>
              </a:rPr>
              <a:t>032/2018</a:t>
            </a:r>
            <a:r>
              <a:rPr sz="1800" b="1" spc="5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9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pressure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components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 Narrow"/>
                <a:cs typeface="Arial Narrow"/>
              </a:rPr>
              <a:t>TR</a:t>
            </a:r>
            <a:r>
              <a:rPr sz="1800" b="1" spc="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CU</a:t>
            </a:r>
            <a:r>
              <a:rPr sz="1800" b="1" spc="45" dirty="0">
                <a:latin typeface="Arial Narrow"/>
                <a:cs typeface="Arial Narrow"/>
              </a:rPr>
              <a:t> </a:t>
            </a:r>
            <a:r>
              <a:rPr sz="1800" b="1" spc="75" dirty="0">
                <a:latin typeface="Arial Narrow"/>
                <a:cs typeface="Arial Narrow"/>
              </a:rPr>
              <a:t>012/2011</a:t>
            </a:r>
            <a:r>
              <a:rPr sz="1800" b="1" spc="4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8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whole</a:t>
            </a:r>
            <a:r>
              <a:rPr sz="1800" spc="8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system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8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ATEX</a:t>
            </a:r>
            <a:r>
              <a:rPr sz="1800" spc="6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components*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095" y="5616955"/>
            <a:ext cx="574611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75" dirty="0">
                <a:latin typeface="Arial Narrow"/>
                <a:cs typeface="Arial Narrow"/>
              </a:rPr>
              <a:t>*In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case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1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batch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certification,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Atex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certificate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for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every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2135"/>
              </a:lnSpc>
            </a:pPr>
            <a:r>
              <a:rPr sz="1800" spc="70" dirty="0">
                <a:latin typeface="Arial Narrow"/>
                <a:cs typeface="Arial Narrow"/>
              </a:rPr>
              <a:t>component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is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40" dirty="0">
                <a:latin typeface="Arial Narrow"/>
                <a:cs typeface="Arial Narrow"/>
              </a:rPr>
              <a:t>enough</a:t>
            </a:r>
            <a:r>
              <a:rPr sz="1800" spc="4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7307" y="2165604"/>
            <a:ext cx="4108704" cy="420471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11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F71BD665-5E31-4CDA-8BCA-AE9C096DC1D5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3672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Technical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Documents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6095" y="2078863"/>
            <a:ext cx="5654675" cy="365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72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They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are</a:t>
            </a:r>
            <a:r>
              <a:rPr sz="1800" spc="4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all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409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Russian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409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elaborated</a:t>
            </a:r>
            <a:r>
              <a:rPr sz="1800" spc="40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according</a:t>
            </a:r>
            <a:r>
              <a:rPr sz="1800" spc="400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to</a:t>
            </a:r>
            <a:r>
              <a:rPr sz="1800" spc="42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specific </a:t>
            </a:r>
            <a:r>
              <a:rPr sz="1800" dirty="0">
                <a:latin typeface="Arial Narrow"/>
                <a:cs typeface="Arial Narrow"/>
              </a:rPr>
              <a:t>standards,</a:t>
            </a:r>
            <a:r>
              <a:rPr sz="1800" spc="26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known</a:t>
            </a:r>
            <a:r>
              <a:rPr sz="1800" spc="25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28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GOST: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7200"/>
              </a:lnSpc>
              <a:buFont typeface="Arial"/>
              <a:buChar char="•"/>
              <a:tabLst>
                <a:tab pos="354965" algn="l"/>
                <a:tab pos="355600" algn="l"/>
                <a:tab pos="1382395" algn="l"/>
                <a:tab pos="2409825" algn="l"/>
                <a:tab pos="3388360" algn="l"/>
                <a:tab pos="3944620" algn="l"/>
                <a:tab pos="4613910" algn="l"/>
                <a:tab pos="4924425" algn="l"/>
              </a:tabLst>
            </a:pPr>
            <a:r>
              <a:rPr sz="1800" b="1" spc="-10" dirty="0">
                <a:latin typeface="Arial Narrow"/>
                <a:cs typeface="Arial Narrow"/>
              </a:rPr>
              <a:t>Technical</a:t>
            </a:r>
            <a:r>
              <a:rPr sz="1800" b="1" dirty="0">
                <a:latin typeface="Arial Narrow"/>
                <a:cs typeface="Arial Narrow"/>
              </a:rPr>
              <a:t>	</a:t>
            </a:r>
            <a:r>
              <a:rPr sz="1800" b="1" spc="-10" dirty="0">
                <a:latin typeface="Arial Narrow"/>
                <a:cs typeface="Arial Narrow"/>
              </a:rPr>
              <a:t>Passport</a:t>
            </a:r>
            <a:r>
              <a:rPr sz="1800" spc="-10" dirty="0">
                <a:latin typeface="Arial Narrow"/>
                <a:cs typeface="Arial Narrow"/>
              </a:rPr>
              <a:t>:</a:t>
            </a:r>
            <a:r>
              <a:rPr sz="1800" dirty="0">
                <a:latin typeface="Arial Narrow"/>
                <a:cs typeface="Arial Narrow"/>
              </a:rPr>
              <a:t>	</a:t>
            </a:r>
            <a:r>
              <a:rPr sz="1800" spc="-10" dirty="0">
                <a:latin typeface="Arial Narrow"/>
                <a:cs typeface="Arial Narrow"/>
              </a:rPr>
              <a:t>Technical</a:t>
            </a:r>
            <a:r>
              <a:rPr sz="1800" dirty="0">
                <a:latin typeface="Arial Narrow"/>
                <a:cs typeface="Arial Narrow"/>
              </a:rPr>
              <a:t>	</a:t>
            </a:r>
            <a:r>
              <a:rPr sz="1800" spc="-20" dirty="0">
                <a:latin typeface="Arial Narrow"/>
                <a:cs typeface="Arial Narrow"/>
              </a:rPr>
              <a:t>Data</a:t>
            </a:r>
            <a:r>
              <a:rPr sz="1800" dirty="0">
                <a:latin typeface="Arial Narrow"/>
                <a:cs typeface="Arial Narrow"/>
              </a:rPr>
              <a:t>	</a:t>
            </a:r>
            <a:r>
              <a:rPr sz="1800" spc="-10" dirty="0">
                <a:latin typeface="Arial Narrow"/>
                <a:cs typeface="Arial Narrow"/>
              </a:rPr>
              <a:t>Sheet</a:t>
            </a:r>
            <a:r>
              <a:rPr sz="1800" dirty="0">
                <a:latin typeface="Arial Narrow"/>
                <a:cs typeface="Arial Narrow"/>
              </a:rPr>
              <a:t>	</a:t>
            </a:r>
            <a:r>
              <a:rPr sz="1800" spc="35" dirty="0">
                <a:latin typeface="Arial Narrow"/>
                <a:cs typeface="Arial Narrow"/>
              </a:rPr>
              <a:t>in</a:t>
            </a:r>
            <a:r>
              <a:rPr sz="1800" dirty="0">
                <a:latin typeface="Arial Narrow"/>
                <a:cs typeface="Arial Narrow"/>
              </a:rPr>
              <a:t>	</a:t>
            </a:r>
            <a:r>
              <a:rPr sz="1800" spc="-10" dirty="0">
                <a:latin typeface="Arial Narrow"/>
                <a:cs typeface="Arial Narrow"/>
              </a:rPr>
              <a:t>Russian </a:t>
            </a:r>
            <a:r>
              <a:rPr sz="1800" spc="60" dirty="0">
                <a:latin typeface="Arial Narrow"/>
                <a:cs typeface="Arial Narrow"/>
              </a:rPr>
              <a:t>according</a:t>
            </a:r>
            <a:r>
              <a:rPr sz="1800" spc="4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certain</a:t>
            </a:r>
            <a:r>
              <a:rPr sz="1800" spc="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GOST</a:t>
            </a:r>
            <a:r>
              <a:rPr sz="1800" spc="50" dirty="0">
                <a:latin typeface="Arial Narrow"/>
                <a:cs typeface="Arial Narrow"/>
              </a:rPr>
              <a:t> </a:t>
            </a:r>
            <a:r>
              <a:rPr sz="1800" spc="40" dirty="0">
                <a:latin typeface="Arial Narrow"/>
                <a:cs typeface="Arial Narrow"/>
              </a:rPr>
              <a:t>standards</a:t>
            </a:r>
            <a:endParaRPr sz="1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 Narrow"/>
                <a:cs typeface="Arial Narrow"/>
              </a:rPr>
              <a:t>User</a:t>
            </a:r>
            <a:r>
              <a:rPr sz="1800" b="1" spc="165" dirty="0">
                <a:latin typeface="Arial Narrow"/>
                <a:cs typeface="Arial Narrow"/>
              </a:rPr>
              <a:t> </a:t>
            </a:r>
            <a:r>
              <a:rPr sz="1800" b="1" spc="45" dirty="0">
                <a:latin typeface="Arial Narrow"/>
                <a:cs typeface="Arial Narrow"/>
              </a:rPr>
              <a:t>Manual</a:t>
            </a:r>
            <a:endParaRPr sz="18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7200"/>
              </a:lnSpc>
              <a:spcBef>
                <a:spcPts val="10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 Narrow"/>
                <a:cs typeface="Arial Narrow"/>
              </a:rPr>
              <a:t>Safety</a:t>
            </a:r>
            <a:r>
              <a:rPr sz="1800" b="1" spc="3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Justification</a:t>
            </a:r>
            <a:r>
              <a:rPr sz="1800" dirty="0">
                <a:latin typeface="Arial Narrow"/>
                <a:cs typeface="Arial Narrow"/>
              </a:rPr>
              <a:t>:</a:t>
            </a:r>
            <a:r>
              <a:rPr sz="1800" spc="30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contains</a:t>
            </a:r>
            <a:r>
              <a:rPr sz="1800" spc="3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all</a:t>
            </a:r>
            <a:r>
              <a:rPr sz="1800" spc="32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30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safety</a:t>
            </a:r>
            <a:r>
              <a:rPr sz="1800" spc="31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measures</a:t>
            </a:r>
            <a:r>
              <a:rPr sz="1800" spc="31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for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Equipment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information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about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its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40" dirty="0">
                <a:latin typeface="Arial Narrow"/>
                <a:cs typeface="Arial Narrow"/>
              </a:rPr>
              <a:t>disposal</a:t>
            </a:r>
            <a:endParaRPr sz="1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 Narrow"/>
                <a:cs typeface="Arial Narrow"/>
              </a:rPr>
              <a:t>Explosion</a:t>
            </a:r>
            <a:r>
              <a:rPr sz="1800" b="1" spc="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Risk</a:t>
            </a:r>
            <a:r>
              <a:rPr sz="1800" b="1" spc="3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Analysis</a:t>
            </a:r>
            <a:endParaRPr sz="18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 Narrow"/>
                <a:cs typeface="Arial Narrow"/>
              </a:rPr>
              <a:t>Strength</a:t>
            </a:r>
            <a:r>
              <a:rPr sz="1800" b="1" spc="23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Calculations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388352" y="1735835"/>
            <a:ext cx="3512820" cy="4607560"/>
            <a:chOff x="7388352" y="1735835"/>
            <a:chExt cx="3512820" cy="46075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8352" y="1735835"/>
              <a:ext cx="3512820" cy="2171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0688" y="3886200"/>
              <a:ext cx="2930652" cy="245668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12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3B295B18-E0A6-4FCB-B48D-2524814CE04D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308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Prices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Timing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6966" y="1773935"/>
            <a:ext cx="3004185" cy="43751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010/2011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132715">
              <a:lnSpc>
                <a:spcPct val="143900"/>
              </a:lnSpc>
              <a:spcBef>
                <a:spcPts val="15"/>
              </a:spcBef>
              <a:tabLst>
                <a:tab pos="1140460" algn="l"/>
              </a:tabLst>
            </a:pPr>
            <a:r>
              <a:rPr sz="1800" dirty="0">
                <a:latin typeface="Arial"/>
                <a:cs typeface="Arial"/>
              </a:rPr>
              <a:t>Prices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-&gt;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1.500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4.500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Euro </a:t>
            </a:r>
            <a:r>
              <a:rPr sz="1800" dirty="0">
                <a:latin typeface="Arial"/>
                <a:cs typeface="Arial"/>
              </a:rPr>
              <a:t>Timing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–&gt;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3-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032/2013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132715">
              <a:lnSpc>
                <a:spcPct val="143900"/>
              </a:lnSpc>
              <a:spcBef>
                <a:spcPts val="15"/>
              </a:spcBef>
            </a:pPr>
            <a:r>
              <a:rPr sz="1800" dirty="0">
                <a:latin typeface="Arial"/>
                <a:cs typeface="Arial"/>
              </a:rPr>
              <a:t>Prices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-&gt;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3.000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6.000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Euro </a:t>
            </a:r>
            <a:r>
              <a:rPr sz="1800" dirty="0">
                <a:latin typeface="Arial"/>
                <a:cs typeface="Arial"/>
              </a:rPr>
              <a:t>Timing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–&gt;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7-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Weeks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7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012/2011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39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Prices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-&gt;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5.000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10.000</a:t>
            </a:r>
            <a:r>
              <a:rPr sz="1800" spc="-20" dirty="0">
                <a:latin typeface="Arial"/>
                <a:cs typeface="Arial"/>
              </a:rPr>
              <a:t> Euro </a:t>
            </a:r>
            <a:r>
              <a:rPr sz="1800" dirty="0">
                <a:latin typeface="Arial"/>
                <a:cs typeface="Arial"/>
              </a:rPr>
              <a:t>Timing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-&gt;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8-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20" dirty="0">
                <a:latin typeface="Arial"/>
                <a:cs typeface="Arial"/>
              </a:rPr>
              <a:t> Weeks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1176" y="2375916"/>
            <a:ext cx="4416441" cy="25923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13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285C0D44-B628-44A6-85F2-D1CD600D3590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3881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Uzbekistan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GOST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UZ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41854" y="4115815"/>
            <a:ext cx="8900160" cy="1200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UZ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spc="60" dirty="0">
                <a:latin typeface="Arial Narrow"/>
                <a:cs typeface="Arial Narrow"/>
              </a:rPr>
              <a:t>certification</a:t>
            </a:r>
            <a:r>
              <a:rPr sz="1800" spc="90" dirty="0">
                <a:latin typeface="Arial Narrow"/>
                <a:cs typeface="Arial Narrow"/>
              </a:rPr>
              <a:t>  </a:t>
            </a:r>
            <a:r>
              <a:rPr sz="1800" spc="75" dirty="0">
                <a:latin typeface="Arial Narrow"/>
                <a:cs typeface="Arial Narrow"/>
              </a:rPr>
              <a:t>system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spc="55" dirty="0">
                <a:latin typeface="Arial Narrow"/>
                <a:cs typeface="Arial Narrow"/>
              </a:rPr>
              <a:t>is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spc="60" dirty="0">
                <a:latin typeface="Arial Narrow"/>
                <a:cs typeface="Arial Narrow"/>
              </a:rPr>
              <a:t>quite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55" dirty="0">
                <a:latin typeface="Arial Narrow"/>
                <a:cs typeface="Arial Narrow"/>
              </a:rPr>
              <a:t>similar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75" dirty="0">
                <a:latin typeface="Arial Narrow"/>
                <a:cs typeface="Arial Narrow"/>
              </a:rPr>
              <a:t>to</a:t>
            </a:r>
            <a:r>
              <a:rPr sz="1800" spc="90" dirty="0">
                <a:latin typeface="Arial Narrow"/>
                <a:cs typeface="Arial Narrow"/>
              </a:rPr>
              <a:t> 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dirty="0">
                <a:latin typeface="Arial Narrow"/>
                <a:cs typeface="Arial Narrow"/>
              </a:rPr>
              <a:t>EAC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spc="65" dirty="0">
                <a:latin typeface="Arial Narrow"/>
                <a:cs typeface="Arial Narrow"/>
              </a:rPr>
              <a:t>system.</a:t>
            </a:r>
            <a:r>
              <a:rPr sz="1800" spc="90" dirty="0">
                <a:latin typeface="Arial Narrow"/>
                <a:cs typeface="Arial Narrow"/>
              </a:rPr>
              <a:t> 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60" dirty="0">
                <a:latin typeface="Arial Narrow"/>
                <a:cs typeface="Arial Narrow"/>
              </a:rPr>
              <a:t>main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spc="60" dirty="0">
                <a:latin typeface="Arial Narrow"/>
                <a:cs typeface="Arial Narrow"/>
              </a:rPr>
              <a:t>difference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spc="50" dirty="0">
                <a:latin typeface="Arial Narrow"/>
                <a:cs typeface="Arial Narrow"/>
              </a:rPr>
              <a:t>is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90" dirty="0">
                <a:latin typeface="Arial Narrow"/>
                <a:cs typeface="Arial Narrow"/>
              </a:rPr>
              <a:t>  </a:t>
            </a:r>
            <a:r>
              <a:rPr sz="1800" spc="30" dirty="0">
                <a:latin typeface="Arial Narrow"/>
                <a:cs typeface="Arial Narrow"/>
              </a:rPr>
              <a:t>the </a:t>
            </a:r>
            <a:r>
              <a:rPr sz="1800" spc="60" dirty="0">
                <a:latin typeface="Arial Narrow"/>
                <a:cs typeface="Arial Narrow"/>
              </a:rPr>
              <a:t>procedure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that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is</a:t>
            </a:r>
            <a:r>
              <a:rPr sz="1800" spc="225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more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simplified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usually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do</a:t>
            </a:r>
            <a:r>
              <a:rPr sz="1800" spc="225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not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require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22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production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site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audit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or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ests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40" dirty="0">
                <a:latin typeface="Arial Narrow"/>
                <a:cs typeface="Arial Narrow"/>
              </a:rPr>
              <a:t>on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50" dirty="0">
                <a:latin typeface="Arial Narrow"/>
                <a:cs typeface="Arial Narrow"/>
              </a:rPr>
              <a:t>samples.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dirty="0">
                <a:latin typeface="Arial Narrow"/>
                <a:cs typeface="Arial Narrow"/>
              </a:rPr>
              <a:t>UZ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spc="60" dirty="0">
                <a:latin typeface="Arial Narrow"/>
                <a:cs typeface="Arial Narrow"/>
              </a:rPr>
              <a:t>certification</a:t>
            </a:r>
            <a:r>
              <a:rPr sz="1800" spc="90" dirty="0">
                <a:latin typeface="Arial Narrow"/>
                <a:cs typeface="Arial Narrow"/>
              </a:rPr>
              <a:t>  </a:t>
            </a:r>
            <a:r>
              <a:rPr sz="1800" spc="60" dirty="0">
                <a:latin typeface="Arial Narrow"/>
                <a:cs typeface="Arial Narrow"/>
              </a:rPr>
              <a:t>requires</a:t>
            </a:r>
            <a:r>
              <a:rPr sz="1800" spc="80" dirty="0">
                <a:latin typeface="Arial Narrow"/>
                <a:cs typeface="Arial Narrow"/>
              </a:rPr>
              <a:t> 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90" dirty="0">
                <a:latin typeface="Arial Narrow"/>
                <a:cs typeface="Arial Narrow"/>
              </a:rPr>
              <a:t>  </a:t>
            </a:r>
            <a:r>
              <a:rPr sz="1800" spc="50" dirty="0">
                <a:latin typeface="Arial Narrow"/>
                <a:cs typeface="Arial Narrow"/>
              </a:rPr>
              <a:t>translation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90" dirty="0">
                <a:latin typeface="Arial Narrow"/>
                <a:cs typeface="Arial Narrow"/>
              </a:rPr>
              <a:t>of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50" dirty="0">
                <a:latin typeface="Arial Narrow"/>
                <a:cs typeface="Arial Narrow"/>
              </a:rPr>
              <a:t>technical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75" dirty="0">
                <a:latin typeface="Arial Narrow"/>
                <a:cs typeface="Arial Narrow"/>
              </a:rPr>
              <a:t>documents</a:t>
            </a:r>
            <a:r>
              <a:rPr sz="1800" spc="85" dirty="0">
                <a:latin typeface="Arial Narrow"/>
                <a:cs typeface="Arial Narrow"/>
              </a:rPr>
              <a:t> 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90" dirty="0">
                <a:latin typeface="Arial Narrow"/>
                <a:cs typeface="Arial Narrow"/>
              </a:rPr>
              <a:t>  </a:t>
            </a:r>
            <a:r>
              <a:rPr sz="1800" spc="-10" dirty="0">
                <a:latin typeface="Arial Narrow"/>
                <a:cs typeface="Arial Narrow"/>
              </a:rPr>
              <a:t>Uzbek language</a:t>
            </a:r>
            <a:r>
              <a:rPr sz="1400" spc="-10" dirty="0"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83735" y="1819655"/>
            <a:ext cx="3293745" cy="1655445"/>
            <a:chOff x="3983735" y="1819655"/>
            <a:chExt cx="3293745" cy="165544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2879" y="1828799"/>
              <a:ext cx="3275076" cy="16367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8307" y="1824227"/>
              <a:ext cx="3284220" cy="1645920"/>
            </a:xfrm>
            <a:custGeom>
              <a:avLst/>
              <a:gdLst/>
              <a:ahLst/>
              <a:cxnLst/>
              <a:rect l="l" t="t" r="r" b="b"/>
              <a:pathLst>
                <a:path w="3284220" h="1645920">
                  <a:moveTo>
                    <a:pt x="0" y="1645920"/>
                  </a:moveTo>
                  <a:lnTo>
                    <a:pt x="3284220" y="1645920"/>
                  </a:lnTo>
                  <a:lnTo>
                    <a:pt x="3284220" y="0"/>
                  </a:lnTo>
                  <a:lnTo>
                    <a:pt x="0" y="0"/>
                  </a:lnTo>
                  <a:lnTo>
                    <a:pt x="0" y="1645920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027" y="3931920"/>
            <a:ext cx="1690116" cy="121724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14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26B917E7-8D89-40D0-9B3A-5A6531A99B31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4329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China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SELO,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CCC,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CQC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6354" y="4021976"/>
            <a:ext cx="1955263" cy="15450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1831" y="3995928"/>
            <a:ext cx="2595774" cy="16657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0160" y="4541941"/>
            <a:ext cx="1517904" cy="54914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50163" y="4271594"/>
            <a:ext cx="2164080" cy="199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latin typeface="Calibri"/>
                <a:cs typeface="Calibri"/>
              </a:rPr>
              <a:t>SELO</a:t>
            </a:r>
            <a:endParaRPr sz="6000">
              <a:latin typeface="Calibri"/>
              <a:cs typeface="Calibri"/>
            </a:endParaRPr>
          </a:p>
          <a:p>
            <a:pPr marL="12700" marR="5080" indent="-53975" algn="ctr">
              <a:lnSpc>
                <a:spcPct val="100000"/>
              </a:lnSpc>
              <a:spcBef>
                <a:spcPts val="4000"/>
              </a:spcBef>
            </a:pPr>
            <a:r>
              <a:rPr sz="1800" b="1" dirty="0">
                <a:solidFill>
                  <a:srgbClr val="BA2B36"/>
                </a:solidFill>
                <a:latin typeface="Arial Narrow"/>
                <a:cs typeface="Arial Narrow"/>
              </a:rPr>
              <a:t>Special</a:t>
            </a:r>
            <a:r>
              <a:rPr sz="1800" b="1" spc="30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BA2B36"/>
                </a:solidFill>
                <a:latin typeface="Arial Narrow"/>
                <a:cs typeface="Arial Narrow"/>
              </a:rPr>
              <a:t>Equipment </a:t>
            </a:r>
            <a:r>
              <a:rPr sz="1800" b="1" dirty="0">
                <a:solidFill>
                  <a:srgbClr val="BA2B36"/>
                </a:solidFill>
                <a:latin typeface="Arial Narrow"/>
                <a:cs typeface="Arial Narrow"/>
              </a:rPr>
              <a:t>Manufactoring</a:t>
            </a:r>
            <a:r>
              <a:rPr sz="1800" b="1" spc="47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BA2B36"/>
                </a:solidFill>
                <a:latin typeface="Arial Narrow"/>
                <a:cs typeface="Arial Narrow"/>
              </a:rPr>
              <a:t>License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844796" y="1760220"/>
            <a:ext cx="2502535" cy="1671955"/>
            <a:chOff x="4844796" y="1760220"/>
            <a:chExt cx="2502535" cy="167195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7844" y="1763268"/>
              <a:ext cx="2496311" cy="16657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46320" y="1761744"/>
              <a:ext cx="2499360" cy="1668780"/>
            </a:xfrm>
            <a:custGeom>
              <a:avLst/>
              <a:gdLst/>
              <a:ahLst/>
              <a:cxnLst/>
              <a:rect l="l" t="t" r="r" b="b"/>
              <a:pathLst>
                <a:path w="2499359" h="1668779">
                  <a:moveTo>
                    <a:pt x="0" y="1668779"/>
                  </a:moveTo>
                  <a:lnTo>
                    <a:pt x="2499360" y="1668779"/>
                  </a:lnTo>
                  <a:lnTo>
                    <a:pt x="2499360" y="0"/>
                  </a:lnTo>
                  <a:lnTo>
                    <a:pt x="0" y="0"/>
                  </a:lnTo>
                  <a:lnTo>
                    <a:pt x="0" y="16687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36134" y="5832449"/>
            <a:ext cx="2917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A2B36"/>
                </a:solidFill>
                <a:latin typeface="Arial Narrow"/>
                <a:cs typeface="Arial Narrow"/>
              </a:rPr>
              <a:t>China</a:t>
            </a:r>
            <a:r>
              <a:rPr sz="1800" b="1" spc="7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BA2B36"/>
                </a:solidFill>
                <a:latin typeface="Arial Narrow"/>
                <a:cs typeface="Arial Narrow"/>
              </a:rPr>
              <a:t>Compulsory</a:t>
            </a:r>
            <a:r>
              <a:rPr sz="1800" b="1" spc="7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BA2B36"/>
                </a:solidFill>
                <a:latin typeface="Arial Narrow"/>
                <a:cs typeface="Arial Narrow"/>
              </a:rPr>
              <a:t>Certification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36254" y="5832449"/>
            <a:ext cx="247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A2B36"/>
                </a:solidFill>
                <a:latin typeface="Arial Narrow"/>
                <a:cs typeface="Arial Narrow"/>
              </a:rPr>
              <a:t>China</a:t>
            </a:r>
            <a:r>
              <a:rPr sz="1800" b="1" spc="12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BA2B36"/>
                </a:solidFill>
                <a:latin typeface="Arial Narrow"/>
                <a:cs typeface="Arial Narrow"/>
              </a:rPr>
              <a:t>Quality</a:t>
            </a:r>
            <a:r>
              <a:rPr sz="1800" b="1" spc="12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BA2B36"/>
                </a:solidFill>
                <a:latin typeface="Arial Narrow"/>
                <a:cs typeface="Arial Narrow"/>
              </a:rPr>
              <a:t>Certification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739B344F-08D4-449D-B89A-713163E6DE82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8545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SELO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Special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Equipment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Manufactoring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License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4873" y="2090673"/>
            <a:ext cx="7276465" cy="418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56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 Narrow"/>
                <a:cs typeface="Arial Narrow"/>
              </a:rPr>
              <a:t>It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is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required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for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90" dirty="0">
                <a:latin typeface="Arial Narrow"/>
                <a:cs typeface="Arial Narrow"/>
              </a:rPr>
              <a:t>most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part</a:t>
            </a:r>
            <a:r>
              <a:rPr sz="1800" b="1" spc="10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1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pressure</a:t>
            </a:r>
            <a:r>
              <a:rPr sz="1800" b="1" spc="10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equipments</a:t>
            </a:r>
            <a:r>
              <a:rPr sz="1800" b="1" spc="18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from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Chinese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Authority </a:t>
            </a:r>
            <a:r>
              <a:rPr sz="1800" dirty="0">
                <a:latin typeface="Arial Narrow"/>
                <a:cs typeface="Arial Narrow"/>
              </a:rPr>
              <a:t>SELO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</a:t>
            </a:r>
            <a:r>
              <a:rPr sz="1800" b="1" dirty="0">
                <a:latin typeface="Arial Narrow"/>
                <a:cs typeface="Arial Narrow"/>
              </a:rPr>
              <a:t>C</a:t>
            </a:r>
            <a:r>
              <a:rPr sz="1800" dirty="0">
                <a:latin typeface="Arial Narrow"/>
                <a:cs typeface="Arial Narrow"/>
              </a:rPr>
              <a:t>hina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</a:t>
            </a:r>
            <a:r>
              <a:rPr sz="1800" dirty="0">
                <a:latin typeface="Arial Narrow"/>
                <a:cs typeface="Arial Narrow"/>
              </a:rPr>
              <a:t>pecial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b="1" spc="55" dirty="0">
                <a:latin typeface="Arial Narrow"/>
                <a:cs typeface="Arial Narrow"/>
              </a:rPr>
              <a:t>E</a:t>
            </a:r>
            <a:r>
              <a:rPr sz="1800" spc="55" dirty="0">
                <a:latin typeface="Arial Narrow"/>
                <a:cs typeface="Arial Narrow"/>
              </a:rPr>
              <a:t>quipment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b="1" spc="50" dirty="0">
                <a:latin typeface="Arial Narrow"/>
                <a:cs typeface="Arial Narrow"/>
              </a:rPr>
              <a:t>L</a:t>
            </a:r>
            <a:r>
              <a:rPr sz="1800" spc="50" dirty="0">
                <a:latin typeface="Arial Narrow"/>
                <a:cs typeface="Arial Narrow"/>
              </a:rPr>
              <a:t>icensing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O</a:t>
            </a:r>
            <a:r>
              <a:rPr sz="1800" spc="-10" dirty="0">
                <a:latin typeface="Arial Narrow"/>
                <a:cs typeface="Arial Narrow"/>
              </a:rPr>
              <a:t>ffice).</a:t>
            </a:r>
            <a:endParaRPr sz="1800">
              <a:latin typeface="Arial Narrow"/>
              <a:cs typeface="Arial Narrow"/>
            </a:endParaRPr>
          </a:p>
          <a:p>
            <a:pPr marL="12700" marR="683260">
              <a:lnSpc>
                <a:spcPct val="100000"/>
              </a:lnSpc>
              <a:spcBef>
                <a:spcPts val="1805"/>
              </a:spcBef>
            </a:pPr>
            <a:r>
              <a:rPr sz="1800" b="1" dirty="0">
                <a:latin typeface="Arial Narrow"/>
                <a:cs typeface="Arial Narrow"/>
              </a:rPr>
              <a:t>Type</a:t>
            </a:r>
            <a:r>
              <a:rPr sz="1800" b="1" spc="18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18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products</a:t>
            </a:r>
            <a:r>
              <a:rPr sz="1800" b="1" spc="19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260" dirty="0"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boilers,</a:t>
            </a:r>
            <a:r>
              <a:rPr sz="1800" b="1" spc="18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pressure</a:t>
            </a:r>
            <a:r>
              <a:rPr sz="1800" b="1" spc="19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vessels,</a:t>
            </a:r>
            <a:r>
              <a:rPr sz="1800" b="1" spc="20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safety</a:t>
            </a:r>
            <a:r>
              <a:rPr sz="1800" b="1" spc="18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components,</a:t>
            </a:r>
            <a:r>
              <a:rPr sz="1800" b="1" spc="17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 Narrow"/>
                <a:cs typeface="Arial Narrow"/>
              </a:rPr>
              <a:t>gas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cylinders,</a:t>
            </a:r>
            <a:r>
              <a:rPr sz="1800" b="1" spc="19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tanks</a:t>
            </a:r>
            <a:r>
              <a:rPr sz="1800" b="1" spc="18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and</a:t>
            </a:r>
            <a:r>
              <a:rPr sz="1800" b="1" spc="19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hot</a:t>
            </a:r>
            <a:r>
              <a:rPr sz="1800" b="1" spc="19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water</a:t>
            </a:r>
            <a:r>
              <a:rPr sz="1800" b="1" spc="16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 Narrow"/>
                <a:cs typeface="Arial Narrow"/>
              </a:rPr>
              <a:t>systems</a:t>
            </a:r>
            <a:r>
              <a:rPr sz="1800" spc="-10" dirty="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latin typeface="Calibri"/>
                <a:cs typeface="Calibri"/>
              </a:rPr>
              <a:t>Validity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years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Check</a:t>
            </a:r>
            <a:r>
              <a:rPr sz="1600" spc="105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if</a:t>
            </a:r>
            <a:r>
              <a:rPr sz="1600" spc="110" dirty="0">
                <a:latin typeface="Arial Narrow"/>
                <a:cs typeface="Arial Narrow"/>
              </a:rPr>
              <a:t> </a:t>
            </a:r>
            <a:r>
              <a:rPr sz="1600" spc="65" dirty="0">
                <a:latin typeface="Arial Narrow"/>
                <a:cs typeface="Arial Narrow"/>
              </a:rPr>
              <a:t>product</a:t>
            </a:r>
            <a:r>
              <a:rPr sz="1600" spc="1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is</a:t>
            </a:r>
            <a:r>
              <a:rPr sz="1600" spc="125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subject</a:t>
            </a:r>
            <a:r>
              <a:rPr sz="1600" spc="105" dirty="0">
                <a:latin typeface="Arial Narrow"/>
                <a:cs typeface="Arial Narrow"/>
              </a:rPr>
              <a:t> </a:t>
            </a:r>
            <a:r>
              <a:rPr sz="1600" spc="70" dirty="0">
                <a:latin typeface="Arial Narrow"/>
                <a:cs typeface="Arial Narrow"/>
              </a:rPr>
              <a:t>to</a:t>
            </a:r>
            <a:r>
              <a:rPr sz="1600" spc="100" dirty="0">
                <a:latin typeface="Arial Narrow"/>
                <a:cs typeface="Arial Narrow"/>
              </a:rPr>
              <a:t> </a:t>
            </a:r>
            <a:r>
              <a:rPr sz="1600" spc="40" dirty="0">
                <a:latin typeface="Arial Narrow"/>
                <a:cs typeface="Arial Narrow"/>
              </a:rPr>
              <a:t>licencing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Application:</a:t>
            </a:r>
            <a:r>
              <a:rPr sz="1600" spc="3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Classification</a:t>
            </a:r>
            <a:r>
              <a:rPr sz="1600" spc="350" dirty="0">
                <a:latin typeface="Arial Narrow"/>
                <a:cs typeface="Arial Narrow"/>
              </a:rPr>
              <a:t> </a:t>
            </a:r>
            <a:r>
              <a:rPr sz="1600" spc="70" dirty="0">
                <a:latin typeface="Arial Narrow"/>
                <a:cs typeface="Arial Narrow"/>
              </a:rPr>
              <a:t>of</a:t>
            </a:r>
            <a:r>
              <a:rPr sz="1600" spc="340" dirty="0">
                <a:latin typeface="Arial Narrow"/>
                <a:cs typeface="Arial Narrow"/>
              </a:rPr>
              <a:t> </a:t>
            </a:r>
            <a:r>
              <a:rPr sz="1600" spc="65" dirty="0">
                <a:latin typeface="Arial Narrow"/>
                <a:cs typeface="Arial Narrow"/>
              </a:rPr>
              <a:t>products</a:t>
            </a:r>
            <a:r>
              <a:rPr sz="1600" spc="320" dirty="0">
                <a:latin typeface="Arial Narrow"/>
                <a:cs typeface="Arial Narrow"/>
              </a:rPr>
              <a:t> </a:t>
            </a:r>
            <a:r>
              <a:rPr sz="1600" spc="45" dirty="0">
                <a:latin typeface="Arial Narrow"/>
                <a:cs typeface="Arial Narrow"/>
              </a:rPr>
              <a:t>(category)</a:t>
            </a:r>
            <a:endParaRPr sz="1600">
              <a:latin typeface="Arial Narrow"/>
              <a:cs typeface="Arial Narrow"/>
            </a:endParaRPr>
          </a:p>
          <a:p>
            <a:pPr marL="355600" marR="23304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Technical</a:t>
            </a:r>
            <a:r>
              <a:rPr sz="1600" spc="190" dirty="0">
                <a:latin typeface="Arial Narrow"/>
                <a:cs typeface="Arial Narrow"/>
              </a:rPr>
              <a:t> </a:t>
            </a:r>
            <a:r>
              <a:rPr sz="1600" spc="60" dirty="0">
                <a:latin typeface="Arial Narrow"/>
                <a:cs typeface="Arial Narrow"/>
              </a:rPr>
              <a:t>Documents</a:t>
            </a:r>
            <a:r>
              <a:rPr sz="1600" spc="17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in</a:t>
            </a:r>
            <a:r>
              <a:rPr sz="1600" spc="18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English</a:t>
            </a:r>
            <a:r>
              <a:rPr sz="1600" spc="19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:</a:t>
            </a:r>
            <a:r>
              <a:rPr sz="1600" spc="18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Manual,</a:t>
            </a:r>
            <a:r>
              <a:rPr sz="1600" spc="155" dirty="0">
                <a:latin typeface="Arial Narrow"/>
                <a:cs typeface="Arial Narrow"/>
              </a:rPr>
              <a:t> </a:t>
            </a:r>
            <a:r>
              <a:rPr sz="1600" spc="45" dirty="0">
                <a:latin typeface="Arial Narrow"/>
                <a:cs typeface="Arial Narrow"/>
              </a:rPr>
              <a:t>Application</a:t>
            </a:r>
            <a:r>
              <a:rPr sz="1600" spc="215" dirty="0">
                <a:latin typeface="Arial Narrow"/>
                <a:cs typeface="Arial Narrow"/>
              </a:rPr>
              <a:t> </a:t>
            </a:r>
            <a:r>
              <a:rPr sz="1600" spc="80" dirty="0">
                <a:latin typeface="Arial Narrow"/>
                <a:cs typeface="Arial Narrow"/>
              </a:rPr>
              <a:t>form,</a:t>
            </a:r>
            <a:r>
              <a:rPr sz="1600" spc="20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business</a:t>
            </a:r>
            <a:r>
              <a:rPr sz="1600" spc="20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licence,</a:t>
            </a:r>
            <a:r>
              <a:rPr sz="1600" spc="170" dirty="0">
                <a:latin typeface="Arial Narrow"/>
                <a:cs typeface="Arial Narrow"/>
              </a:rPr>
              <a:t> </a:t>
            </a:r>
            <a:r>
              <a:rPr sz="1600" spc="40" dirty="0">
                <a:latin typeface="Arial Narrow"/>
                <a:cs typeface="Arial Narrow"/>
              </a:rPr>
              <a:t>tech. </a:t>
            </a:r>
            <a:r>
              <a:rPr sz="1600" dirty="0">
                <a:latin typeface="Arial Narrow"/>
                <a:cs typeface="Arial Narrow"/>
              </a:rPr>
              <a:t>datasheet,</a:t>
            </a:r>
            <a:r>
              <a:rPr sz="1600" spc="22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drawings,</a:t>
            </a:r>
            <a:r>
              <a:rPr sz="1600" spc="285" dirty="0">
                <a:latin typeface="Arial Narrow"/>
                <a:cs typeface="Arial Narrow"/>
              </a:rPr>
              <a:t> </a:t>
            </a:r>
            <a:r>
              <a:rPr sz="1600" spc="40" dirty="0">
                <a:latin typeface="Arial Narrow"/>
                <a:cs typeface="Arial Narrow"/>
              </a:rPr>
              <a:t>certificates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Audit:</a:t>
            </a:r>
            <a:r>
              <a:rPr sz="1600" spc="150" dirty="0">
                <a:latin typeface="Arial Narrow"/>
                <a:cs typeface="Arial Narrow"/>
              </a:rPr>
              <a:t> </a:t>
            </a:r>
            <a:r>
              <a:rPr sz="1600" spc="75" dirty="0">
                <a:latin typeface="Arial Narrow"/>
                <a:cs typeface="Arial Narrow"/>
              </a:rPr>
              <a:t>2-</a:t>
            </a:r>
            <a:r>
              <a:rPr sz="1600" spc="65" dirty="0">
                <a:latin typeface="Arial Narrow"/>
                <a:cs typeface="Arial Narrow"/>
              </a:rPr>
              <a:t>4</a:t>
            </a:r>
            <a:r>
              <a:rPr sz="1600" spc="18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days</a:t>
            </a:r>
            <a:r>
              <a:rPr sz="1600" spc="150" dirty="0">
                <a:latin typeface="Arial Narrow"/>
                <a:cs typeface="Arial Narrow"/>
              </a:rPr>
              <a:t> </a:t>
            </a:r>
            <a:r>
              <a:rPr sz="1600" spc="85" dirty="0">
                <a:latin typeface="Arial Narrow"/>
                <a:cs typeface="Arial Narrow"/>
              </a:rPr>
              <a:t>on-</a:t>
            </a:r>
            <a:r>
              <a:rPr sz="1600" dirty="0">
                <a:latin typeface="Arial Narrow"/>
                <a:cs typeface="Arial Narrow"/>
              </a:rPr>
              <a:t>site.</a:t>
            </a:r>
            <a:r>
              <a:rPr sz="1600" spc="170" dirty="0">
                <a:latin typeface="Arial Narrow"/>
                <a:cs typeface="Arial Narrow"/>
              </a:rPr>
              <a:t> </a:t>
            </a:r>
            <a:r>
              <a:rPr sz="1600" spc="60" dirty="0">
                <a:latin typeface="Arial Narrow"/>
                <a:cs typeface="Arial Narrow"/>
              </a:rPr>
              <a:t>Documents</a:t>
            </a:r>
            <a:r>
              <a:rPr sz="1600" spc="17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check,</a:t>
            </a:r>
            <a:r>
              <a:rPr sz="1600" spc="17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guided</a:t>
            </a:r>
            <a:r>
              <a:rPr sz="1600" spc="160" dirty="0">
                <a:latin typeface="Arial Narrow"/>
                <a:cs typeface="Arial Narrow"/>
              </a:rPr>
              <a:t> </a:t>
            </a:r>
            <a:r>
              <a:rPr sz="1600" spc="75" dirty="0">
                <a:latin typeface="Arial Narrow"/>
                <a:cs typeface="Arial Narrow"/>
              </a:rPr>
              <a:t>tour</a:t>
            </a:r>
            <a:r>
              <a:rPr sz="1600" spc="155" dirty="0">
                <a:latin typeface="Arial Narrow"/>
                <a:cs typeface="Arial Narrow"/>
              </a:rPr>
              <a:t> </a:t>
            </a:r>
            <a:r>
              <a:rPr sz="1600" spc="65" dirty="0">
                <a:latin typeface="Arial Narrow"/>
                <a:cs typeface="Arial Narrow"/>
              </a:rPr>
              <a:t>on</a:t>
            </a:r>
            <a:r>
              <a:rPr sz="1600" spc="16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site,</a:t>
            </a:r>
            <a:r>
              <a:rPr sz="1600" spc="15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checking</a:t>
            </a:r>
            <a:r>
              <a:rPr sz="1600" spc="17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the</a:t>
            </a:r>
            <a:r>
              <a:rPr sz="1600" spc="150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products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Optional:</a:t>
            </a:r>
            <a:r>
              <a:rPr sz="1600" spc="1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Type</a:t>
            </a:r>
            <a:r>
              <a:rPr sz="1600" spc="13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Tests</a:t>
            </a:r>
            <a:r>
              <a:rPr sz="1600" spc="150" dirty="0">
                <a:latin typeface="Arial Narrow"/>
                <a:cs typeface="Arial Narrow"/>
              </a:rPr>
              <a:t> </a:t>
            </a:r>
            <a:r>
              <a:rPr sz="1600" spc="70" dirty="0">
                <a:latin typeface="Arial Narrow"/>
                <a:cs typeface="Arial Narrow"/>
              </a:rPr>
              <a:t>of</a:t>
            </a:r>
            <a:r>
              <a:rPr sz="1600" spc="145" dirty="0">
                <a:latin typeface="Arial Narrow"/>
                <a:cs typeface="Arial Narrow"/>
              </a:rPr>
              <a:t> </a:t>
            </a:r>
            <a:r>
              <a:rPr sz="1600" spc="65" dirty="0">
                <a:latin typeface="Arial Narrow"/>
                <a:cs typeface="Arial Narrow"/>
              </a:rPr>
              <a:t>products</a:t>
            </a:r>
            <a:r>
              <a:rPr sz="1600" spc="13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at</a:t>
            </a:r>
            <a:r>
              <a:rPr sz="1600" spc="14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the</a:t>
            </a:r>
            <a:r>
              <a:rPr sz="1600" spc="130" dirty="0">
                <a:latin typeface="Arial Narrow"/>
                <a:cs typeface="Arial Narrow"/>
              </a:rPr>
              <a:t> </a:t>
            </a:r>
            <a:r>
              <a:rPr sz="1600" spc="45" dirty="0">
                <a:latin typeface="Arial Narrow"/>
                <a:cs typeface="Arial Narrow"/>
              </a:rPr>
              <a:t>accredited</a:t>
            </a:r>
            <a:r>
              <a:rPr sz="1600" spc="13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laboratory</a:t>
            </a:r>
            <a:r>
              <a:rPr sz="1600" spc="12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in</a:t>
            </a:r>
            <a:r>
              <a:rPr sz="1600" spc="15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China.</a:t>
            </a:r>
            <a:r>
              <a:rPr sz="1600" spc="1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(Safety</a:t>
            </a:r>
            <a:r>
              <a:rPr sz="1600" spc="16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valves,</a:t>
            </a:r>
            <a:endParaRPr sz="16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1600" spc="65" dirty="0">
                <a:latin typeface="Arial Narrow"/>
                <a:cs typeface="Arial Narrow"/>
              </a:rPr>
              <a:t>Boilers…)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Optional:</a:t>
            </a:r>
            <a:r>
              <a:rPr sz="1600" spc="21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Design</a:t>
            </a:r>
            <a:r>
              <a:rPr sz="1600" spc="26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Approval:</a:t>
            </a:r>
            <a:r>
              <a:rPr sz="1600" spc="250" dirty="0">
                <a:latin typeface="Arial Narrow"/>
                <a:cs typeface="Arial Narrow"/>
              </a:rPr>
              <a:t> </a:t>
            </a:r>
            <a:r>
              <a:rPr sz="1600" spc="45" dirty="0">
                <a:latin typeface="Arial Narrow"/>
                <a:cs typeface="Arial Narrow"/>
              </a:rPr>
              <a:t>Control</a:t>
            </a:r>
            <a:r>
              <a:rPr sz="1600" spc="24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and</a:t>
            </a:r>
            <a:r>
              <a:rPr sz="1600" spc="2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Approval</a:t>
            </a:r>
            <a:r>
              <a:rPr sz="1600" spc="260" dirty="0">
                <a:latin typeface="Arial Narrow"/>
                <a:cs typeface="Arial Narrow"/>
              </a:rPr>
              <a:t> </a:t>
            </a:r>
            <a:r>
              <a:rPr sz="1600" spc="75" dirty="0">
                <a:latin typeface="Arial Narrow"/>
                <a:cs typeface="Arial Narrow"/>
              </a:rPr>
              <a:t>of</a:t>
            </a:r>
            <a:r>
              <a:rPr sz="1600" spc="225" dirty="0">
                <a:latin typeface="Arial Narrow"/>
                <a:cs typeface="Arial Narrow"/>
              </a:rPr>
              <a:t> </a:t>
            </a:r>
            <a:r>
              <a:rPr sz="1600" spc="65" dirty="0">
                <a:latin typeface="Arial Narrow"/>
                <a:cs typeface="Arial Narrow"/>
              </a:rPr>
              <a:t>construction</a:t>
            </a:r>
            <a:r>
              <a:rPr sz="1600" spc="250" dirty="0">
                <a:latin typeface="Arial Narrow"/>
                <a:cs typeface="Arial Narrow"/>
              </a:rPr>
              <a:t> </a:t>
            </a:r>
            <a:r>
              <a:rPr sz="1600" spc="40" dirty="0">
                <a:latin typeface="Arial Narrow"/>
                <a:cs typeface="Arial Narrow"/>
              </a:rPr>
              <a:t>drawings.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Issue</a:t>
            </a:r>
            <a:r>
              <a:rPr sz="1600" spc="165" dirty="0">
                <a:latin typeface="Arial Narrow"/>
                <a:cs typeface="Arial Narrow"/>
              </a:rPr>
              <a:t> </a:t>
            </a:r>
            <a:r>
              <a:rPr sz="1600" spc="70" dirty="0">
                <a:latin typeface="Arial Narrow"/>
                <a:cs typeface="Arial Narrow"/>
              </a:rPr>
              <a:t>of</a:t>
            </a:r>
            <a:r>
              <a:rPr sz="1600" spc="13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the</a:t>
            </a:r>
            <a:r>
              <a:rPr sz="1600" spc="13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SELO</a:t>
            </a:r>
            <a:r>
              <a:rPr sz="1600" spc="180" dirty="0">
                <a:latin typeface="Arial Narrow"/>
                <a:cs typeface="Arial Narrow"/>
              </a:rPr>
              <a:t> </a:t>
            </a:r>
            <a:r>
              <a:rPr sz="1600" spc="45" dirty="0">
                <a:latin typeface="Arial Narrow"/>
                <a:cs typeface="Arial Narrow"/>
              </a:rPr>
              <a:t>Licence</a:t>
            </a:r>
            <a:r>
              <a:rPr sz="1600" spc="13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in</a:t>
            </a:r>
            <a:r>
              <a:rPr sz="1600" spc="160" dirty="0">
                <a:latin typeface="Arial Narrow"/>
                <a:cs typeface="Arial Narrow"/>
              </a:rPr>
              <a:t> </a:t>
            </a:r>
            <a:r>
              <a:rPr sz="1600" spc="65" dirty="0">
                <a:latin typeface="Arial Narrow"/>
                <a:cs typeface="Arial Narrow"/>
              </a:rPr>
              <a:t>30</a:t>
            </a:r>
            <a:r>
              <a:rPr sz="1600" spc="15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days</a:t>
            </a:r>
            <a:r>
              <a:rPr sz="1600" spc="13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after</a:t>
            </a:r>
            <a:r>
              <a:rPr sz="1600" spc="1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approval</a:t>
            </a:r>
            <a:r>
              <a:rPr sz="1600" spc="145" dirty="0">
                <a:latin typeface="Arial Narrow"/>
                <a:cs typeface="Arial Narrow"/>
              </a:rPr>
              <a:t> </a:t>
            </a:r>
            <a:r>
              <a:rPr sz="1600" spc="40" dirty="0">
                <a:latin typeface="Arial Narrow"/>
                <a:cs typeface="Arial Narrow"/>
              </a:rPr>
              <a:t>procedures.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195" y="1772411"/>
            <a:ext cx="3310128" cy="471220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16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865FA6C7-9C52-404C-97A7-5DC260FA3082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8544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SELO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Special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Equipment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Manufacturing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License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59" y="2356104"/>
            <a:ext cx="1767839" cy="707390"/>
          </a:xfrm>
          <a:custGeom>
            <a:avLst/>
            <a:gdLst/>
            <a:ahLst/>
            <a:cxnLst/>
            <a:rect l="l" t="t" r="r" b="b"/>
            <a:pathLst>
              <a:path w="1767839" h="707389">
                <a:moveTo>
                  <a:pt x="1414272" y="0"/>
                </a:moveTo>
                <a:lnTo>
                  <a:pt x="0" y="0"/>
                </a:lnTo>
                <a:lnTo>
                  <a:pt x="353568" y="353568"/>
                </a:lnTo>
                <a:lnTo>
                  <a:pt x="0" y="707136"/>
                </a:lnTo>
                <a:lnTo>
                  <a:pt x="1414272" y="707136"/>
                </a:lnTo>
                <a:lnTo>
                  <a:pt x="1767839" y="353568"/>
                </a:lnTo>
                <a:lnTo>
                  <a:pt x="1414272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02588" y="2569210"/>
            <a:ext cx="457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12366" y="2349754"/>
            <a:ext cx="1780539" cy="720090"/>
            <a:chOff x="1912366" y="2349754"/>
            <a:chExt cx="1780539" cy="720090"/>
          </a:xfrm>
        </p:grpSpPr>
        <p:sp>
          <p:nvSpPr>
            <p:cNvPr id="11" name="object 11"/>
            <p:cNvSpPr/>
            <p:nvPr/>
          </p:nvSpPr>
          <p:spPr>
            <a:xfrm>
              <a:off x="1918716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39" h="707389">
                  <a:moveTo>
                    <a:pt x="1414271" y="0"/>
                  </a:moveTo>
                  <a:lnTo>
                    <a:pt x="0" y="0"/>
                  </a:lnTo>
                  <a:lnTo>
                    <a:pt x="353567" y="353568"/>
                  </a:lnTo>
                  <a:lnTo>
                    <a:pt x="0" y="707136"/>
                  </a:lnTo>
                  <a:lnTo>
                    <a:pt x="1414271" y="707136"/>
                  </a:lnTo>
                  <a:lnTo>
                    <a:pt x="1767839" y="353568"/>
                  </a:lnTo>
                  <a:lnTo>
                    <a:pt x="1414271" y="0"/>
                  </a:lnTo>
                  <a:close/>
                </a:path>
              </a:pathLst>
            </a:custGeom>
            <a:solidFill>
              <a:srgbClr val="AF9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18716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39" h="707389">
                  <a:moveTo>
                    <a:pt x="0" y="0"/>
                  </a:moveTo>
                  <a:lnTo>
                    <a:pt x="1414271" y="0"/>
                  </a:lnTo>
                  <a:lnTo>
                    <a:pt x="1767839" y="353568"/>
                  </a:lnTo>
                  <a:lnTo>
                    <a:pt x="1414271" y="707136"/>
                  </a:lnTo>
                  <a:lnTo>
                    <a:pt x="0" y="707136"/>
                  </a:lnTo>
                  <a:lnTo>
                    <a:pt x="353567" y="35356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37942" y="2569210"/>
            <a:ext cx="9696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Classification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03421" y="2349754"/>
            <a:ext cx="1780539" cy="720090"/>
            <a:chOff x="3503421" y="2349754"/>
            <a:chExt cx="1780539" cy="720090"/>
          </a:xfrm>
        </p:grpSpPr>
        <p:sp>
          <p:nvSpPr>
            <p:cNvPr id="15" name="object 15"/>
            <p:cNvSpPr/>
            <p:nvPr/>
          </p:nvSpPr>
          <p:spPr>
            <a:xfrm>
              <a:off x="3509771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39" h="707389">
                  <a:moveTo>
                    <a:pt x="1414272" y="0"/>
                  </a:moveTo>
                  <a:lnTo>
                    <a:pt x="0" y="0"/>
                  </a:lnTo>
                  <a:lnTo>
                    <a:pt x="353567" y="353568"/>
                  </a:lnTo>
                  <a:lnTo>
                    <a:pt x="0" y="707136"/>
                  </a:lnTo>
                  <a:lnTo>
                    <a:pt x="1414272" y="707136"/>
                  </a:lnTo>
                  <a:lnTo>
                    <a:pt x="1767839" y="353568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AC7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9771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39" h="707389">
                  <a:moveTo>
                    <a:pt x="0" y="0"/>
                  </a:moveTo>
                  <a:lnTo>
                    <a:pt x="1414272" y="0"/>
                  </a:lnTo>
                  <a:lnTo>
                    <a:pt x="1767839" y="353568"/>
                  </a:lnTo>
                  <a:lnTo>
                    <a:pt x="1414272" y="707136"/>
                  </a:lnTo>
                  <a:lnTo>
                    <a:pt x="0" y="707136"/>
                  </a:lnTo>
                  <a:lnTo>
                    <a:pt x="353567" y="35356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91483" y="2471420"/>
            <a:ext cx="84328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46685" marR="5080" indent="-134620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Application process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94478" y="2349754"/>
            <a:ext cx="1780539" cy="720090"/>
            <a:chOff x="5094478" y="2349754"/>
            <a:chExt cx="1780539" cy="720090"/>
          </a:xfrm>
        </p:grpSpPr>
        <p:sp>
          <p:nvSpPr>
            <p:cNvPr id="19" name="object 19"/>
            <p:cNvSpPr/>
            <p:nvPr/>
          </p:nvSpPr>
          <p:spPr>
            <a:xfrm>
              <a:off x="5100828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40" h="707389">
                  <a:moveTo>
                    <a:pt x="1414272" y="0"/>
                  </a:moveTo>
                  <a:lnTo>
                    <a:pt x="0" y="0"/>
                  </a:lnTo>
                  <a:lnTo>
                    <a:pt x="353568" y="353568"/>
                  </a:lnTo>
                  <a:lnTo>
                    <a:pt x="0" y="707136"/>
                  </a:lnTo>
                  <a:lnTo>
                    <a:pt x="1414272" y="707136"/>
                  </a:lnTo>
                  <a:lnTo>
                    <a:pt x="1767840" y="353568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AC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00828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40" h="707389">
                  <a:moveTo>
                    <a:pt x="0" y="0"/>
                  </a:moveTo>
                  <a:lnTo>
                    <a:pt x="1414272" y="0"/>
                  </a:lnTo>
                  <a:lnTo>
                    <a:pt x="1767840" y="353568"/>
                  </a:lnTo>
                  <a:lnTo>
                    <a:pt x="1414272" y="707136"/>
                  </a:lnTo>
                  <a:lnTo>
                    <a:pt x="0" y="707136"/>
                  </a:lnTo>
                  <a:lnTo>
                    <a:pt x="353568" y="35356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12916" y="2569210"/>
            <a:ext cx="384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Tests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85533" y="2349754"/>
            <a:ext cx="1780539" cy="720090"/>
            <a:chOff x="6685533" y="2349754"/>
            <a:chExt cx="1780539" cy="720090"/>
          </a:xfrm>
        </p:grpSpPr>
        <p:sp>
          <p:nvSpPr>
            <p:cNvPr id="23" name="object 23"/>
            <p:cNvSpPr/>
            <p:nvPr/>
          </p:nvSpPr>
          <p:spPr>
            <a:xfrm>
              <a:off x="6691883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40" h="707389">
                  <a:moveTo>
                    <a:pt x="1414272" y="0"/>
                  </a:moveTo>
                  <a:lnTo>
                    <a:pt x="0" y="0"/>
                  </a:lnTo>
                  <a:lnTo>
                    <a:pt x="353568" y="353568"/>
                  </a:lnTo>
                  <a:lnTo>
                    <a:pt x="0" y="707136"/>
                  </a:lnTo>
                  <a:lnTo>
                    <a:pt x="1414272" y="707136"/>
                  </a:lnTo>
                  <a:lnTo>
                    <a:pt x="1767840" y="353568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AE5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1883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40" h="707389">
                  <a:moveTo>
                    <a:pt x="0" y="0"/>
                  </a:moveTo>
                  <a:lnTo>
                    <a:pt x="1414272" y="0"/>
                  </a:lnTo>
                  <a:lnTo>
                    <a:pt x="1767840" y="353568"/>
                  </a:lnTo>
                  <a:lnTo>
                    <a:pt x="1414272" y="707136"/>
                  </a:lnTo>
                  <a:lnTo>
                    <a:pt x="0" y="707136"/>
                  </a:lnTo>
                  <a:lnTo>
                    <a:pt x="353568" y="35356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259193" y="2471420"/>
            <a:ext cx="673100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80645">
              <a:lnSpc>
                <a:spcPts val="1540"/>
              </a:lnSpc>
              <a:spcBef>
                <a:spcPts val="27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Design Approval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276590" y="2349754"/>
            <a:ext cx="1780539" cy="720090"/>
            <a:chOff x="8276590" y="2349754"/>
            <a:chExt cx="1780539" cy="720090"/>
          </a:xfrm>
        </p:grpSpPr>
        <p:sp>
          <p:nvSpPr>
            <p:cNvPr id="27" name="object 27"/>
            <p:cNvSpPr/>
            <p:nvPr/>
          </p:nvSpPr>
          <p:spPr>
            <a:xfrm>
              <a:off x="8282940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40" h="707389">
                  <a:moveTo>
                    <a:pt x="1414271" y="0"/>
                  </a:moveTo>
                  <a:lnTo>
                    <a:pt x="0" y="0"/>
                  </a:lnTo>
                  <a:lnTo>
                    <a:pt x="353567" y="353568"/>
                  </a:lnTo>
                  <a:lnTo>
                    <a:pt x="0" y="707136"/>
                  </a:lnTo>
                  <a:lnTo>
                    <a:pt x="1414271" y="707136"/>
                  </a:lnTo>
                  <a:lnTo>
                    <a:pt x="1767839" y="353568"/>
                  </a:lnTo>
                  <a:lnTo>
                    <a:pt x="1414271" y="0"/>
                  </a:lnTo>
                  <a:close/>
                </a:path>
              </a:pathLst>
            </a:custGeom>
            <a:solidFill>
              <a:srgbClr val="D75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82940" y="2356104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40" h="707389">
                  <a:moveTo>
                    <a:pt x="0" y="0"/>
                  </a:moveTo>
                  <a:lnTo>
                    <a:pt x="1414271" y="0"/>
                  </a:lnTo>
                  <a:lnTo>
                    <a:pt x="1767839" y="353568"/>
                  </a:lnTo>
                  <a:lnTo>
                    <a:pt x="1414271" y="707136"/>
                  </a:lnTo>
                  <a:lnTo>
                    <a:pt x="0" y="707136"/>
                  </a:lnTo>
                  <a:lnTo>
                    <a:pt x="353567" y="35356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707373" y="2569210"/>
            <a:ext cx="96011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On-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867900" y="2350007"/>
            <a:ext cx="1780539" cy="719455"/>
            <a:chOff x="9867900" y="2350007"/>
            <a:chExt cx="1780539" cy="719455"/>
          </a:xfrm>
        </p:grpSpPr>
        <p:sp>
          <p:nvSpPr>
            <p:cNvPr id="31" name="object 31"/>
            <p:cNvSpPr/>
            <p:nvPr/>
          </p:nvSpPr>
          <p:spPr>
            <a:xfrm>
              <a:off x="9873995" y="2356103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40" h="707389">
                  <a:moveTo>
                    <a:pt x="1414272" y="0"/>
                  </a:moveTo>
                  <a:lnTo>
                    <a:pt x="0" y="0"/>
                  </a:lnTo>
                  <a:lnTo>
                    <a:pt x="353568" y="353568"/>
                  </a:lnTo>
                  <a:lnTo>
                    <a:pt x="0" y="707136"/>
                  </a:lnTo>
                  <a:lnTo>
                    <a:pt x="1414272" y="707136"/>
                  </a:lnTo>
                  <a:lnTo>
                    <a:pt x="1767839" y="353568"/>
                  </a:lnTo>
                  <a:lnTo>
                    <a:pt x="1414272" y="0"/>
                  </a:lnTo>
                  <a:close/>
                </a:path>
              </a:pathLst>
            </a:custGeom>
            <a:solidFill>
              <a:srgbClr val="BA2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73995" y="2356103"/>
              <a:ext cx="1767839" cy="707390"/>
            </a:xfrm>
            <a:custGeom>
              <a:avLst/>
              <a:gdLst/>
              <a:ahLst/>
              <a:cxnLst/>
              <a:rect l="l" t="t" r="r" b="b"/>
              <a:pathLst>
                <a:path w="1767840" h="707389">
                  <a:moveTo>
                    <a:pt x="0" y="0"/>
                  </a:moveTo>
                  <a:lnTo>
                    <a:pt x="1414272" y="0"/>
                  </a:lnTo>
                  <a:lnTo>
                    <a:pt x="1767839" y="353568"/>
                  </a:lnTo>
                  <a:lnTo>
                    <a:pt x="1414272" y="707136"/>
                  </a:lnTo>
                  <a:lnTo>
                    <a:pt x="0" y="707136"/>
                  </a:lnTo>
                  <a:lnTo>
                    <a:pt x="353568" y="35356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487406" y="2569210"/>
            <a:ext cx="583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Release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527558" y="3352759"/>
          <a:ext cx="10737212" cy="219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4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 marL="80010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We</a:t>
                      </a:r>
                      <a:r>
                        <a:rPr sz="1200" spc="1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check</a:t>
                      </a:r>
                      <a:r>
                        <a:rPr sz="1200" spc="1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if</a:t>
                      </a:r>
                      <a:r>
                        <a:rPr sz="1200" spc="1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0" dirty="0">
                          <a:latin typeface="Arial Narrow"/>
                          <a:cs typeface="Arial Narrow"/>
                        </a:rPr>
                        <a:t>your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Classification</a:t>
                      </a:r>
                      <a:r>
                        <a:rPr sz="1200" spc="1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55" dirty="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200" spc="2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25" dirty="0">
                          <a:latin typeface="Arial Narrow"/>
                          <a:cs typeface="Arial Narrow"/>
                        </a:rPr>
                        <a:t>the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It</a:t>
                      </a:r>
                      <a:r>
                        <a:rPr sz="1200" spc="1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needs</a:t>
                      </a:r>
                      <a:r>
                        <a:rPr sz="1200" spc="1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10" dirty="0">
                          <a:latin typeface="Arial Narrow"/>
                          <a:cs typeface="Arial Narrow"/>
                        </a:rPr>
                        <a:t>different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Tests</a:t>
                      </a:r>
                      <a:r>
                        <a:rPr sz="1200" spc="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will</a:t>
                      </a:r>
                      <a:r>
                        <a:rPr sz="1200" spc="1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200" spc="1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10" dirty="0">
                          <a:latin typeface="Arial Narrow"/>
                          <a:cs typeface="Arial Narrow"/>
                        </a:rPr>
                        <a:t>helded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37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For</a:t>
                      </a:r>
                      <a:r>
                        <a:rPr sz="1200" spc="1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50" dirty="0">
                          <a:latin typeface="Arial Narrow"/>
                          <a:cs typeface="Arial Narrow"/>
                        </a:rPr>
                        <a:t>some</a:t>
                      </a:r>
                      <a:r>
                        <a:rPr sz="1200" spc="1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products</a:t>
                      </a:r>
                      <a:r>
                        <a:rPr sz="1200" spc="1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50" dirty="0">
                          <a:latin typeface="Arial Narrow"/>
                          <a:cs typeface="Arial Narrow"/>
                        </a:rPr>
                        <a:t>a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305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Audit</a:t>
                      </a:r>
                      <a:r>
                        <a:rPr sz="1200" spc="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55" dirty="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200" spc="1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25" dirty="0">
                          <a:latin typeface="Arial Narrow"/>
                          <a:cs typeface="Arial Narrow"/>
                        </a:rPr>
                        <a:t>the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305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200" spc="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SELO</a:t>
                      </a:r>
                      <a:r>
                        <a:rPr sz="1200" spc="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will</a:t>
                      </a:r>
                      <a:r>
                        <a:rPr sz="1200" spc="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25" dirty="0">
                          <a:latin typeface="Arial Narrow"/>
                          <a:cs typeface="Arial Narrow"/>
                        </a:rPr>
                        <a:t>be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1200" spc="45" dirty="0">
                          <a:latin typeface="Arial Narrow"/>
                          <a:cs typeface="Arial Narrow"/>
                        </a:rPr>
                        <a:t>product</a:t>
                      </a:r>
                      <a:r>
                        <a:rPr sz="1200" spc="1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requires</a:t>
                      </a:r>
                      <a:r>
                        <a:rPr sz="1200" spc="2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50" dirty="0">
                          <a:latin typeface="Arial Narrow"/>
                          <a:cs typeface="Arial Narrow"/>
                        </a:rPr>
                        <a:t>a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1340"/>
                        </a:lnSpc>
                      </a:pPr>
                      <a:r>
                        <a:rPr sz="1200" spc="45" dirty="0">
                          <a:latin typeface="Arial Narrow"/>
                          <a:cs typeface="Arial Narrow"/>
                        </a:rPr>
                        <a:t>product</a:t>
                      </a:r>
                      <a:r>
                        <a:rPr sz="1200" spc="229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according</a:t>
                      </a:r>
                      <a:r>
                        <a:rPr sz="1200" spc="2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25" dirty="0">
                          <a:latin typeface="Arial Narrow"/>
                          <a:cs typeface="Arial Narrow"/>
                        </a:rPr>
                        <a:t>to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ts val="1340"/>
                        </a:lnSpc>
                      </a:pPr>
                      <a:r>
                        <a:rPr sz="1200" spc="40" dirty="0">
                          <a:latin typeface="Arial Narrow"/>
                          <a:cs typeface="Arial Narrow"/>
                        </a:rPr>
                        <a:t>documents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1200" spc="1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10" dirty="0">
                          <a:latin typeface="Arial Narrow"/>
                          <a:cs typeface="Arial Narrow"/>
                        </a:rPr>
                        <a:t>Chinese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design</a:t>
                      </a:r>
                      <a:r>
                        <a:rPr sz="1200" spc="2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aprroval</a:t>
                      </a:r>
                      <a:r>
                        <a:rPr sz="1200" spc="3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25" dirty="0">
                          <a:latin typeface="Arial Narrow"/>
                          <a:cs typeface="Arial Narrow"/>
                        </a:rPr>
                        <a:t>has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305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production’s</a:t>
                      </a:r>
                      <a:r>
                        <a:rPr sz="1200" spc="3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site</a:t>
                      </a:r>
                      <a:r>
                        <a:rPr sz="1200" spc="3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25" dirty="0">
                          <a:latin typeface="Arial Narrow"/>
                          <a:cs typeface="Arial Narrow"/>
                        </a:rPr>
                        <a:t>and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05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issued</a:t>
                      </a:r>
                      <a:r>
                        <a:rPr sz="1200" spc="1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1200" spc="1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30</a:t>
                      </a:r>
                      <a:r>
                        <a:rPr sz="1200" spc="1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20" dirty="0">
                          <a:latin typeface="Arial Narrow"/>
                          <a:cs typeface="Arial Narrow"/>
                        </a:rPr>
                        <a:t>days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336550">
                        <a:lnSpc>
                          <a:spcPts val="1350"/>
                        </a:lnSpc>
                      </a:pPr>
                      <a:r>
                        <a:rPr sz="1200" spc="-10" dirty="0">
                          <a:latin typeface="Arial Narrow"/>
                          <a:cs typeface="Arial Narrow"/>
                        </a:rPr>
                        <a:t>Licence.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ts val="1350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200" spc="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45" dirty="0">
                          <a:latin typeface="Arial Narrow"/>
                          <a:cs typeface="Arial Narrow"/>
                        </a:rPr>
                        <a:t>product</a:t>
                      </a:r>
                      <a:r>
                        <a:rPr sz="1200" spc="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10" dirty="0">
                          <a:latin typeface="Arial Narrow"/>
                          <a:cs typeface="Arial Narrow"/>
                        </a:rPr>
                        <a:t>category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ts val="1370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created</a:t>
                      </a:r>
                      <a:r>
                        <a:rPr sz="1200" spc="2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10" dirty="0">
                          <a:latin typeface="Arial Narrow"/>
                          <a:cs typeface="Arial Narrow"/>
                        </a:rPr>
                        <a:t>according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Arial Narrow"/>
                          <a:cs typeface="Arial Narrow"/>
                        </a:rPr>
                        <a:t>Laboratory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70"/>
                        </a:lnSpc>
                      </a:pPr>
                      <a:r>
                        <a:rPr sz="1200" spc="5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20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be</a:t>
                      </a:r>
                      <a:r>
                        <a:rPr sz="1200" spc="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10" dirty="0">
                          <a:latin typeface="Arial Narrow"/>
                          <a:cs typeface="Arial Narrow"/>
                        </a:rPr>
                        <a:t>obtained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1335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Arial Narrow"/>
                          <a:cs typeface="Arial Narrow"/>
                        </a:rPr>
                        <a:t>facilities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310"/>
                        </a:lnSpc>
                      </a:pPr>
                      <a:r>
                        <a:rPr sz="1200" spc="5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200" spc="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sz="1200" spc="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10" dirty="0">
                          <a:latin typeface="Arial Narrow"/>
                          <a:cs typeface="Arial Narrow"/>
                        </a:rPr>
                        <a:t>standard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TSG</a:t>
                      </a:r>
                      <a:r>
                        <a:rPr sz="1200" spc="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Z0004;</a:t>
                      </a:r>
                      <a:r>
                        <a:rPr sz="1200" spc="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25" dirty="0">
                          <a:latin typeface="Arial Narrow"/>
                          <a:cs typeface="Arial Narrow"/>
                        </a:rPr>
                        <a:t>the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 Narrow"/>
                          <a:cs typeface="Arial Narrow"/>
                        </a:rPr>
                        <a:t>business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 Narrow"/>
                          <a:cs typeface="Arial Narrow"/>
                        </a:rPr>
                        <a:t>licencecompany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1345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introduction,</a:t>
                      </a:r>
                      <a:r>
                        <a:rPr sz="1200" spc="160" dirty="0">
                          <a:latin typeface="Arial Narrow"/>
                          <a:cs typeface="Arial Narrow"/>
                        </a:rPr>
                        <a:t>  </a:t>
                      </a:r>
                      <a:r>
                        <a:rPr sz="1200" spc="25" dirty="0">
                          <a:latin typeface="Arial Narrow"/>
                          <a:cs typeface="Arial Narrow"/>
                        </a:rPr>
                        <a:t>in-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process</a:t>
                      </a:r>
                      <a:r>
                        <a:rPr sz="1200" spc="3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35" dirty="0">
                          <a:latin typeface="Arial Narrow"/>
                          <a:cs typeface="Arial Narrow"/>
                        </a:rPr>
                        <a:t>product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data,</a:t>
                      </a:r>
                      <a:r>
                        <a:rPr sz="1200" spc="2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drawings</a:t>
                      </a:r>
                      <a:r>
                        <a:rPr sz="1200" spc="2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25" dirty="0">
                          <a:latin typeface="Arial Narrow"/>
                          <a:cs typeface="Arial Narrow"/>
                        </a:rPr>
                        <a:t>and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copies</a:t>
                      </a:r>
                      <a:r>
                        <a:rPr sz="1200" spc="1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55" dirty="0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sz="1200" spc="1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10" dirty="0">
                          <a:latin typeface="Arial Narrow"/>
                          <a:cs typeface="Arial Narrow"/>
                        </a:rPr>
                        <a:t>existing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Arial Narrow"/>
                          <a:cs typeface="Arial Narrow"/>
                        </a:rPr>
                        <a:t>certificates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17</a:t>
            </a:r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E8ABA4A3-7887-4B49-9F4C-943C812A340B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6095" y="1033017"/>
            <a:ext cx="6449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CCC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China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Compulsory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Certification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4545" y="2590038"/>
            <a:ext cx="108680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Narrow"/>
                <a:cs typeface="Arial Narrow"/>
              </a:rPr>
              <a:t>CCC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is</a:t>
            </a:r>
            <a:r>
              <a:rPr sz="1800" spc="18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mandatory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serial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certification</a:t>
            </a:r>
            <a:r>
              <a:rPr sz="1800" b="1" spc="15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product.</a:t>
            </a:r>
            <a:r>
              <a:rPr sz="1800" b="1" spc="11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Certificate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is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valid</a:t>
            </a:r>
            <a:r>
              <a:rPr sz="1800" b="1" spc="14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for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spc="70" dirty="0">
                <a:latin typeface="Arial Narrow"/>
                <a:cs typeface="Arial Narrow"/>
              </a:rPr>
              <a:t>5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years.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type</a:t>
            </a:r>
            <a:r>
              <a:rPr sz="1800" b="1" spc="1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and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quantity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114" dirty="0">
                <a:latin typeface="Arial Narrow"/>
                <a:cs typeface="Arial Narrow"/>
              </a:rPr>
              <a:t> </a:t>
            </a:r>
            <a:r>
              <a:rPr sz="1800" b="1" spc="-65" dirty="0">
                <a:latin typeface="Arial Narrow"/>
                <a:cs typeface="Arial Narrow"/>
              </a:rPr>
              <a:t>CCC</a:t>
            </a:r>
            <a:r>
              <a:rPr sz="1800" b="1" spc="1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depend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on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HS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Codes</a:t>
            </a:r>
            <a:r>
              <a:rPr sz="1800" b="1" spc="10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0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products</a:t>
            </a:r>
            <a:r>
              <a:rPr sz="1800" spc="-10" dirty="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procedure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requires</a:t>
            </a:r>
            <a:r>
              <a:rPr sz="1800" spc="18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translation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this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document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in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Chinese:</a:t>
            </a:r>
            <a:r>
              <a:rPr sz="1800" b="1" spc="185" dirty="0">
                <a:latin typeface="Arial Narrow"/>
                <a:cs typeface="Arial Narrow"/>
              </a:rPr>
              <a:t>  </a:t>
            </a:r>
            <a:r>
              <a:rPr sz="1800" spc="55" dirty="0">
                <a:latin typeface="Arial Narrow"/>
                <a:cs typeface="Arial Narrow"/>
              </a:rPr>
              <a:t>User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Manual,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Technical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Sheets,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Nameplates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List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Components.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When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it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is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not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mandatory,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voluntary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spc="-60" dirty="0">
                <a:latin typeface="Arial Narrow"/>
                <a:cs typeface="Arial Narrow"/>
              </a:rPr>
              <a:t>CQC</a:t>
            </a:r>
            <a:r>
              <a:rPr sz="1800" b="1" spc="10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Certifications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can</a:t>
            </a:r>
            <a:r>
              <a:rPr sz="1800" b="1" spc="1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be</a:t>
            </a:r>
            <a:r>
              <a:rPr sz="1800" b="1" spc="8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issued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for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equipments.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Arial Narrow"/>
                <a:cs typeface="Arial Narrow"/>
              </a:rPr>
              <a:t>CCC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Certificate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requires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mandatory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test</a:t>
            </a:r>
            <a:r>
              <a:rPr sz="1800" b="1" spc="114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on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equipment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and</a:t>
            </a:r>
            <a:r>
              <a:rPr sz="1800" b="1" spc="14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an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audit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production</a:t>
            </a:r>
            <a:r>
              <a:rPr sz="1800" b="1" spc="14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site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by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14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Chinese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State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Body.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An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annual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inspection</a:t>
            </a:r>
            <a:r>
              <a:rPr sz="1800" b="1" spc="14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is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needed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to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mantain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10" dirty="0">
                <a:latin typeface="Arial Narrow"/>
                <a:cs typeface="Arial Narrow"/>
              </a:rPr>
              <a:t> </a:t>
            </a:r>
            <a:r>
              <a:rPr sz="1800" b="1" spc="-65" dirty="0">
                <a:latin typeface="Arial Narrow"/>
                <a:cs typeface="Arial Narrow"/>
              </a:rPr>
              <a:t>CCC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Certificate.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07673" y="1790793"/>
            <a:ext cx="1956773" cy="154362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18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2BC1A641-D08B-4048-A9A3-7A1558EC6E1E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6095" y="1033017"/>
            <a:ext cx="1605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Speakers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5012" y="4357877"/>
            <a:ext cx="14770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BA2B36"/>
                </a:solidFill>
                <a:latin typeface="Arial Narrow"/>
                <a:cs typeface="Arial Narrow"/>
              </a:rPr>
              <a:t>Valeria</a:t>
            </a:r>
            <a:r>
              <a:rPr sz="1400" b="1" spc="18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BA2B36"/>
                </a:solidFill>
                <a:latin typeface="Arial Narrow"/>
                <a:cs typeface="Arial Narrow"/>
              </a:rPr>
              <a:t>Vinogradova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333" y="4845811"/>
            <a:ext cx="26924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Narrow"/>
                <a:cs typeface="Arial Narrow"/>
              </a:rPr>
              <a:t>Head</a:t>
            </a:r>
            <a:r>
              <a:rPr sz="1400" spc="245" dirty="0">
                <a:latin typeface="Arial Narrow"/>
                <a:cs typeface="Arial Narrow"/>
              </a:rPr>
              <a:t> </a:t>
            </a:r>
            <a:r>
              <a:rPr sz="1400" spc="65" dirty="0">
                <a:latin typeface="Arial Narrow"/>
                <a:cs typeface="Arial Narrow"/>
              </a:rPr>
              <a:t>of</a:t>
            </a:r>
            <a:r>
              <a:rPr sz="1400" spc="229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Certification</a:t>
            </a:r>
            <a:r>
              <a:rPr sz="1400" spc="204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Department</a:t>
            </a:r>
            <a:r>
              <a:rPr sz="1400" spc="200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Italy </a:t>
            </a:r>
            <a:r>
              <a:rPr sz="1400" dirty="0">
                <a:latin typeface="Arial Narrow"/>
                <a:cs typeface="Arial Narrow"/>
              </a:rPr>
              <a:t>Lead</a:t>
            </a:r>
            <a:r>
              <a:rPr sz="1400" spc="36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Certification</a:t>
            </a:r>
            <a:r>
              <a:rPr sz="1400" spc="360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Specialist </a:t>
            </a:r>
            <a:r>
              <a:rPr sz="1400" spc="-10" dirty="0">
                <a:solidFill>
                  <a:srgbClr val="BA2B36"/>
                </a:solidFill>
                <a:latin typeface="Arial Narrow"/>
                <a:cs typeface="Arial Narrow"/>
                <a:hlinkClick r:id="rId4"/>
              </a:rPr>
              <a:t>v.vinogradova@serconsrus.com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9736" y="4351831"/>
            <a:ext cx="15138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BA2B36"/>
                </a:solidFill>
                <a:latin typeface="Arial Narrow"/>
                <a:cs typeface="Arial Narrow"/>
              </a:rPr>
              <a:t>Carlo</a:t>
            </a:r>
            <a:r>
              <a:rPr sz="1400" b="1" spc="6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BA2B36"/>
                </a:solidFill>
                <a:latin typeface="Arial Narrow"/>
                <a:cs typeface="Arial Narrow"/>
              </a:rPr>
              <a:t>Alberto</a:t>
            </a:r>
            <a:r>
              <a:rPr sz="1400" b="1" spc="9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BA2B36"/>
                </a:solidFill>
                <a:latin typeface="Arial Narrow"/>
                <a:cs typeface="Arial Narrow"/>
              </a:rPr>
              <a:t>Franco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9714" y="4845811"/>
            <a:ext cx="18738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17462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Narrow"/>
                <a:cs typeface="Arial Narrow"/>
              </a:rPr>
              <a:t>Certification</a:t>
            </a:r>
            <a:r>
              <a:rPr sz="1400" spc="120" dirty="0">
                <a:latin typeface="Arial Narrow"/>
                <a:cs typeface="Arial Narrow"/>
              </a:rPr>
              <a:t>  </a:t>
            </a:r>
            <a:r>
              <a:rPr sz="1400" spc="-10" dirty="0">
                <a:latin typeface="Arial Narrow"/>
                <a:cs typeface="Arial Narrow"/>
              </a:rPr>
              <a:t>Manager Italy</a:t>
            </a:r>
            <a:endParaRPr sz="1400" dirty="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solidFill>
                  <a:srgbClr val="BA2B36"/>
                </a:solidFill>
                <a:latin typeface="Arial Narrow"/>
                <a:cs typeface="Arial Narrow"/>
                <a:hlinkClick r:id="rId5"/>
              </a:rPr>
              <a:t>a.franco@serconsrus.com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65997" y="2582036"/>
            <a:ext cx="2356485" cy="213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50" dirty="0">
                <a:solidFill>
                  <a:srgbClr val="BA2B36"/>
                </a:solidFill>
                <a:latin typeface="Arial"/>
                <a:cs typeface="Arial"/>
              </a:rPr>
              <a:t>C</a:t>
            </a:r>
            <a:r>
              <a:rPr sz="4000" b="1" spc="-545" dirty="0">
                <a:solidFill>
                  <a:srgbClr val="BA2B36"/>
                </a:solidFill>
                <a:latin typeface="Arial"/>
                <a:cs typeface="Arial"/>
              </a:rPr>
              <a:t>O</a:t>
            </a:r>
            <a:r>
              <a:rPr sz="4000" b="1" spc="-550" dirty="0">
                <a:solidFill>
                  <a:srgbClr val="BA2B36"/>
                </a:solidFill>
                <a:latin typeface="Arial"/>
                <a:cs typeface="Arial"/>
              </a:rPr>
              <a:t>N</a:t>
            </a:r>
            <a:r>
              <a:rPr sz="4000" b="1" spc="-855" dirty="0">
                <a:solidFill>
                  <a:srgbClr val="BA2B36"/>
                </a:solidFill>
                <a:latin typeface="Arial"/>
                <a:cs typeface="Arial"/>
              </a:rPr>
              <a:t>T</a:t>
            </a:r>
            <a:r>
              <a:rPr sz="4000" b="1" spc="-550" dirty="0">
                <a:solidFill>
                  <a:srgbClr val="BA2B36"/>
                </a:solidFill>
                <a:latin typeface="Arial"/>
                <a:cs typeface="Arial"/>
              </a:rPr>
              <a:t>A</a:t>
            </a:r>
            <a:r>
              <a:rPr sz="4000" b="1" spc="-540" dirty="0">
                <a:solidFill>
                  <a:srgbClr val="BA2B36"/>
                </a:solidFill>
                <a:latin typeface="Arial"/>
                <a:cs typeface="Arial"/>
              </a:rPr>
              <a:t>C</a:t>
            </a:r>
            <a:r>
              <a:rPr sz="4000" b="1" spc="-555" dirty="0">
                <a:solidFill>
                  <a:srgbClr val="BA2B36"/>
                </a:solidFill>
                <a:latin typeface="Arial"/>
                <a:cs typeface="Arial"/>
              </a:rPr>
              <a:t>T</a:t>
            </a:r>
            <a:r>
              <a:rPr sz="4000" b="1" spc="-30" dirty="0">
                <a:solidFill>
                  <a:srgbClr val="BA2B36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  <a:p>
            <a:pPr marR="55880" algn="ctr">
              <a:lnSpc>
                <a:spcPct val="100000"/>
              </a:lnSpc>
              <a:spcBef>
                <a:spcPts val="1720"/>
              </a:spcBef>
            </a:pPr>
            <a:r>
              <a:rPr sz="1400" spc="-10" dirty="0">
                <a:latin typeface="Arial Narrow"/>
                <a:cs typeface="Arial Narrow"/>
              </a:rPr>
              <a:t>Italia</a:t>
            </a:r>
            <a:endParaRPr sz="1400">
              <a:latin typeface="Arial Narrow"/>
              <a:cs typeface="Arial Narrow"/>
            </a:endParaRPr>
          </a:p>
          <a:p>
            <a:pPr marR="57785" algn="ctr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Piazza</a:t>
            </a:r>
            <a:r>
              <a:rPr sz="1400" spc="17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Della</a:t>
            </a:r>
            <a:r>
              <a:rPr sz="1400" spc="204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Repubblica,</a:t>
            </a:r>
            <a:r>
              <a:rPr sz="1400" spc="160" dirty="0">
                <a:latin typeface="Arial Narrow"/>
                <a:cs typeface="Arial Narrow"/>
              </a:rPr>
              <a:t> </a:t>
            </a:r>
            <a:r>
              <a:rPr sz="1400" spc="30" dirty="0">
                <a:latin typeface="Arial Narrow"/>
                <a:cs typeface="Arial Narrow"/>
              </a:rPr>
              <a:t>32</a:t>
            </a:r>
            <a:endParaRPr sz="1400">
              <a:latin typeface="Arial Narrow"/>
              <a:cs typeface="Arial Narrow"/>
            </a:endParaRPr>
          </a:p>
          <a:p>
            <a:pPr marR="58419" algn="ctr">
              <a:lnSpc>
                <a:spcPct val="100000"/>
              </a:lnSpc>
            </a:pPr>
            <a:r>
              <a:rPr sz="1400" spc="60" dirty="0">
                <a:latin typeface="Arial Narrow"/>
                <a:cs typeface="Arial Narrow"/>
              </a:rPr>
              <a:t>20124</a:t>
            </a:r>
            <a:r>
              <a:rPr sz="1400" spc="4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Milano</a:t>
            </a:r>
            <a:endParaRPr sz="1400">
              <a:latin typeface="Arial Narrow"/>
              <a:cs typeface="Arial Narrow"/>
            </a:endParaRPr>
          </a:p>
          <a:p>
            <a:pPr marR="61594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Narrow"/>
                <a:cs typeface="Arial Narrow"/>
              </a:rPr>
              <a:t>+39</a:t>
            </a:r>
            <a:r>
              <a:rPr sz="1400" spc="90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02</a:t>
            </a:r>
            <a:r>
              <a:rPr sz="1400" spc="110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8001</a:t>
            </a:r>
            <a:r>
              <a:rPr sz="1400" spc="90" dirty="0">
                <a:latin typeface="Arial Narrow"/>
                <a:cs typeface="Arial Narrow"/>
              </a:rPr>
              <a:t> </a:t>
            </a:r>
            <a:r>
              <a:rPr sz="1400" spc="35" dirty="0">
                <a:latin typeface="Arial Narrow"/>
                <a:cs typeface="Arial Narrow"/>
              </a:rPr>
              <a:t>2140</a:t>
            </a:r>
            <a:endParaRPr sz="1400">
              <a:latin typeface="Arial Narrow"/>
              <a:cs typeface="Arial Narrow"/>
            </a:endParaRPr>
          </a:p>
          <a:p>
            <a:pPr marR="61594" algn="ctr">
              <a:lnSpc>
                <a:spcPct val="100000"/>
              </a:lnSpc>
            </a:pPr>
            <a:r>
              <a:rPr sz="1400" dirty="0">
                <a:latin typeface="Arial Narrow"/>
                <a:cs typeface="Arial Narrow"/>
              </a:rPr>
              <a:t>+39</a:t>
            </a:r>
            <a:r>
              <a:rPr sz="1400" spc="90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02</a:t>
            </a:r>
            <a:r>
              <a:rPr sz="1400" spc="110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8001</a:t>
            </a:r>
            <a:r>
              <a:rPr sz="1400" spc="90" dirty="0">
                <a:latin typeface="Arial Narrow"/>
                <a:cs typeface="Arial Narrow"/>
              </a:rPr>
              <a:t> </a:t>
            </a:r>
            <a:r>
              <a:rPr sz="1400" spc="35" dirty="0">
                <a:latin typeface="Arial Narrow"/>
                <a:cs typeface="Arial Narrow"/>
              </a:rPr>
              <a:t>2141</a:t>
            </a:r>
            <a:endParaRPr sz="1400">
              <a:latin typeface="Arial Narrow"/>
              <a:cs typeface="Arial Narrow"/>
            </a:endParaRPr>
          </a:p>
          <a:p>
            <a:pPr marR="55880" algn="ctr">
              <a:lnSpc>
                <a:spcPct val="100000"/>
              </a:lnSpc>
            </a:pPr>
            <a:r>
              <a:rPr sz="1400" spc="45" dirty="0">
                <a:latin typeface="Arial Narrow"/>
                <a:cs typeface="Arial Narrow"/>
                <a:hlinkClick r:id="rId6"/>
              </a:rPr>
              <a:t>www.serconsrus.com/it/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31147" y="1869914"/>
            <a:ext cx="2437130" cy="2455545"/>
            <a:chOff x="931147" y="1869914"/>
            <a:chExt cx="2437130" cy="245554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1147" y="1869914"/>
              <a:ext cx="2436909" cy="24552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6028" y="1915667"/>
              <a:ext cx="2272284" cy="22997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66978" y="1896617"/>
              <a:ext cx="2310765" cy="2338070"/>
            </a:xfrm>
            <a:custGeom>
              <a:avLst/>
              <a:gdLst/>
              <a:ahLst/>
              <a:cxnLst/>
              <a:rect l="l" t="t" r="r" b="b"/>
              <a:pathLst>
                <a:path w="2310765" h="2338070">
                  <a:moveTo>
                    <a:pt x="0" y="2337816"/>
                  </a:moveTo>
                  <a:lnTo>
                    <a:pt x="2310384" y="2337816"/>
                  </a:lnTo>
                  <a:lnTo>
                    <a:pt x="2310384" y="0"/>
                  </a:lnTo>
                  <a:lnTo>
                    <a:pt x="0" y="0"/>
                  </a:lnTo>
                  <a:lnTo>
                    <a:pt x="0" y="23378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162038" y="1869914"/>
            <a:ext cx="2595880" cy="2455545"/>
            <a:chOff x="4162038" y="1869914"/>
            <a:chExt cx="2595880" cy="245554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2038" y="1869914"/>
              <a:ext cx="2595382" cy="24552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6907" y="1915667"/>
              <a:ext cx="2430780" cy="229971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197857" y="1896617"/>
              <a:ext cx="2468880" cy="2338070"/>
            </a:xfrm>
            <a:custGeom>
              <a:avLst/>
              <a:gdLst/>
              <a:ahLst/>
              <a:cxnLst/>
              <a:rect l="l" t="t" r="r" b="b"/>
              <a:pathLst>
                <a:path w="2468879" h="2338070">
                  <a:moveTo>
                    <a:pt x="0" y="2337816"/>
                  </a:moveTo>
                  <a:lnTo>
                    <a:pt x="2468880" y="2337816"/>
                  </a:lnTo>
                  <a:lnTo>
                    <a:pt x="2468880" y="0"/>
                  </a:lnTo>
                  <a:lnTo>
                    <a:pt x="0" y="0"/>
                  </a:lnTo>
                  <a:lnTo>
                    <a:pt x="0" y="2337816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6095" y="1903755"/>
            <a:ext cx="5151755" cy="55054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600" b="1" dirty="0">
                <a:latin typeface="Arial Narrow"/>
                <a:cs typeface="Arial Narrow"/>
              </a:rPr>
              <a:t>The</a:t>
            </a:r>
            <a:r>
              <a:rPr sz="1600" b="1" spc="3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LIST</a:t>
            </a:r>
            <a:r>
              <a:rPr sz="1600" b="1" spc="3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of</a:t>
            </a:r>
            <a:r>
              <a:rPr sz="1600" b="1" spc="34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product</a:t>
            </a:r>
            <a:r>
              <a:rPr sz="1600" b="1" spc="34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categories</a:t>
            </a:r>
            <a:r>
              <a:rPr sz="1600" b="1" spc="36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subject</a:t>
            </a:r>
            <a:r>
              <a:rPr sz="1600" b="1" spc="35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to</a:t>
            </a:r>
            <a:r>
              <a:rPr sz="1600" b="1" spc="35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CCC</a:t>
            </a:r>
            <a:r>
              <a:rPr sz="1600" b="1" spc="345" dirty="0">
                <a:latin typeface="Arial Narrow"/>
                <a:cs typeface="Arial Narrow"/>
              </a:rPr>
              <a:t> </a:t>
            </a:r>
            <a:r>
              <a:rPr sz="1600" b="1" spc="-10" dirty="0">
                <a:latin typeface="Arial Narrow"/>
                <a:cs typeface="Arial Narrow"/>
              </a:rPr>
              <a:t>certification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600" spc="50" dirty="0">
                <a:latin typeface="Arial Narrow"/>
                <a:cs typeface="Arial Narrow"/>
              </a:rPr>
              <a:t>issued</a:t>
            </a:r>
            <a:r>
              <a:rPr sz="1600" spc="75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by</a:t>
            </a:r>
            <a:r>
              <a:rPr sz="1600" spc="9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the</a:t>
            </a:r>
            <a:r>
              <a:rPr sz="1600" spc="75" dirty="0">
                <a:latin typeface="Arial Narrow"/>
                <a:cs typeface="Arial Narrow"/>
              </a:rPr>
              <a:t> </a:t>
            </a:r>
            <a:r>
              <a:rPr sz="1600" spc="45" dirty="0">
                <a:latin typeface="Arial Narrow"/>
                <a:cs typeface="Arial Narrow"/>
              </a:rPr>
              <a:t>Competent</a:t>
            </a:r>
            <a:r>
              <a:rPr sz="1600" spc="55" dirty="0">
                <a:latin typeface="Arial Narrow"/>
                <a:cs typeface="Arial Narrow"/>
              </a:rPr>
              <a:t> </a:t>
            </a:r>
            <a:r>
              <a:rPr sz="1600" spc="60" dirty="0">
                <a:latin typeface="Arial Narrow"/>
                <a:cs typeface="Arial Narrow"/>
              </a:rPr>
              <a:t>Authority</a:t>
            </a:r>
            <a:r>
              <a:rPr sz="1600" spc="70" dirty="0">
                <a:latin typeface="Arial Narrow"/>
                <a:cs typeface="Arial Narrow"/>
              </a:rPr>
              <a:t> (13</a:t>
            </a:r>
            <a:r>
              <a:rPr sz="1600" spc="10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categories):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6095" y="2530880"/>
            <a:ext cx="5154295" cy="36779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Electrical</a:t>
            </a:r>
            <a:r>
              <a:rPr sz="1600" spc="235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wires</a:t>
            </a:r>
            <a:r>
              <a:rPr sz="1600" spc="2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and</a:t>
            </a:r>
            <a:r>
              <a:rPr sz="1600" spc="21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cables</a:t>
            </a:r>
            <a:endParaRPr sz="16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69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50" dirty="0">
                <a:latin typeface="Arial Narrow"/>
                <a:cs typeface="Arial Narrow"/>
              </a:rPr>
              <a:t>Automatic</a:t>
            </a:r>
            <a:r>
              <a:rPr sz="1600" spc="395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circuit</a:t>
            </a:r>
            <a:r>
              <a:rPr sz="1600" spc="39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breakers,</a:t>
            </a:r>
            <a:r>
              <a:rPr sz="1600" spc="38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electrical</a:t>
            </a:r>
            <a:r>
              <a:rPr sz="1600" spc="380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protection</a:t>
            </a:r>
            <a:r>
              <a:rPr sz="1600" spc="38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devices</a:t>
            </a:r>
            <a:r>
              <a:rPr sz="1600" spc="390" dirty="0">
                <a:latin typeface="Arial Narrow"/>
                <a:cs typeface="Arial Narrow"/>
              </a:rPr>
              <a:t> </a:t>
            </a:r>
            <a:r>
              <a:rPr sz="1600" spc="60" dirty="0">
                <a:latin typeface="Arial Narrow"/>
                <a:cs typeface="Arial Narrow"/>
              </a:rPr>
              <a:t>or </a:t>
            </a:r>
            <a:r>
              <a:rPr sz="1600" dirty="0">
                <a:latin typeface="Arial Narrow"/>
                <a:cs typeface="Arial Narrow"/>
              </a:rPr>
              <a:t>electrical</a:t>
            </a:r>
            <a:r>
              <a:rPr sz="1600" spc="70" dirty="0">
                <a:latin typeface="Arial Narrow"/>
                <a:cs typeface="Arial Narrow"/>
              </a:rPr>
              <a:t>  </a:t>
            </a:r>
            <a:r>
              <a:rPr sz="1600" spc="45" dirty="0">
                <a:latin typeface="Arial Narrow"/>
                <a:cs typeface="Arial Narrow"/>
              </a:rPr>
              <a:t>connection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50" dirty="0">
                <a:latin typeface="Arial Narrow"/>
                <a:cs typeface="Arial Narrow"/>
              </a:rPr>
              <a:t>Household</a:t>
            </a:r>
            <a:r>
              <a:rPr sz="1600" spc="10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appliances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Electronic</a:t>
            </a:r>
            <a:r>
              <a:rPr sz="1600" spc="28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safety</a:t>
            </a:r>
            <a:r>
              <a:rPr sz="1600" spc="254" dirty="0">
                <a:latin typeface="Arial Narrow"/>
                <a:cs typeface="Arial Narrow"/>
              </a:rPr>
              <a:t> </a:t>
            </a:r>
            <a:r>
              <a:rPr sz="1600" spc="65" dirty="0">
                <a:latin typeface="Arial Narrow"/>
                <a:cs typeface="Arial Narrow"/>
              </a:rPr>
              <a:t>products</a:t>
            </a:r>
            <a:r>
              <a:rPr sz="1600" spc="28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and</a:t>
            </a:r>
            <a:r>
              <a:rPr sz="1600" spc="260" dirty="0">
                <a:latin typeface="Arial Narrow"/>
                <a:cs typeface="Arial Narrow"/>
              </a:rPr>
              <a:t> </a:t>
            </a:r>
            <a:r>
              <a:rPr sz="1600" spc="35" dirty="0">
                <a:latin typeface="Arial Narrow"/>
                <a:cs typeface="Arial Narrow"/>
              </a:rPr>
              <a:t>accessories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55" dirty="0">
                <a:latin typeface="Arial Narrow"/>
                <a:cs typeface="Arial Narrow"/>
              </a:rPr>
              <a:t>lighting</a:t>
            </a:r>
            <a:r>
              <a:rPr sz="1600" spc="85" dirty="0">
                <a:latin typeface="Arial Narrow"/>
                <a:cs typeface="Arial Narrow"/>
              </a:rPr>
              <a:t> </a:t>
            </a:r>
            <a:r>
              <a:rPr sz="1600" spc="45" dirty="0">
                <a:latin typeface="Arial Narrow"/>
                <a:cs typeface="Arial Narrow"/>
              </a:rPr>
              <a:t>fixtures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45" dirty="0">
                <a:latin typeface="Arial Narrow"/>
                <a:cs typeface="Arial Narrow"/>
              </a:rPr>
              <a:t>Agricultural</a:t>
            </a:r>
            <a:r>
              <a:rPr sz="1600" spc="16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machinery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Fire</a:t>
            </a:r>
            <a:r>
              <a:rPr sz="1600" spc="130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fighting</a:t>
            </a:r>
            <a:r>
              <a:rPr sz="1600" spc="145" dirty="0">
                <a:latin typeface="Arial Narrow"/>
                <a:cs typeface="Arial Narrow"/>
              </a:rPr>
              <a:t> </a:t>
            </a:r>
            <a:r>
              <a:rPr sz="1600" spc="60" dirty="0">
                <a:latin typeface="Arial Narrow"/>
                <a:cs typeface="Arial Narrow"/>
              </a:rPr>
              <a:t>equipment</a:t>
            </a:r>
            <a:r>
              <a:rPr sz="1600" spc="10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and</a:t>
            </a:r>
            <a:r>
              <a:rPr sz="1600" spc="11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equipment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45" dirty="0">
                <a:latin typeface="Arial Narrow"/>
                <a:cs typeface="Arial Narrow"/>
              </a:rPr>
              <a:t>personal</a:t>
            </a:r>
            <a:r>
              <a:rPr sz="1600" spc="175" dirty="0">
                <a:latin typeface="Arial Narrow"/>
                <a:cs typeface="Arial Narrow"/>
              </a:rPr>
              <a:t> </a:t>
            </a:r>
            <a:r>
              <a:rPr sz="1600" spc="60" dirty="0">
                <a:latin typeface="Arial Narrow"/>
                <a:cs typeface="Arial Narrow"/>
              </a:rPr>
              <a:t>protection</a:t>
            </a:r>
            <a:r>
              <a:rPr sz="1600" spc="15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and</a:t>
            </a:r>
            <a:r>
              <a:rPr sz="1600" spc="15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safety</a:t>
            </a:r>
            <a:r>
              <a:rPr sz="1600" spc="160" dirty="0">
                <a:latin typeface="Arial Narrow"/>
                <a:cs typeface="Arial Narrow"/>
              </a:rPr>
              <a:t> </a:t>
            </a:r>
            <a:r>
              <a:rPr sz="1600" spc="55" dirty="0">
                <a:latin typeface="Arial Narrow"/>
                <a:cs typeface="Arial Narrow"/>
              </a:rPr>
              <a:t>products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55" dirty="0">
                <a:latin typeface="Arial Narrow"/>
                <a:cs typeface="Arial Narrow"/>
              </a:rPr>
              <a:t>Construction</a:t>
            </a:r>
            <a:r>
              <a:rPr sz="1600" spc="65" dirty="0">
                <a:latin typeface="Arial Narrow"/>
                <a:cs typeface="Arial Narrow"/>
              </a:rPr>
              <a:t> </a:t>
            </a:r>
            <a:r>
              <a:rPr sz="1600" spc="35" dirty="0">
                <a:latin typeface="Arial Narrow"/>
                <a:cs typeface="Arial Narrow"/>
              </a:rPr>
              <a:t>materials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65" dirty="0">
                <a:latin typeface="Arial Narrow"/>
                <a:cs typeface="Arial Narrow"/>
              </a:rPr>
              <a:t>products</a:t>
            </a:r>
            <a:r>
              <a:rPr sz="1600" spc="75" dirty="0">
                <a:latin typeface="Arial Narrow"/>
                <a:cs typeface="Arial Narrow"/>
              </a:rPr>
              <a:t> for</a:t>
            </a:r>
            <a:r>
              <a:rPr sz="1600" spc="80" dirty="0">
                <a:latin typeface="Arial Narrow"/>
                <a:cs typeface="Arial Narrow"/>
              </a:rPr>
              <a:t> </a:t>
            </a:r>
            <a:r>
              <a:rPr sz="1600" spc="40" dirty="0">
                <a:latin typeface="Arial Narrow"/>
                <a:cs typeface="Arial Narrow"/>
              </a:rPr>
              <a:t>children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55" dirty="0">
                <a:latin typeface="Arial Narrow"/>
                <a:cs typeface="Arial Narrow"/>
              </a:rPr>
              <a:t>explosion-</a:t>
            </a:r>
            <a:r>
              <a:rPr sz="1600" spc="70" dirty="0">
                <a:latin typeface="Arial Narrow"/>
                <a:cs typeface="Arial Narrow"/>
              </a:rPr>
              <a:t>proof</a:t>
            </a:r>
            <a:r>
              <a:rPr sz="1600" spc="20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electrical</a:t>
            </a:r>
            <a:r>
              <a:rPr sz="1600" spc="260" dirty="0">
                <a:latin typeface="Arial Narrow"/>
                <a:cs typeface="Arial Narrow"/>
              </a:rPr>
              <a:t> </a:t>
            </a:r>
            <a:r>
              <a:rPr sz="1600" spc="60" dirty="0">
                <a:latin typeface="Arial Narrow"/>
                <a:cs typeface="Arial Narrow"/>
              </a:rPr>
              <a:t>equipment</a:t>
            </a:r>
            <a:r>
              <a:rPr sz="1600" spc="18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(ATEX)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50" dirty="0">
                <a:latin typeface="Arial Narrow"/>
                <a:cs typeface="Arial Narrow"/>
              </a:rPr>
              <a:t>Household</a:t>
            </a:r>
            <a:r>
              <a:rPr sz="1600" spc="26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gas-</a:t>
            </a:r>
            <a:r>
              <a:rPr sz="1600" dirty="0">
                <a:latin typeface="Arial Narrow"/>
                <a:cs typeface="Arial Narrow"/>
              </a:rPr>
              <a:t>operated</a:t>
            </a:r>
            <a:r>
              <a:rPr sz="1600" spc="28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appliances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50" dirty="0">
                <a:latin typeface="Arial Narrow"/>
                <a:cs typeface="Arial Narrow"/>
              </a:rPr>
              <a:t>Automobiles</a:t>
            </a:r>
            <a:r>
              <a:rPr sz="1600" spc="16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and</a:t>
            </a:r>
            <a:r>
              <a:rPr sz="1600" spc="135" dirty="0">
                <a:latin typeface="Arial Narrow"/>
                <a:cs typeface="Arial Narrow"/>
              </a:rPr>
              <a:t> </a:t>
            </a:r>
            <a:r>
              <a:rPr sz="1600" spc="35" dirty="0">
                <a:latin typeface="Arial Narrow"/>
                <a:cs typeface="Arial Narrow"/>
              </a:rPr>
              <a:t>accessories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0428" y="1860956"/>
            <a:ext cx="5003800" cy="810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5"/>
              </a:spcBef>
            </a:pPr>
            <a:r>
              <a:rPr sz="1600" b="1" dirty="0">
                <a:latin typeface="Arial Narrow"/>
                <a:cs typeface="Arial Narrow"/>
              </a:rPr>
              <a:t>The</a:t>
            </a:r>
            <a:r>
              <a:rPr sz="1600" b="1" spc="37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LIST</a:t>
            </a:r>
            <a:r>
              <a:rPr sz="1600" b="1" spc="38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of</a:t>
            </a:r>
            <a:r>
              <a:rPr sz="1600" b="1" spc="36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product</a:t>
            </a:r>
            <a:r>
              <a:rPr sz="1600" b="1" spc="37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categories</a:t>
            </a:r>
            <a:r>
              <a:rPr sz="1600" b="1" spc="39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subject</a:t>
            </a:r>
            <a:r>
              <a:rPr sz="1600" b="1" spc="38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to</a:t>
            </a:r>
            <a:r>
              <a:rPr sz="1600" b="1" spc="37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confirmation</a:t>
            </a:r>
            <a:r>
              <a:rPr sz="1600" b="1" spc="385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of </a:t>
            </a:r>
            <a:r>
              <a:rPr sz="1600" b="1" dirty="0">
                <a:latin typeface="Arial Narrow"/>
                <a:cs typeface="Arial Narrow"/>
              </a:rPr>
              <a:t>compliance</a:t>
            </a:r>
            <a:r>
              <a:rPr sz="1600" b="1" spc="49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with</a:t>
            </a:r>
            <a:r>
              <a:rPr sz="1600" b="1" spc="49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the</a:t>
            </a:r>
            <a:r>
              <a:rPr sz="1600" b="1" spc="47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declaration</a:t>
            </a:r>
            <a:r>
              <a:rPr sz="1600" b="1" spc="70" dirty="0">
                <a:latin typeface="Arial Narrow"/>
                <a:cs typeface="Arial Narrow"/>
              </a:rPr>
              <a:t>  </a:t>
            </a:r>
            <a:r>
              <a:rPr sz="1600" spc="75" dirty="0">
                <a:latin typeface="Arial Narrow"/>
                <a:cs typeface="Arial Narrow"/>
              </a:rPr>
              <a:t>(7</a:t>
            </a:r>
            <a:r>
              <a:rPr sz="1600" spc="49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categories,</a:t>
            </a:r>
            <a:r>
              <a:rPr sz="1600" spc="490" dirty="0">
                <a:latin typeface="Arial Narrow"/>
                <a:cs typeface="Arial Narrow"/>
              </a:rPr>
              <a:t> </a:t>
            </a:r>
            <a:r>
              <a:rPr sz="1600" spc="65" dirty="0">
                <a:latin typeface="Arial Narrow"/>
                <a:cs typeface="Arial Narrow"/>
              </a:rPr>
              <a:t>9</a:t>
            </a:r>
            <a:r>
              <a:rPr sz="1600" spc="49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types</a:t>
            </a:r>
            <a:r>
              <a:rPr sz="1600" spc="65" dirty="0">
                <a:latin typeface="Arial Narrow"/>
                <a:cs typeface="Arial Narrow"/>
              </a:rPr>
              <a:t>  </a:t>
            </a:r>
            <a:r>
              <a:rPr sz="1600" spc="50" dirty="0">
                <a:latin typeface="Arial Narrow"/>
                <a:cs typeface="Arial Narrow"/>
              </a:rPr>
              <a:t>of </a:t>
            </a:r>
            <a:r>
              <a:rPr sz="1600" spc="55" dirty="0">
                <a:latin typeface="Arial Narrow"/>
                <a:cs typeface="Arial Narrow"/>
              </a:rPr>
              <a:t>products)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0428" y="2765551"/>
            <a:ext cx="5001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54965" algn="l"/>
                <a:tab pos="355600" algn="l"/>
                <a:tab pos="1370330" algn="l"/>
                <a:tab pos="2069464" algn="l"/>
                <a:tab pos="3021330" algn="l"/>
                <a:tab pos="3945890" algn="l"/>
                <a:tab pos="4763135" algn="l"/>
              </a:tabLst>
            </a:pPr>
            <a:r>
              <a:rPr sz="1600" spc="40" dirty="0">
                <a:latin typeface="Arial Narrow"/>
                <a:cs typeface="Arial Narrow"/>
              </a:rPr>
              <a:t>Automatic</a:t>
            </a:r>
            <a:r>
              <a:rPr sz="1600" dirty="0">
                <a:latin typeface="Arial Narrow"/>
                <a:cs typeface="Arial Narrow"/>
              </a:rPr>
              <a:t>	</a:t>
            </a:r>
            <a:r>
              <a:rPr sz="1600" spc="45" dirty="0">
                <a:latin typeface="Arial Narrow"/>
                <a:cs typeface="Arial Narrow"/>
              </a:rPr>
              <a:t>circuit</a:t>
            </a:r>
            <a:r>
              <a:rPr sz="1600" dirty="0">
                <a:latin typeface="Arial Narrow"/>
                <a:cs typeface="Arial Narrow"/>
              </a:rPr>
              <a:t>	</a:t>
            </a:r>
            <a:r>
              <a:rPr sz="1600" spc="-10" dirty="0">
                <a:latin typeface="Arial Narrow"/>
                <a:cs typeface="Arial Narrow"/>
              </a:rPr>
              <a:t>breakers,</a:t>
            </a:r>
            <a:r>
              <a:rPr sz="1600" dirty="0">
                <a:latin typeface="Arial Narrow"/>
                <a:cs typeface="Arial Narrow"/>
              </a:rPr>
              <a:t>	</a:t>
            </a:r>
            <a:r>
              <a:rPr sz="1600" spc="-10" dirty="0">
                <a:latin typeface="Arial Narrow"/>
                <a:cs typeface="Arial Narrow"/>
              </a:rPr>
              <a:t>electrical</a:t>
            </a:r>
            <a:r>
              <a:rPr sz="1600" dirty="0">
                <a:latin typeface="Arial Narrow"/>
                <a:cs typeface="Arial Narrow"/>
              </a:rPr>
              <a:t>	</a:t>
            </a:r>
            <a:r>
              <a:rPr sz="1600" spc="-10" dirty="0">
                <a:latin typeface="Arial Narrow"/>
                <a:cs typeface="Arial Narrow"/>
              </a:rPr>
              <a:t>devices</a:t>
            </a:r>
            <a:r>
              <a:rPr sz="1600" dirty="0">
                <a:latin typeface="Arial Narrow"/>
                <a:cs typeface="Arial Narrow"/>
              </a:rPr>
              <a:t>	</a:t>
            </a:r>
            <a:r>
              <a:rPr sz="1600" spc="45" dirty="0">
                <a:latin typeface="Arial Narrow"/>
                <a:cs typeface="Arial Narrow"/>
              </a:rPr>
              <a:t>for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0428" y="3008782"/>
            <a:ext cx="3019425" cy="18516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229"/>
              </a:spcBef>
            </a:pPr>
            <a:r>
              <a:rPr sz="1600" spc="55" dirty="0">
                <a:latin typeface="Arial Narrow"/>
                <a:cs typeface="Arial Narrow"/>
              </a:rPr>
              <a:t>connection</a:t>
            </a:r>
            <a:r>
              <a:rPr sz="1600" spc="90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protection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70" dirty="0">
                <a:latin typeface="Arial Narrow"/>
                <a:cs typeface="Arial Narrow"/>
              </a:rPr>
              <a:t>Low</a:t>
            </a:r>
            <a:r>
              <a:rPr sz="1600" spc="30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voltage</a:t>
            </a:r>
            <a:r>
              <a:rPr sz="1600" spc="29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electrical</a:t>
            </a:r>
            <a:r>
              <a:rPr sz="1600" spc="32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appliances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70" dirty="0">
                <a:latin typeface="Arial Narrow"/>
                <a:cs typeface="Arial Narrow"/>
              </a:rPr>
              <a:t>Low</a:t>
            </a:r>
            <a:r>
              <a:rPr sz="1600" spc="75" dirty="0">
                <a:latin typeface="Arial Narrow"/>
                <a:cs typeface="Arial Narrow"/>
              </a:rPr>
              <a:t> </a:t>
            </a:r>
            <a:r>
              <a:rPr sz="1600" spc="70" dirty="0">
                <a:latin typeface="Arial Narrow"/>
                <a:cs typeface="Arial Narrow"/>
              </a:rPr>
              <a:t>power</a:t>
            </a:r>
            <a:r>
              <a:rPr sz="1600" spc="55" dirty="0">
                <a:latin typeface="Arial Narrow"/>
                <a:cs typeface="Arial Narrow"/>
              </a:rPr>
              <a:t> </a:t>
            </a:r>
            <a:r>
              <a:rPr sz="1600" spc="70" dirty="0">
                <a:latin typeface="Arial Narrow"/>
                <a:cs typeface="Arial Narrow"/>
              </a:rPr>
              <a:t>motors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Electric</a:t>
            </a:r>
            <a:r>
              <a:rPr sz="1600" spc="225" dirty="0">
                <a:latin typeface="Arial Narrow"/>
                <a:cs typeface="Arial Narrow"/>
              </a:rPr>
              <a:t> </a:t>
            </a:r>
            <a:r>
              <a:rPr sz="1600" spc="70" dirty="0">
                <a:latin typeface="Arial Narrow"/>
                <a:cs typeface="Arial Narrow"/>
              </a:rPr>
              <a:t>power</a:t>
            </a:r>
            <a:r>
              <a:rPr sz="1600" spc="215" dirty="0">
                <a:latin typeface="Arial Narrow"/>
                <a:cs typeface="Arial Narrow"/>
              </a:rPr>
              <a:t> </a:t>
            </a:r>
            <a:r>
              <a:rPr sz="1600" spc="50" dirty="0">
                <a:latin typeface="Arial Narrow"/>
                <a:cs typeface="Arial Narrow"/>
              </a:rPr>
              <a:t>tools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Welding</a:t>
            </a:r>
            <a:r>
              <a:rPr sz="1600" spc="35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machines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45" dirty="0">
                <a:latin typeface="Arial Narrow"/>
                <a:cs typeface="Arial Narrow"/>
              </a:rPr>
              <a:t>Compressors</a:t>
            </a:r>
            <a:endParaRPr sz="16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45" dirty="0">
                <a:latin typeface="Arial Narrow"/>
                <a:cs typeface="Arial Narrow"/>
              </a:rPr>
              <a:t>Accessories</a:t>
            </a:r>
            <a:r>
              <a:rPr sz="1600" spc="225" dirty="0">
                <a:latin typeface="Arial Narrow"/>
                <a:cs typeface="Arial Narrow"/>
              </a:rPr>
              <a:t> </a:t>
            </a:r>
            <a:r>
              <a:rPr sz="1600" spc="75" dirty="0">
                <a:latin typeface="Arial Narrow"/>
                <a:cs typeface="Arial Narrow"/>
              </a:rPr>
              <a:t>for</a:t>
            </a:r>
            <a:r>
              <a:rPr sz="1600" spc="19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vehicle</a:t>
            </a:r>
            <a:r>
              <a:rPr sz="1600" spc="18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safety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19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6095" y="1033017"/>
            <a:ext cx="6449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CCC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China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Compulsory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Certification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4B30D73D-6B93-4835-BCD8-0001930B6B34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5677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CQC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China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Quality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Certification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4545" y="2353817"/>
            <a:ext cx="10996930" cy="36449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1731645" algn="l"/>
              </a:tabLst>
            </a:pPr>
            <a:r>
              <a:rPr sz="1800" spc="-10" dirty="0">
                <a:latin typeface="Arial Narrow"/>
                <a:cs typeface="Arial Narrow"/>
              </a:rPr>
              <a:t>CQC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Certificate</a:t>
            </a:r>
            <a:r>
              <a:rPr sz="1800" spc="30" dirty="0">
                <a:latin typeface="Arial Narrow"/>
                <a:cs typeface="Arial Narrow"/>
              </a:rPr>
              <a:t> </a:t>
            </a:r>
            <a:r>
              <a:rPr sz="1800" spc="15" dirty="0">
                <a:latin typeface="Arial Narrow"/>
                <a:cs typeface="Arial Narrow"/>
              </a:rPr>
              <a:t>is</a:t>
            </a:r>
            <a:r>
              <a:rPr sz="1800" dirty="0">
                <a:latin typeface="Arial Narrow"/>
                <a:cs typeface="Arial Narrow"/>
              </a:rPr>
              <a:t>	</a:t>
            </a:r>
            <a:r>
              <a:rPr sz="1800" b="1" dirty="0">
                <a:latin typeface="Arial Narrow"/>
                <a:cs typeface="Arial Narrow"/>
              </a:rPr>
              <a:t>voluntary.</a:t>
            </a:r>
            <a:r>
              <a:rPr sz="1800" b="1" spc="1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Certificate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is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valid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for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spc="70" dirty="0">
                <a:latin typeface="Arial Narrow"/>
                <a:cs typeface="Arial Narrow"/>
              </a:rPr>
              <a:t>5</a:t>
            </a:r>
            <a:r>
              <a:rPr sz="1800" b="1" spc="95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years.</a:t>
            </a:r>
            <a:endParaRPr sz="1800">
              <a:latin typeface="Arial Narrow"/>
              <a:cs typeface="Arial Narrow"/>
            </a:endParaRPr>
          </a:p>
          <a:p>
            <a:pPr marL="12700" marR="13335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 Narrow"/>
                <a:cs typeface="Arial Narrow"/>
              </a:rPr>
              <a:t>The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procedure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requires</a:t>
            </a:r>
            <a:r>
              <a:rPr sz="1800" spc="18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translation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this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document</a:t>
            </a:r>
            <a:r>
              <a:rPr sz="1800" b="1" spc="12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in</a:t>
            </a:r>
            <a:r>
              <a:rPr sz="1800" b="1" spc="13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Chinese:</a:t>
            </a:r>
            <a:r>
              <a:rPr sz="1800" b="1" spc="185" dirty="0">
                <a:latin typeface="Arial Narrow"/>
                <a:cs typeface="Arial Narrow"/>
              </a:rPr>
              <a:t>  </a:t>
            </a:r>
            <a:r>
              <a:rPr sz="1800" spc="55" dirty="0">
                <a:latin typeface="Arial Narrow"/>
                <a:cs typeface="Arial Narrow"/>
              </a:rPr>
              <a:t>User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Manual,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Technical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Sheets,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Nameplates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List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Components.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Arial Narrow"/>
                <a:cs typeface="Arial Narrow"/>
              </a:rPr>
              <a:t>This</a:t>
            </a:r>
            <a:r>
              <a:rPr sz="1800" b="1" spc="1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optional</a:t>
            </a:r>
            <a:r>
              <a:rPr sz="1800" b="1" spc="1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certification</a:t>
            </a:r>
            <a:r>
              <a:rPr sz="1800" b="1" spc="11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covers</a:t>
            </a:r>
            <a:r>
              <a:rPr sz="1800" b="1" spc="100" dirty="0">
                <a:latin typeface="Arial Narrow"/>
                <a:cs typeface="Arial Narrow"/>
              </a:rPr>
              <a:t> </a:t>
            </a:r>
            <a:r>
              <a:rPr sz="1800" b="1" spc="70" dirty="0">
                <a:latin typeface="Arial Narrow"/>
                <a:cs typeface="Arial Narrow"/>
              </a:rPr>
              <a:t>49</a:t>
            </a:r>
            <a:r>
              <a:rPr sz="1800" b="1" spc="10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products’</a:t>
            </a:r>
            <a:r>
              <a:rPr sz="1800" b="1" spc="9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categories</a:t>
            </a:r>
            <a:r>
              <a:rPr sz="1800" dirty="0">
                <a:latin typeface="Arial Narrow"/>
                <a:cs typeface="Arial Narrow"/>
              </a:rPr>
              <a:t>,</a:t>
            </a:r>
            <a:r>
              <a:rPr sz="1800" spc="155" dirty="0">
                <a:latin typeface="Arial Narrow"/>
                <a:cs typeface="Arial Narrow"/>
              </a:rPr>
              <a:t>  </a:t>
            </a:r>
            <a:r>
              <a:rPr sz="1800" spc="50" dirty="0">
                <a:latin typeface="Arial Narrow"/>
                <a:cs typeface="Arial Narrow"/>
              </a:rPr>
              <a:t>that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are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not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subjected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to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mandatory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CCC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35" dirty="0">
                <a:latin typeface="Arial Narrow"/>
                <a:cs typeface="Arial Narrow"/>
              </a:rPr>
              <a:t>Certification.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Arial Narrow"/>
                <a:cs typeface="Arial Narrow"/>
              </a:rPr>
              <a:t>Advantages</a:t>
            </a:r>
            <a:r>
              <a:rPr sz="1800" b="1" spc="125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demonstration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product</a:t>
            </a:r>
            <a:r>
              <a:rPr sz="1800" spc="18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compliance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with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Chinese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standards;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facilitation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customs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clearance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China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Arial Narrow"/>
                <a:cs typeface="Arial Narrow"/>
              </a:rPr>
              <a:t>Type</a:t>
            </a:r>
            <a:r>
              <a:rPr sz="1800" b="1" spc="7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8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products</a:t>
            </a:r>
            <a:r>
              <a:rPr sz="1800" b="1" spc="8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ROHS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equipments,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Materials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construction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finishing,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Non-</a:t>
            </a:r>
            <a:r>
              <a:rPr sz="1800" spc="50" dirty="0">
                <a:latin typeface="Arial Narrow"/>
                <a:cs typeface="Arial Narrow"/>
              </a:rPr>
              <a:t>electric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heating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appliances, </a:t>
            </a:r>
            <a:r>
              <a:rPr sz="1800" dirty="0">
                <a:latin typeface="Arial Narrow"/>
                <a:cs typeface="Arial Narrow"/>
              </a:rPr>
              <a:t>Ventilation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devices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(incl.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Valves)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heat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exchangers,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Pumps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compressors,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Air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conditioning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systems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heat </a:t>
            </a:r>
            <a:r>
              <a:rPr sz="1800" spc="75" dirty="0">
                <a:latin typeface="Arial Narrow"/>
                <a:cs typeface="Arial Narrow"/>
              </a:rPr>
              <a:t>pumps,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Equipment</a:t>
            </a:r>
            <a:r>
              <a:rPr sz="1800" spc="225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for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purification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liquids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gases,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General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machinery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accessories,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Electrical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tools</a:t>
            </a:r>
            <a:r>
              <a:rPr sz="1800" spc="229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and </a:t>
            </a:r>
            <a:r>
              <a:rPr sz="1800" dirty="0">
                <a:latin typeface="Arial Narrow"/>
                <a:cs typeface="Arial Narrow"/>
              </a:rPr>
              <a:t>accessories,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Electronic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equipment,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Machinery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equipment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for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pollution</a:t>
            </a:r>
            <a:r>
              <a:rPr sz="1800" spc="22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control,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Engines,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generators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accessories.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3859" y="1684020"/>
            <a:ext cx="1853476" cy="119024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20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910C5E2-EA4B-4F93-B002-B2D4BAFF5462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6095" y="1033017"/>
            <a:ext cx="5620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CCC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&amp;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CQC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certification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process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219" y="1917192"/>
            <a:ext cx="1541145" cy="925194"/>
          </a:xfrm>
          <a:custGeom>
            <a:avLst/>
            <a:gdLst/>
            <a:ahLst/>
            <a:cxnLst/>
            <a:rect l="l" t="t" r="r" b="b"/>
            <a:pathLst>
              <a:path w="1541145" h="925194">
                <a:moveTo>
                  <a:pt x="0" y="92456"/>
                </a:moveTo>
                <a:lnTo>
                  <a:pt x="7269" y="56471"/>
                </a:lnTo>
                <a:lnTo>
                  <a:pt x="27093" y="27082"/>
                </a:lnTo>
                <a:lnTo>
                  <a:pt x="56498" y="7266"/>
                </a:lnTo>
                <a:lnTo>
                  <a:pt x="92506" y="0"/>
                </a:lnTo>
                <a:lnTo>
                  <a:pt x="1448308" y="0"/>
                </a:lnTo>
                <a:lnTo>
                  <a:pt x="1484292" y="7266"/>
                </a:lnTo>
                <a:lnTo>
                  <a:pt x="1513681" y="27082"/>
                </a:lnTo>
                <a:lnTo>
                  <a:pt x="1533497" y="56471"/>
                </a:lnTo>
                <a:lnTo>
                  <a:pt x="1540764" y="92456"/>
                </a:lnTo>
                <a:lnTo>
                  <a:pt x="1540764" y="832612"/>
                </a:lnTo>
                <a:lnTo>
                  <a:pt x="1533497" y="868596"/>
                </a:lnTo>
                <a:lnTo>
                  <a:pt x="1513681" y="897985"/>
                </a:lnTo>
                <a:lnTo>
                  <a:pt x="1484292" y="917801"/>
                </a:lnTo>
                <a:lnTo>
                  <a:pt x="1448308" y="925068"/>
                </a:lnTo>
                <a:lnTo>
                  <a:pt x="92506" y="925068"/>
                </a:lnTo>
                <a:lnTo>
                  <a:pt x="56498" y="917801"/>
                </a:lnTo>
                <a:lnTo>
                  <a:pt x="27093" y="897985"/>
                </a:lnTo>
                <a:lnTo>
                  <a:pt x="7269" y="868596"/>
                </a:lnTo>
                <a:lnTo>
                  <a:pt x="0" y="832612"/>
                </a:lnTo>
                <a:lnTo>
                  <a:pt x="0" y="92456"/>
                </a:lnTo>
                <a:close/>
              </a:path>
            </a:pathLst>
          </a:custGeom>
          <a:ln w="12192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5266" y="2122779"/>
            <a:ext cx="1207770" cy="44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marR="5080" indent="-302260">
              <a:lnSpc>
                <a:spcPct val="126400"/>
              </a:lnSpc>
              <a:spcBef>
                <a:spcPts val="95"/>
              </a:spcBef>
            </a:pPr>
            <a:r>
              <a:rPr sz="1100" dirty="0">
                <a:latin typeface="Arial Narrow"/>
                <a:cs typeface="Arial Narrow"/>
              </a:rPr>
              <a:t>Product</a:t>
            </a:r>
            <a:r>
              <a:rPr sz="1100" spc="335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classification </a:t>
            </a:r>
            <a:r>
              <a:rPr sz="1100" spc="55" dirty="0">
                <a:latin typeface="Arial Narrow"/>
                <a:cs typeface="Arial Narrow"/>
              </a:rPr>
              <a:t>(1-</a:t>
            </a:r>
            <a:r>
              <a:rPr sz="1100" spc="50" dirty="0">
                <a:latin typeface="Arial Narrow"/>
                <a:cs typeface="Arial Narrow"/>
              </a:rPr>
              <a:t>2</a:t>
            </a:r>
            <a:r>
              <a:rPr sz="1100" spc="45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days)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93620" y="2188464"/>
            <a:ext cx="327660" cy="382905"/>
          </a:xfrm>
          <a:custGeom>
            <a:avLst/>
            <a:gdLst/>
            <a:ahLst/>
            <a:cxnLst/>
            <a:rect l="l" t="t" r="r" b="b"/>
            <a:pathLst>
              <a:path w="327660" h="382905">
                <a:moveTo>
                  <a:pt x="163830" y="0"/>
                </a:moveTo>
                <a:lnTo>
                  <a:pt x="163830" y="76453"/>
                </a:lnTo>
                <a:lnTo>
                  <a:pt x="0" y="76453"/>
                </a:lnTo>
                <a:lnTo>
                  <a:pt x="0" y="306070"/>
                </a:lnTo>
                <a:lnTo>
                  <a:pt x="163830" y="306070"/>
                </a:lnTo>
                <a:lnTo>
                  <a:pt x="163830" y="382524"/>
                </a:lnTo>
                <a:lnTo>
                  <a:pt x="327660" y="191262"/>
                </a:lnTo>
                <a:lnTo>
                  <a:pt x="16383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5204" y="1917192"/>
            <a:ext cx="1541145" cy="925194"/>
          </a:xfrm>
          <a:custGeom>
            <a:avLst/>
            <a:gdLst/>
            <a:ahLst/>
            <a:cxnLst/>
            <a:rect l="l" t="t" r="r" b="b"/>
            <a:pathLst>
              <a:path w="1541145" h="925194">
                <a:moveTo>
                  <a:pt x="0" y="92456"/>
                </a:moveTo>
                <a:lnTo>
                  <a:pt x="7266" y="56471"/>
                </a:lnTo>
                <a:lnTo>
                  <a:pt x="27082" y="27082"/>
                </a:lnTo>
                <a:lnTo>
                  <a:pt x="56471" y="7266"/>
                </a:lnTo>
                <a:lnTo>
                  <a:pt x="92456" y="0"/>
                </a:lnTo>
                <a:lnTo>
                  <a:pt x="1448308" y="0"/>
                </a:lnTo>
                <a:lnTo>
                  <a:pt x="1484292" y="7266"/>
                </a:lnTo>
                <a:lnTo>
                  <a:pt x="1513681" y="27082"/>
                </a:lnTo>
                <a:lnTo>
                  <a:pt x="1533497" y="56471"/>
                </a:lnTo>
                <a:lnTo>
                  <a:pt x="1540763" y="92456"/>
                </a:lnTo>
                <a:lnTo>
                  <a:pt x="1540763" y="832612"/>
                </a:lnTo>
                <a:lnTo>
                  <a:pt x="1533497" y="868596"/>
                </a:lnTo>
                <a:lnTo>
                  <a:pt x="1513681" y="897985"/>
                </a:lnTo>
                <a:lnTo>
                  <a:pt x="1484292" y="917801"/>
                </a:lnTo>
                <a:lnTo>
                  <a:pt x="1448308" y="925068"/>
                </a:lnTo>
                <a:lnTo>
                  <a:pt x="92456" y="925068"/>
                </a:lnTo>
                <a:lnTo>
                  <a:pt x="56471" y="917801"/>
                </a:lnTo>
                <a:lnTo>
                  <a:pt x="27082" y="897985"/>
                </a:lnTo>
                <a:lnTo>
                  <a:pt x="7266" y="868596"/>
                </a:lnTo>
                <a:lnTo>
                  <a:pt x="0" y="832612"/>
                </a:lnTo>
                <a:lnTo>
                  <a:pt x="0" y="92456"/>
                </a:lnTo>
                <a:close/>
              </a:path>
            </a:pathLst>
          </a:custGeom>
          <a:ln w="1219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61258" y="2195830"/>
            <a:ext cx="116840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701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latin typeface="Arial Narrow"/>
                <a:cs typeface="Arial Narrow"/>
              </a:rPr>
              <a:t>Application</a:t>
            </a:r>
            <a:r>
              <a:rPr sz="1100" spc="385" dirty="0">
                <a:latin typeface="Arial Narrow"/>
                <a:cs typeface="Arial Narrow"/>
              </a:rPr>
              <a:t> </a:t>
            </a:r>
            <a:r>
              <a:rPr sz="1100" spc="25" dirty="0">
                <a:latin typeface="Arial Narrow"/>
                <a:cs typeface="Arial Narrow"/>
              </a:rPr>
              <a:t>for </a:t>
            </a:r>
            <a:r>
              <a:rPr sz="1100" dirty="0">
                <a:latin typeface="Arial Narrow"/>
                <a:cs typeface="Arial Narrow"/>
              </a:rPr>
              <a:t>certification</a:t>
            </a:r>
            <a:r>
              <a:rPr sz="1100" spc="300" dirty="0">
                <a:latin typeface="Arial Narrow"/>
                <a:cs typeface="Arial Narrow"/>
              </a:rPr>
              <a:t> </a:t>
            </a:r>
            <a:r>
              <a:rPr sz="1100" spc="55" dirty="0">
                <a:latin typeface="Arial Narrow"/>
                <a:cs typeface="Arial Narrow"/>
              </a:rPr>
              <a:t>(2</a:t>
            </a:r>
            <a:r>
              <a:rPr sz="1100" spc="280" dirty="0">
                <a:latin typeface="Arial Narrow"/>
                <a:cs typeface="Arial Narrow"/>
              </a:rPr>
              <a:t> </a:t>
            </a:r>
            <a:r>
              <a:rPr sz="1100" spc="-20" dirty="0">
                <a:latin typeface="Arial Narrow"/>
                <a:cs typeface="Arial Narrow"/>
              </a:rPr>
              <a:t>days)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1603" y="2188464"/>
            <a:ext cx="326390" cy="382905"/>
          </a:xfrm>
          <a:custGeom>
            <a:avLst/>
            <a:gdLst/>
            <a:ahLst/>
            <a:cxnLst/>
            <a:rect l="l" t="t" r="r" b="b"/>
            <a:pathLst>
              <a:path w="326389" h="382905">
                <a:moveTo>
                  <a:pt x="163068" y="0"/>
                </a:moveTo>
                <a:lnTo>
                  <a:pt x="163068" y="76453"/>
                </a:lnTo>
                <a:lnTo>
                  <a:pt x="0" y="76453"/>
                </a:lnTo>
                <a:lnTo>
                  <a:pt x="0" y="306070"/>
                </a:lnTo>
                <a:lnTo>
                  <a:pt x="163068" y="306070"/>
                </a:lnTo>
                <a:lnTo>
                  <a:pt x="163068" y="382524"/>
                </a:lnTo>
                <a:lnTo>
                  <a:pt x="326136" y="191262"/>
                </a:lnTo>
                <a:lnTo>
                  <a:pt x="163068" y="0"/>
                </a:lnTo>
                <a:close/>
              </a:path>
            </a:pathLst>
          </a:custGeom>
          <a:solidFill>
            <a:srgbClr val="AF9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3188" y="1917192"/>
            <a:ext cx="1541145" cy="925194"/>
          </a:xfrm>
          <a:custGeom>
            <a:avLst/>
            <a:gdLst/>
            <a:ahLst/>
            <a:cxnLst/>
            <a:rect l="l" t="t" r="r" b="b"/>
            <a:pathLst>
              <a:path w="1541145" h="925194">
                <a:moveTo>
                  <a:pt x="0" y="92456"/>
                </a:moveTo>
                <a:lnTo>
                  <a:pt x="7266" y="56471"/>
                </a:lnTo>
                <a:lnTo>
                  <a:pt x="27082" y="27082"/>
                </a:lnTo>
                <a:lnTo>
                  <a:pt x="56471" y="7266"/>
                </a:lnTo>
                <a:lnTo>
                  <a:pt x="92456" y="0"/>
                </a:lnTo>
                <a:lnTo>
                  <a:pt x="1448308" y="0"/>
                </a:lnTo>
                <a:lnTo>
                  <a:pt x="1484292" y="7266"/>
                </a:lnTo>
                <a:lnTo>
                  <a:pt x="1513681" y="27082"/>
                </a:lnTo>
                <a:lnTo>
                  <a:pt x="1533497" y="56471"/>
                </a:lnTo>
                <a:lnTo>
                  <a:pt x="1540764" y="92456"/>
                </a:lnTo>
                <a:lnTo>
                  <a:pt x="1540764" y="832612"/>
                </a:lnTo>
                <a:lnTo>
                  <a:pt x="1533497" y="868596"/>
                </a:lnTo>
                <a:lnTo>
                  <a:pt x="1513681" y="897985"/>
                </a:lnTo>
                <a:lnTo>
                  <a:pt x="1484292" y="917801"/>
                </a:lnTo>
                <a:lnTo>
                  <a:pt x="1448308" y="925068"/>
                </a:lnTo>
                <a:lnTo>
                  <a:pt x="92456" y="925068"/>
                </a:lnTo>
                <a:lnTo>
                  <a:pt x="56471" y="917801"/>
                </a:lnTo>
                <a:lnTo>
                  <a:pt x="27082" y="897985"/>
                </a:lnTo>
                <a:lnTo>
                  <a:pt x="7266" y="868596"/>
                </a:lnTo>
                <a:lnTo>
                  <a:pt x="0" y="832612"/>
                </a:lnTo>
                <a:lnTo>
                  <a:pt x="0" y="92456"/>
                </a:lnTo>
                <a:close/>
              </a:path>
            </a:pathLst>
          </a:custGeom>
          <a:ln w="12192">
            <a:solidFill>
              <a:srgbClr val="AC77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03621" y="2122779"/>
            <a:ext cx="1200785" cy="44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marR="5080" indent="-253365">
              <a:lnSpc>
                <a:spcPct val="126400"/>
              </a:lnSpc>
              <a:spcBef>
                <a:spcPts val="95"/>
              </a:spcBef>
            </a:pPr>
            <a:r>
              <a:rPr sz="1100" dirty="0">
                <a:latin typeface="Arial Narrow"/>
                <a:cs typeface="Arial Narrow"/>
              </a:rPr>
              <a:t>Shipment</a:t>
            </a:r>
            <a:r>
              <a:rPr sz="1100" spc="195" dirty="0">
                <a:latin typeface="Arial Narrow"/>
                <a:cs typeface="Arial Narrow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of</a:t>
            </a:r>
            <a:r>
              <a:rPr sz="1100" spc="204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samples </a:t>
            </a:r>
            <a:r>
              <a:rPr sz="1100" spc="55" dirty="0">
                <a:latin typeface="Arial Narrow"/>
                <a:cs typeface="Arial Narrow"/>
              </a:rPr>
              <a:t>(1-</a:t>
            </a:r>
            <a:r>
              <a:rPr sz="1100" spc="50" dirty="0">
                <a:latin typeface="Arial Narrow"/>
                <a:cs typeface="Arial Narrow"/>
              </a:rPr>
              <a:t>2</a:t>
            </a:r>
            <a:r>
              <a:rPr sz="1100" spc="45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weeks)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12308" y="2977895"/>
            <a:ext cx="381000" cy="326390"/>
          </a:xfrm>
          <a:custGeom>
            <a:avLst/>
            <a:gdLst/>
            <a:ahLst/>
            <a:cxnLst/>
            <a:rect l="l" t="t" r="r" b="b"/>
            <a:pathLst>
              <a:path w="381000" h="326389">
                <a:moveTo>
                  <a:pt x="304800" y="0"/>
                </a:moveTo>
                <a:lnTo>
                  <a:pt x="76200" y="0"/>
                </a:lnTo>
                <a:lnTo>
                  <a:pt x="76200" y="163067"/>
                </a:lnTo>
                <a:lnTo>
                  <a:pt x="0" y="163067"/>
                </a:lnTo>
                <a:lnTo>
                  <a:pt x="190500" y="326136"/>
                </a:lnTo>
                <a:lnTo>
                  <a:pt x="381000" y="163067"/>
                </a:lnTo>
                <a:lnTo>
                  <a:pt x="304800" y="163067"/>
                </a:lnTo>
                <a:lnTo>
                  <a:pt x="304800" y="0"/>
                </a:lnTo>
                <a:close/>
              </a:path>
            </a:pathLst>
          </a:custGeom>
          <a:solidFill>
            <a:srgbClr val="AC7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3188" y="3457955"/>
            <a:ext cx="1541145" cy="925194"/>
          </a:xfrm>
          <a:custGeom>
            <a:avLst/>
            <a:gdLst/>
            <a:ahLst/>
            <a:cxnLst/>
            <a:rect l="l" t="t" r="r" b="b"/>
            <a:pathLst>
              <a:path w="1541145" h="925195">
                <a:moveTo>
                  <a:pt x="0" y="92456"/>
                </a:moveTo>
                <a:lnTo>
                  <a:pt x="7266" y="56471"/>
                </a:lnTo>
                <a:lnTo>
                  <a:pt x="27082" y="27082"/>
                </a:lnTo>
                <a:lnTo>
                  <a:pt x="56471" y="7266"/>
                </a:lnTo>
                <a:lnTo>
                  <a:pt x="92456" y="0"/>
                </a:lnTo>
                <a:lnTo>
                  <a:pt x="1448308" y="0"/>
                </a:lnTo>
                <a:lnTo>
                  <a:pt x="1484292" y="7266"/>
                </a:lnTo>
                <a:lnTo>
                  <a:pt x="1513681" y="27082"/>
                </a:lnTo>
                <a:lnTo>
                  <a:pt x="1533497" y="56471"/>
                </a:lnTo>
                <a:lnTo>
                  <a:pt x="1540764" y="92456"/>
                </a:lnTo>
                <a:lnTo>
                  <a:pt x="1540764" y="832612"/>
                </a:lnTo>
                <a:lnTo>
                  <a:pt x="1533497" y="868596"/>
                </a:lnTo>
                <a:lnTo>
                  <a:pt x="1513681" y="897985"/>
                </a:lnTo>
                <a:lnTo>
                  <a:pt x="1484292" y="917801"/>
                </a:lnTo>
                <a:lnTo>
                  <a:pt x="1448308" y="925068"/>
                </a:lnTo>
                <a:lnTo>
                  <a:pt x="92456" y="925068"/>
                </a:lnTo>
                <a:lnTo>
                  <a:pt x="56471" y="917801"/>
                </a:lnTo>
                <a:lnTo>
                  <a:pt x="27082" y="897985"/>
                </a:lnTo>
                <a:lnTo>
                  <a:pt x="7266" y="868596"/>
                </a:lnTo>
                <a:lnTo>
                  <a:pt x="0" y="832612"/>
                </a:lnTo>
                <a:lnTo>
                  <a:pt x="0" y="92456"/>
                </a:lnTo>
                <a:close/>
              </a:path>
            </a:pathLst>
          </a:custGeom>
          <a:ln w="12192">
            <a:solidFill>
              <a:srgbClr val="D54E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64582" y="3664051"/>
            <a:ext cx="1077595" cy="449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70" marR="5080" indent="-192405">
              <a:lnSpc>
                <a:spcPct val="126400"/>
              </a:lnSpc>
              <a:spcBef>
                <a:spcPts val="95"/>
              </a:spcBef>
            </a:pPr>
            <a:r>
              <a:rPr sz="1100" dirty="0">
                <a:latin typeface="Arial Narrow"/>
                <a:cs typeface="Arial Narrow"/>
              </a:rPr>
              <a:t>Testing</a:t>
            </a:r>
            <a:r>
              <a:rPr sz="1100" spc="160" dirty="0">
                <a:latin typeface="Arial Narrow"/>
                <a:cs typeface="Arial Narrow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of</a:t>
            </a:r>
            <a:r>
              <a:rPr sz="1100" spc="130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samples </a:t>
            </a:r>
            <a:r>
              <a:rPr sz="1100" spc="55" dirty="0">
                <a:latin typeface="Arial Narrow"/>
                <a:cs typeface="Arial Narrow"/>
              </a:rPr>
              <a:t>(2-</a:t>
            </a:r>
            <a:r>
              <a:rPr sz="1100" spc="50" dirty="0">
                <a:latin typeface="Arial Narrow"/>
                <a:cs typeface="Arial Narrow"/>
              </a:rPr>
              <a:t>4</a:t>
            </a:r>
            <a:r>
              <a:rPr sz="1100" spc="45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weeks)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69891" y="3729228"/>
            <a:ext cx="327660" cy="382905"/>
          </a:xfrm>
          <a:custGeom>
            <a:avLst/>
            <a:gdLst/>
            <a:ahLst/>
            <a:cxnLst/>
            <a:rect l="l" t="t" r="r" b="b"/>
            <a:pathLst>
              <a:path w="327660" h="382904">
                <a:moveTo>
                  <a:pt x="163830" y="0"/>
                </a:moveTo>
                <a:lnTo>
                  <a:pt x="0" y="191262"/>
                </a:lnTo>
                <a:lnTo>
                  <a:pt x="163830" y="382524"/>
                </a:lnTo>
                <a:lnTo>
                  <a:pt x="163830" y="306070"/>
                </a:lnTo>
                <a:lnTo>
                  <a:pt x="327660" y="306070"/>
                </a:lnTo>
                <a:lnTo>
                  <a:pt x="327660" y="76454"/>
                </a:lnTo>
                <a:lnTo>
                  <a:pt x="163830" y="76454"/>
                </a:lnTo>
                <a:lnTo>
                  <a:pt x="163830" y="0"/>
                </a:lnTo>
                <a:close/>
              </a:path>
            </a:pathLst>
          </a:custGeom>
          <a:solidFill>
            <a:srgbClr val="D5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5204" y="3457955"/>
            <a:ext cx="1541145" cy="925194"/>
          </a:xfrm>
          <a:custGeom>
            <a:avLst/>
            <a:gdLst/>
            <a:ahLst/>
            <a:cxnLst/>
            <a:rect l="l" t="t" r="r" b="b"/>
            <a:pathLst>
              <a:path w="1541145" h="925195">
                <a:moveTo>
                  <a:pt x="0" y="92456"/>
                </a:moveTo>
                <a:lnTo>
                  <a:pt x="7266" y="56471"/>
                </a:lnTo>
                <a:lnTo>
                  <a:pt x="27082" y="27082"/>
                </a:lnTo>
                <a:lnTo>
                  <a:pt x="56471" y="7266"/>
                </a:lnTo>
                <a:lnTo>
                  <a:pt x="92456" y="0"/>
                </a:lnTo>
                <a:lnTo>
                  <a:pt x="1448308" y="0"/>
                </a:lnTo>
                <a:lnTo>
                  <a:pt x="1484292" y="7266"/>
                </a:lnTo>
                <a:lnTo>
                  <a:pt x="1513681" y="27082"/>
                </a:lnTo>
                <a:lnTo>
                  <a:pt x="1533497" y="56471"/>
                </a:lnTo>
                <a:lnTo>
                  <a:pt x="1540763" y="92456"/>
                </a:lnTo>
                <a:lnTo>
                  <a:pt x="1540763" y="832612"/>
                </a:lnTo>
                <a:lnTo>
                  <a:pt x="1533497" y="868596"/>
                </a:lnTo>
                <a:lnTo>
                  <a:pt x="1513681" y="897985"/>
                </a:lnTo>
                <a:lnTo>
                  <a:pt x="1484292" y="917801"/>
                </a:lnTo>
                <a:lnTo>
                  <a:pt x="1448308" y="925068"/>
                </a:lnTo>
                <a:lnTo>
                  <a:pt x="92456" y="925068"/>
                </a:lnTo>
                <a:lnTo>
                  <a:pt x="56471" y="917801"/>
                </a:lnTo>
                <a:lnTo>
                  <a:pt x="27082" y="897985"/>
                </a:lnTo>
                <a:lnTo>
                  <a:pt x="7266" y="868596"/>
                </a:lnTo>
                <a:lnTo>
                  <a:pt x="0" y="832612"/>
                </a:lnTo>
                <a:lnTo>
                  <a:pt x="0" y="92456"/>
                </a:lnTo>
                <a:close/>
              </a:path>
            </a:pathLst>
          </a:custGeom>
          <a:ln w="12192">
            <a:solidFill>
              <a:srgbClr val="D54E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54579" y="3737228"/>
            <a:ext cx="138239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47040" marR="5080" indent="-43434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latin typeface="Arial Narrow"/>
                <a:cs typeface="Arial Narrow"/>
              </a:rPr>
              <a:t>Organization</a:t>
            </a:r>
            <a:r>
              <a:rPr sz="1100" spc="150" dirty="0">
                <a:latin typeface="Arial Narrow"/>
                <a:cs typeface="Arial Narrow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of</a:t>
            </a:r>
            <a:r>
              <a:rPr sz="1100" spc="170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the</a:t>
            </a:r>
            <a:r>
              <a:rPr sz="1100" spc="180" dirty="0">
                <a:latin typeface="Arial Narrow"/>
                <a:cs typeface="Arial Narrow"/>
              </a:rPr>
              <a:t> </a:t>
            </a:r>
            <a:r>
              <a:rPr sz="1100" spc="-20" dirty="0">
                <a:latin typeface="Arial Narrow"/>
                <a:cs typeface="Arial Narrow"/>
              </a:rPr>
              <a:t>audit </a:t>
            </a:r>
            <a:r>
              <a:rPr sz="1100" spc="55" dirty="0">
                <a:latin typeface="Arial Narrow"/>
                <a:cs typeface="Arial Narrow"/>
              </a:rPr>
              <a:t>(1</a:t>
            </a:r>
            <a:r>
              <a:rPr sz="1100" spc="50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week)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3432" y="3729228"/>
            <a:ext cx="326390" cy="382905"/>
          </a:xfrm>
          <a:custGeom>
            <a:avLst/>
            <a:gdLst/>
            <a:ahLst/>
            <a:cxnLst/>
            <a:rect l="l" t="t" r="r" b="b"/>
            <a:pathLst>
              <a:path w="326389" h="382904">
                <a:moveTo>
                  <a:pt x="163068" y="0"/>
                </a:moveTo>
                <a:lnTo>
                  <a:pt x="0" y="191262"/>
                </a:lnTo>
                <a:lnTo>
                  <a:pt x="163068" y="382524"/>
                </a:lnTo>
                <a:lnTo>
                  <a:pt x="163068" y="306070"/>
                </a:lnTo>
                <a:lnTo>
                  <a:pt x="326136" y="306070"/>
                </a:lnTo>
                <a:lnTo>
                  <a:pt x="326136" y="76454"/>
                </a:lnTo>
                <a:lnTo>
                  <a:pt x="163068" y="76454"/>
                </a:lnTo>
                <a:lnTo>
                  <a:pt x="163068" y="0"/>
                </a:lnTo>
                <a:close/>
              </a:path>
            </a:pathLst>
          </a:custGeom>
          <a:solidFill>
            <a:srgbClr val="AE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219" y="3457955"/>
            <a:ext cx="1541145" cy="925194"/>
          </a:xfrm>
          <a:custGeom>
            <a:avLst/>
            <a:gdLst/>
            <a:ahLst/>
            <a:cxnLst/>
            <a:rect l="l" t="t" r="r" b="b"/>
            <a:pathLst>
              <a:path w="1541145" h="925195">
                <a:moveTo>
                  <a:pt x="0" y="92456"/>
                </a:moveTo>
                <a:lnTo>
                  <a:pt x="7269" y="56471"/>
                </a:lnTo>
                <a:lnTo>
                  <a:pt x="27093" y="27082"/>
                </a:lnTo>
                <a:lnTo>
                  <a:pt x="56498" y="7266"/>
                </a:lnTo>
                <a:lnTo>
                  <a:pt x="92506" y="0"/>
                </a:lnTo>
                <a:lnTo>
                  <a:pt x="1448308" y="0"/>
                </a:lnTo>
                <a:lnTo>
                  <a:pt x="1484292" y="7266"/>
                </a:lnTo>
                <a:lnTo>
                  <a:pt x="1513681" y="27082"/>
                </a:lnTo>
                <a:lnTo>
                  <a:pt x="1533497" y="56471"/>
                </a:lnTo>
                <a:lnTo>
                  <a:pt x="1540764" y="92456"/>
                </a:lnTo>
                <a:lnTo>
                  <a:pt x="1540764" y="832612"/>
                </a:lnTo>
                <a:lnTo>
                  <a:pt x="1533497" y="868596"/>
                </a:lnTo>
                <a:lnTo>
                  <a:pt x="1513681" y="897985"/>
                </a:lnTo>
                <a:lnTo>
                  <a:pt x="1484292" y="917801"/>
                </a:lnTo>
                <a:lnTo>
                  <a:pt x="1448308" y="925068"/>
                </a:lnTo>
                <a:lnTo>
                  <a:pt x="92506" y="925068"/>
                </a:lnTo>
                <a:lnTo>
                  <a:pt x="56498" y="917801"/>
                </a:lnTo>
                <a:lnTo>
                  <a:pt x="27093" y="897985"/>
                </a:lnTo>
                <a:lnTo>
                  <a:pt x="7269" y="868596"/>
                </a:lnTo>
                <a:lnTo>
                  <a:pt x="0" y="832612"/>
                </a:lnTo>
                <a:lnTo>
                  <a:pt x="0" y="92456"/>
                </a:lnTo>
                <a:close/>
              </a:path>
            </a:pathLst>
          </a:custGeom>
          <a:ln w="12192">
            <a:solidFill>
              <a:srgbClr val="AE5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02030" y="3813175"/>
            <a:ext cx="1172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Narrow"/>
                <a:cs typeface="Arial Narrow"/>
              </a:rPr>
              <a:t>Production</a:t>
            </a:r>
            <a:r>
              <a:rPr sz="1100" spc="305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site</a:t>
            </a:r>
            <a:r>
              <a:rPr sz="1100" spc="325" dirty="0">
                <a:latin typeface="Arial Narrow"/>
                <a:cs typeface="Arial Narrow"/>
              </a:rPr>
              <a:t> </a:t>
            </a:r>
            <a:r>
              <a:rPr sz="1100" spc="-20" dirty="0">
                <a:latin typeface="Arial Narrow"/>
                <a:cs typeface="Arial Narrow"/>
              </a:rPr>
              <a:t>audit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97863" y="4518659"/>
            <a:ext cx="381000" cy="326390"/>
          </a:xfrm>
          <a:custGeom>
            <a:avLst/>
            <a:gdLst/>
            <a:ahLst/>
            <a:cxnLst/>
            <a:rect l="l" t="t" r="r" b="b"/>
            <a:pathLst>
              <a:path w="381000" h="326389">
                <a:moveTo>
                  <a:pt x="304800" y="0"/>
                </a:moveTo>
                <a:lnTo>
                  <a:pt x="76200" y="0"/>
                </a:lnTo>
                <a:lnTo>
                  <a:pt x="76200" y="163067"/>
                </a:lnTo>
                <a:lnTo>
                  <a:pt x="0" y="163067"/>
                </a:lnTo>
                <a:lnTo>
                  <a:pt x="190500" y="326135"/>
                </a:lnTo>
                <a:lnTo>
                  <a:pt x="381000" y="163067"/>
                </a:lnTo>
                <a:lnTo>
                  <a:pt x="304800" y="163067"/>
                </a:lnTo>
                <a:lnTo>
                  <a:pt x="304800" y="0"/>
                </a:lnTo>
                <a:close/>
              </a:path>
            </a:pathLst>
          </a:custGeom>
          <a:solidFill>
            <a:srgbClr val="BA2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219" y="5000244"/>
            <a:ext cx="1541145" cy="923925"/>
          </a:xfrm>
          <a:custGeom>
            <a:avLst/>
            <a:gdLst/>
            <a:ahLst/>
            <a:cxnLst/>
            <a:rect l="l" t="t" r="r" b="b"/>
            <a:pathLst>
              <a:path w="1541145" h="923925">
                <a:moveTo>
                  <a:pt x="0" y="92328"/>
                </a:moveTo>
                <a:lnTo>
                  <a:pt x="7258" y="56417"/>
                </a:lnTo>
                <a:lnTo>
                  <a:pt x="27051" y="27066"/>
                </a:lnTo>
                <a:lnTo>
                  <a:pt x="56407" y="7264"/>
                </a:lnTo>
                <a:lnTo>
                  <a:pt x="92354" y="0"/>
                </a:lnTo>
                <a:lnTo>
                  <a:pt x="1448435" y="0"/>
                </a:lnTo>
                <a:lnTo>
                  <a:pt x="1484346" y="7264"/>
                </a:lnTo>
                <a:lnTo>
                  <a:pt x="1513697" y="27066"/>
                </a:lnTo>
                <a:lnTo>
                  <a:pt x="1533499" y="56417"/>
                </a:lnTo>
                <a:lnTo>
                  <a:pt x="1540764" y="92328"/>
                </a:lnTo>
                <a:lnTo>
                  <a:pt x="1540764" y="831189"/>
                </a:lnTo>
                <a:lnTo>
                  <a:pt x="1533499" y="867136"/>
                </a:lnTo>
                <a:lnTo>
                  <a:pt x="1513697" y="896492"/>
                </a:lnTo>
                <a:lnTo>
                  <a:pt x="1484346" y="916285"/>
                </a:lnTo>
                <a:lnTo>
                  <a:pt x="1448435" y="923543"/>
                </a:lnTo>
                <a:lnTo>
                  <a:pt x="92354" y="923543"/>
                </a:lnTo>
                <a:lnTo>
                  <a:pt x="56407" y="916285"/>
                </a:lnTo>
                <a:lnTo>
                  <a:pt x="27050" y="896492"/>
                </a:lnTo>
                <a:lnTo>
                  <a:pt x="7258" y="867136"/>
                </a:lnTo>
                <a:lnTo>
                  <a:pt x="0" y="831189"/>
                </a:lnTo>
                <a:lnTo>
                  <a:pt x="0" y="92328"/>
                </a:lnTo>
                <a:close/>
              </a:path>
            </a:pathLst>
          </a:custGeom>
          <a:ln w="12192">
            <a:solidFill>
              <a:srgbClr val="D54E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1446" y="5278628"/>
            <a:ext cx="137477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8895" marR="5080" indent="-3683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latin typeface="Arial Narrow"/>
                <a:cs typeface="Arial Narrow"/>
              </a:rPr>
              <a:t>Issue</a:t>
            </a:r>
            <a:r>
              <a:rPr sz="1100" spc="55" dirty="0">
                <a:latin typeface="Arial Narrow"/>
                <a:cs typeface="Arial Narrow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of</a:t>
            </a:r>
            <a:r>
              <a:rPr sz="1100" spc="70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CCC</a:t>
            </a:r>
            <a:r>
              <a:rPr sz="1100" spc="70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certificate* </a:t>
            </a:r>
            <a:r>
              <a:rPr sz="1100" spc="50" dirty="0">
                <a:latin typeface="Arial Narrow"/>
                <a:cs typeface="Arial Narrow"/>
              </a:rPr>
              <a:t>(on</a:t>
            </a:r>
            <a:r>
              <a:rPr sz="1100" spc="190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completion</a:t>
            </a:r>
            <a:r>
              <a:rPr sz="1100" spc="195" dirty="0">
                <a:latin typeface="Arial Narrow"/>
                <a:cs typeface="Arial Narrow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of</a:t>
            </a:r>
            <a:r>
              <a:rPr sz="1100" spc="200" dirty="0">
                <a:latin typeface="Arial Narrow"/>
                <a:cs typeface="Arial Narrow"/>
              </a:rPr>
              <a:t> </a:t>
            </a:r>
            <a:r>
              <a:rPr sz="1100" spc="-20" dirty="0">
                <a:latin typeface="Arial Narrow"/>
                <a:cs typeface="Arial Narrow"/>
              </a:rPr>
              <a:t>test)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93620" y="5271515"/>
            <a:ext cx="327660" cy="381000"/>
          </a:xfrm>
          <a:custGeom>
            <a:avLst/>
            <a:gdLst/>
            <a:ahLst/>
            <a:cxnLst/>
            <a:rect l="l" t="t" r="r" b="b"/>
            <a:pathLst>
              <a:path w="327660" h="381000">
                <a:moveTo>
                  <a:pt x="163830" y="0"/>
                </a:moveTo>
                <a:lnTo>
                  <a:pt x="163830" y="76200"/>
                </a:lnTo>
                <a:lnTo>
                  <a:pt x="0" y="76200"/>
                </a:lnTo>
                <a:lnTo>
                  <a:pt x="0" y="304800"/>
                </a:lnTo>
                <a:lnTo>
                  <a:pt x="163830" y="304800"/>
                </a:lnTo>
                <a:lnTo>
                  <a:pt x="163830" y="381000"/>
                </a:lnTo>
                <a:lnTo>
                  <a:pt x="327660" y="190500"/>
                </a:lnTo>
                <a:lnTo>
                  <a:pt x="163830" y="0"/>
                </a:lnTo>
                <a:close/>
              </a:path>
            </a:pathLst>
          </a:custGeom>
          <a:solidFill>
            <a:srgbClr val="BA2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75204" y="5000244"/>
            <a:ext cx="1541145" cy="923925"/>
          </a:xfrm>
          <a:custGeom>
            <a:avLst/>
            <a:gdLst/>
            <a:ahLst/>
            <a:cxnLst/>
            <a:rect l="l" t="t" r="r" b="b"/>
            <a:pathLst>
              <a:path w="1541145" h="923925">
                <a:moveTo>
                  <a:pt x="0" y="92328"/>
                </a:moveTo>
                <a:lnTo>
                  <a:pt x="7264" y="56417"/>
                </a:lnTo>
                <a:lnTo>
                  <a:pt x="27066" y="27066"/>
                </a:lnTo>
                <a:lnTo>
                  <a:pt x="56417" y="7264"/>
                </a:lnTo>
                <a:lnTo>
                  <a:pt x="92328" y="0"/>
                </a:lnTo>
                <a:lnTo>
                  <a:pt x="1448434" y="0"/>
                </a:lnTo>
                <a:lnTo>
                  <a:pt x="1484346" y="7264"/>
                </a:lnTo>
                <a:lnTo>
                  <a:pt x="1513697" y="27066"/>
                </a:lnTo>
                <a:lnTo>
                  <a:pt x="1533499" y="56417"/>
                </a:lnTo>
                <a:lnTo>
                  <a:pt x="1540763" y="92328"/>
                </a:lnTo>
                <a:lnTo>
                  <a:pt x="1540763" y="831189"/>
                </a:lnTo>
                <a:lnTo>
                  <a:pt x="1533499" y="867136"/>
                </a:lnTo>
                <a:lnTo>
                  <a:pt x="1513697" y="896492"/>
                </a:lnTo>
                <a:lnTo>
                  <a:pt x="1484346" y="916285"/>
                </a:lnTo>
                <a:lnTo>
                  <a:pt x="1448434" y="923543"/>
                </a:lnTo>
                <a:lnTo>
                  <a:pt x="92328" y="923543"/>
                </a:lnTo>
                <a:lnTo>
                  <a:pt x="56417" y="916285"/>
                </a:lnTo>
                <a:lnTo>
                  <a:pt x="27066" y="896492"/>
                </a:lnTo>
                <a:lnTo>
                  <a:pt x="7264" y="867136"/>
                </a:lnTo>
                <a:lnTo>
                  <a:pt x="0" y="831189"/>
                </a:lnTo>
                <a:lnTo>
                  <a:pt x="0" y="92328"/>
                </a:lnTo>
                <a:close/>
              </a:path>
            </a:pathLst>
          </a:custGeom>
          <a:ln w="12192">
            <a:solidFill>
              <a:srgbClr val="D54E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83535" y="5202428"/>
            <a:ext cx="1325880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1905" algn="ctr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latin typeface="Arial Narrow"/>
                <a:cs typeface="Arial Narrow"/>
              </a:rPr>
              <a:t>Issuing</a:t>
            </a:r>
            <a:r>
              <a:rPr sz="1100" spc="175" dirty="0">
                <a:latin typeface="Arial Narrow"/>
                <a:cs typeface="Arial Narrow"/>
              </a:rPr>
              <a:t> </a:t>
            </a:r>
            <a:r>
              <a:rPr sz="1100" spc="50" dirty="0">
                <a:latin typeface="Arial Narrow"/>
                <a:cs typeface="Arial Narrow"/>
              </a:rPr>
              <a:t>of</a:t>
            </a:r>
            <a:r>
              <a:rPr sz="1100" spc="175" dirty="0">
                <a:latin typeface="Arial Narrow"/>
                <a:cs typeface="Arial Narrow"/>
              </a:rPr>
              <a:t> </a:t>
            </a:r>
            <a:r>
              <a:rPr sz="1100" spc="-25" dirty="0">
                <a:latin typeface="Arial Narrow"/>
                <a:cs typeface="Arial Narrow"/>
              </a:rPr>
              <a:t>the </a:t>
            </a:r>
            <a:r>
              <a:rPr sz="1100" dirty="0">
                <a:latin typeface="Arial Narrow"/>
                <a:cs typeface="Arial Narrow"/>
              </a:rPr>
              <a:t>Maintenance</a:t>
            </a:r>
            <a:r>
              <a:rPr sz="1100" spc="400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Certificate (audit)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21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906004" y="2185161"/>
            <a:ext cx="2752725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Documents</a:t>
            </a:r>
            <a:r>
              <a:rPr sz="1800" b="1" spc="18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necessary</a:t>
            </a:r>
            <a:r>
              <a:rPr sz="1800" b="1" spc="17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for</a:t>
            </a:r>
            <a:r>
              <a:rPr sz="1800" b="1" spc="180" dirty="0">
                <a:latin typeface="Arial Narrow"/>
                <a:cs typeface="Arial Narrow"/>
              </a:rPr>
              <a:t> </a:t>
            </a:r>
            <a:r>
              <a:rPr sz="1800" b="1" spc="-25" dirty="0">
                <a:latin typeface="Arial Narrow"/>
                <a:cs typeface="Arial Narrow"/>
              </a:rPr>
              <a:t>the </a:t>
            </a:r>
            <a:r>
              <a:rPr sz="1800" b="1" spc="-10" dirty="0">
                <a:latin typeface="Arial Narrow"/>
                <a:cs typeface="Arial Narrow"/>
              </a:rPr>
              <a:t>certification: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8550" y="3065653"/>
            <a:ext cx="3823335" cy="26695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spc="60" dirty="0">
                <a:latin typeface="Arial Narrow"/>
                <a:cs typeface="Arial Narrow"/>
              </a:rPr>
              <a:t>Description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9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goods</a:t>
            </a:r>
            <a:endParaRPr sz="1800">
              <a:latin typeface="Arial Narrow"/>
              <a:cs typeface="Arial Narrow"/>
            </a:endParaRPr>
          </a:p>
          <a:p>
            <a:pPr marL="355600" marR="801370" indent="-343535">
              <a:lnSpc>
                <a:spcPct val="106700"/>
              </a:lnSpc>
              <a:spcBef>
                <a:spcPts val="1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spc="55" dirty="0">
                <a:latin typeface="Arial Narrow"/>
                <a:cs typeface="Arial Narrow"/>
              </a:rPr>
              <a:t>List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9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main</a:t>
            </a:r>
            <a:r>
              <a:rPr sz="1800" spc="85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components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and </a:t>
            </a:r>
            <a:r>
              <a:rPr sz="1800" spc="-10" dirty="0">
                <a:latin typeface="Arial Narrow"/>
                <a:cs typeface="Arial Narrow"/>
              </a:rPr>
              <a:t>materials</a:t>
            </a:r>
            <a:endParaRPr sz="1800">
              <a:latin typeface="Arial Narrow"/>
              <a:cs typeface="Arial Narrow"/>
            </a:endParaRPr>
          </a:p>
          <a:p>
            <a:pPr marL="355600" marR="5080" indent="-343535">
              <a:lnSpc>
                <a:spcPct val="107200"/>
              </a:lnSpc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spc="75" dirty="0">
                <a:latin typeface="Arial Narrow"/>
                <a:cs typeface="Arial Narrow"/>
              </a:rPr>
              <a:t>product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drawings: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general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spc="40" dirty="0">
                <a:latin typeface="Arial Narrow"/>
                <a:cs typeface="Arial Narrow"/>
              </a:rPr>
              <a:t>assembly </a:t>
            </a:r>
            <a:r>
              <a:rPr sz="1800" spc="60" dirty="0">
                <a:latin typeface="Arial Narrow"/>
                <a:cs typeface="Arial Narrow"/>
              </a:rPr>
              <a:t>drawings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(GDA),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wiring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diagrams,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etc.</a:t>
            </a:r>
            <a:endParaRPr sz="1800">
              <a:latin typeface="Arial Narrow"/>
              <a:cs typeface="Arial Narrow"/>
            </a:endParaRPr>
          </a:p>
          <a:p>
            <a:pPr marL="355600" indent="-343535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spc="60" dirty="0">
                <a:latin typeface="Arial Narrow"/>
                <a:cs typeface="Arial Narrow"/>
              </a:rPr>
              <a:t>user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manuals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Chinese</a:t>
            </a:r>
            <a:endParaRPr sz="1800">
              <a:latin typeface="Arial Narrow"/>
              <a:cs typeface="Arial Narrow"/>
            </a:endParaRPr>
          </a:p>
          <a:p>
            <a:pPr marL="355600" indent="-343535">
              <a:lnSpc>
                <a:spcPct val="100000"/>
              </a:lnSpc>
              <a:spcBef>
                <a:spcPts val="16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 Narrow"/>
                <a:cs typeface="Arial Narrow"/>
              </a:rPr>
              <a:t>Tag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nameplate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Chinese</a:t>
            </a:r>
            <a:endParaRPr sz="1800">
              <a:latin typeface="Arial Narrow"/>
              <a:cs typeface="Arial Narrow"/>
            </a:endParaRPr>
          </a:p>
          <a:p>
            <a:pPr marL="355600" marR="247015" indent="-343535">
              <a:lnSpc>
                <a:spcPts val="2320"/>
              </a:lnSpc>
              <a:spcBef>
                <a:spcPts val="80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dirty="0">
                <a:latin typeface="Arial Narrow"/>
                <a:cs typeface="Arial Narrow"/>
              </a:rPr>
              <a:t>Check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list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documents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for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factory </a:t>
            </a:r>
            <a:r>
              <a:rPr sz="1800" spc="-10" dirty="0">
                <a:latin typeface="Arial Narrow"/>
                <a:cs typeface="Arial Narrow"/>
              </a:rPr>
              <a:t>audit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FFA48102-9467-4A29-ACA0-4DF13B07E72D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6095" y="1033017"/>
            <a:ext cx="308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Prices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Timing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86966" y="1772792"/>
            <a:ext cx="2830195" cy="43745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SELO</a:t>
            </a:r>
            <a:r>
              <a:rPr sz="1800" spc="-10" dirty="0"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 marL="12700" marR="5080">
              <a:lnSpc>
                <a:spcPct val="144000"/>
              </a:lnSpc>
              <a:spcBef>
                <a:spcPts val="10"/>
              </a:spcBef>
            </a:pPr>
            <a:r>
              <a:rPr sz="1800" spc="50" dirty="0">
                <a:latin typeface="Arial Narrow"/>
                <a:cs typeface="Arial Narrow"/>
              </a:rPr>
              <a:t>Prices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50.000-</a:t>
            </a:r>
            <a:r>
              <a:rPr sz="1800" spc="65" dirty="0">
                <a:latin typeface="Arial Narrow"/>
                <a:cs typeface="Arial Narrow"/>
              </a:rPr>
              <a:t>120.000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euro </a:t>
            </a:r>
            <a:r>
              <a:rPr sz="1800" spc="55" dirty="0">
                <a:latin typeface="Arial Narrow"/>
                <a:cs typeface="Arial Narrow"/>
              </a:rPr>
              <a:t>Timing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10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Months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2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CCC</a:t>
            </a:r>
            <a:r>
              <a:rPr sz="1800" spc="-20" dirty="0"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 Narrow"/>
                <a:cs typeface="Arial Narrow"/>
              </a:rPr>
              <a:t>Prices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5.000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8.000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Euro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spc="55" dirty="0">
                <a:latin typeface="Arial Narrow"/>
                <a:cs typeface="Arial Narrow"/>
              </a:rPr>
              <a:t>Timing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8-</a:t>
            </a:r>
            <a:r>
              <a:rPr sz="1800" spc="70" dirty="0">
                <a:latin typeface="Arial Narrow"/>
                <a:cs typeface="Arial Narrow"/>
              </a:rPr>
              <a:t>10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Weeks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2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CQC</a:t>
            </a:r>
            <a:r>
              <a:rPr sz="1800" spc="-20" dirty="0"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 marL="12700" marR="237490">
              <a:lnSpc>
                <a:spcPct val="143900"/>
              </a:lnSpc>
              <a:spcBef>
                <a:spcPts val="15"/>
              </a:spcBef>
            </a:pPr>
            <a:r>
              <a:rPr sz="1800" spc="50" dirty="0">
                <a:latin typeface="Arial Narrow"/>
                <a:cs typeface="Arial Narrow"/>
              </a:rPr>
              <a:t>Prices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5.000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8.000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Euro </a:t>
            </a:r>
            <a:r>
              <a:rPr sz="1800" spc="55" dirty="0">
                <a:latin typeface="Arial Narrow"/>
                <a:cs typeface="Arial Narrow"/>
              </a:rPr>
              <a:t>Timing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8-</a:t>
            </a:r>
            <a:r>
              <a:rPr sz="1800" spc="70" dirty="0">
                <a:latin typeface="Arial Narrow"/>
                <a:cs typeface="Arial Narrow"/>
              </a:rPr>
              <a:t>10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Weeks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120" y="1735835"/>
            <a:ext cx="5131308" cy="431901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22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B8ECE3AD-ABAF-43B3-8073-6AD6BDC1F14C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3509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Saudi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Arabia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SASO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1510" y="3756786"/>
            <a:ext cx="11112500" cy="2265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 Narrow"/>
                <a:cs typeface="Arial Narrow"/>
              </a:rPr>
              <a:t>SASO</a:t>
            </a:r>
            <a:r>
              <a:rPr sz="1800" b="1" spc="13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Certificates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are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composed</a:t>
            </a:r>
            <a:r>
              <a:rPr sz="1800" b="1" spc="7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by</a:t>
            </a:r>
            <a:r>
              <a:rPr sz="1800" b="1" spc="45" dirty="0">
                <a:latin typeface="Arial Narrow"/>
                <a:cs typeface="Arial Narrow"/>
              </a:rPr>
              <a:t> </a:t>
            </a:r>
            <a:r>
              <a:rPr sz="1800" b="1" spc="70" dirty="0">
                <a:latin typeface="Arial Narrow"/>
                <a:cs typeface="Arial Narrow"/>
              </a:rPr>
              <a:t>2</a:t>
            </a:r>
            <a:r>
              <a:rPr sz="1800" b="1" spc="8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main</a:t>
            </a:r>
            <a:r>
              <a:rPr sz="1800" b="1" spc="7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certifications</a:t>
            </a:r>
            <a:r>
              <a:rPr sz="1800" spc="-10" dirty="0"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200">
              <a:latin typeface="Arial Narrow"/>
              <a:cs typeface="Arial Narrow"/>
            </a:endParaRPr>
          </a:p>
          <a:p>
            <a:pPr marL="355600" marR="5080" indent="-342900" algn="just">
              <a:lnSpc>
                <a:spcPct val="107000"/>
              </a:lnSpc>
              <a:spcBef>
                <a:spcPts val="1390"/>
              </a:spcBef>
            </a:pPr>
            <a:r>
              <a:rPr sz="1800" b="1" spc="130" dirty="0">
                <a:latin typeface="Arial Narrow"/>
                <a:cs typeface="Arial Narrow"/>
              </a:rPr>
              <a:t>1.</a:t>
            </a:r>
            <a:r>
              <a:rPr sz="1800" b="1" spc="250" dirty="0">
                <a:latin typeface="Arial Narrow"/>
                <a:cs typeface="Arial Narrow"/>
              </a:rPr>
              <a:t>  </a:t>
            </a:r>
            <a:r>
              <a:rPr sz="1800" b="1" dirty="0">
                <a:latin typeface="Arial Narrow"/>
                <a:cs typeface="Arial Narrow"/>
              </a:rPr>
              <a:t>PCOC</a:t>
            </a:r>
            <a:r>
              <a:rPr sz="1800" b="1" spc="4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(Product</a:t>
            </a:r>
            <a:r>
              <a:rPr sz="1800" b="1" spc="39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Certificate</a:t>
            </a:r>
            <a:r>
              <a:rPr sz="1800" b="1" spc="409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of</a:t>
            </a:r>
            <a:r>
              <a:rPr sz="1800" b="1" spc="409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Conformity).</a:t>
            </a:r>
            <a:r>
              <a:rPr sz="1800" b="1" spc="3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390" dirty="0">
                <a:latin typeface="Arial Narrow"/>
                <a:cs typeface="Arial Narrow"/>
              </a:rPr>
              <a:t> </a:t>
            </a:r>
            <a:r>
              <a:rPr sz="1800" b="1" spc="65" dirty="0">
                <a:latin typeface="Arial Narrow"/>
                <a:cs typeface="Arial Narrow"/>
              </a:rPr>
              <a:t>It</a:t>
            </a:r>
            <a:r>
              <a:rPr sz="1800" b="1" spc="409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is</a:t>
            </a:r>
            <a:r>
              <a:rPr sz="1800" b="1" spc="4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</a:t>
            </a:r>
            <a:r>
              <a:rPr sz="1800" b="1" spc="41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SERIAL</a:t>
            </a:r>
            <a:r>
              <a:rPr sz="1800" b="1" spc="39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product</a:t>
            </a:r>
            <a:r>
              <a:rPr sz="1800" b="1" spc="4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certificate.</a:t>
            </a:r>
            <a:r>
              <a:rPr sz="1800" b="1" spc="4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Valid</a:t>
            </a:r>
            <a:r>
              <a:rPr sz="1800" b="1" spc="40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for</a:t>
            </a:r>
            <a:r>
              <a:rPr sz="1800" b="1" spc="400" dirty="0">
                <a:latin typeface="Arial Narrow"/>
                <a:cs typeface="Arial Narrow"/>
              </a:rPr>
              <a:t> </a:t>
            </a:r>
            <a:r>
              <a:rPr sz="1800" b="1" spc="70" dirty="0">
                <a:latin typeface="Arial Narrow"/>
                <a:cs typeface="Arial Narrow"/>
              </a:rPr>
              <a:t>1</a:t>
            </a:r>
            <a:r>
              <a:rPr sz="1800" b="1" spc="409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Year.</a:t>
            </a:r>
            <a:r>
              <a:rPr sz="1800" b="1" spc="39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It</a:t>
            </a:r>
            <a:r>
              <a:rPr sz="1800" spc="390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confirms</a:t>
            </a:r>
            <a:r>
              <a:rPr sz="1800" spc="409" dirty="0">
                <a:latin typeface="Arial Narrow"/>
                <a:cs typeface="Arial Narrow"/>
              </a:rPr>
              <a:t> </a:t>
            </a:r>
            <a:r>
              <a:rPr sz="1800" spc="30" dirty="0">
                <a:latin typeface="Arial Narrow"/>
                <a:cs typeface="Arial Narrow"/>
              </a:rPr>
              <a:t>the </a:t>
            </a:r>
            <a:r>
              <a:rPr sz="1800" spc="80" dirty="0">
                <a:latin typeface="Arial Narrow"/>
                <a:cs typeface="Arial Narrow"/>
              </a:rPr>
              <a:t>conformity</a:t>
            </a:r>
            <a:r>
              <a:rPr sz="1800" spc="350" dirty="0">
                <a:latin typeface="Arial Narrow"/>
                <a:cs typeface="Arial Narrow"/>
              </a:rPr>
              <a:t> </a:t>
            </a:r>
            <a:r>
              <a:rPr sz="1800" spc="90" dirty="0">
                <a:latin typeface="Arial Narrow"/>
                <a:cs typeface="Arial Narrow"/>
              </a:rPr>
              <a:t>of</a:t>
            </a:r>
            <a:r>
              <a:rPr sz="1800" spc="34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products</a:t>
            </a:r>
            <a:r>
              <a:rPr sz="1800" spc="3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34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it</a:t>
            </a:r>
            <a:r>
              <a:rPr sz="1800" spc="34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is</a:t>
            </a:r>
            <a:r>
              <a:rPr sz="1800" spc="35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issued</a:t>
            </a:r>
            <a:r>
              <a:rPr sz="1800" spc="345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for</a:t>
            </a:r>
            <a:r>
              <a:rPr sz="1800" spc="3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each</a:t>
            </a:r>
            <a:r>
              <a:rPr sz="1800" spc="35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single</a:t>
            </a:r>
            <a:r>
              <a:rPr sz="1800" spc="3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HS</a:t>
            </a:r>
            <a:r>
              <a:rPr sz="1800" spc="3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Code/type</a:t>
            </a:r>
            <a:r>
              <a:rPr sz="1800" spc="35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34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product.</a:t>
            </a:r>
            <a:r>
              <a:rPr sz="1800" spc="35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It</a:t>
            </a:r>
            <a:r>
              <a:rPr sz="1800" spc="3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</a:t>
            </a:r>
            <a:r>
              <a:rPr sz="1800" spc="3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35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issued</a:t>
            </a:r>
            <a:r>
              <a:rPr sz="1800" spc="34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on</a:t>
            </a:r>
            <a:r>
              <a:rPr sz="1800" b="1" spc="36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the</a:t>
            </a:r>
            <a:r>
              <a:rPr sz="1800" b="1" spc="35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base</a:t>
            </a:r>
            <a:r>
              <a:rPr sz="1800" b="1" spc="355" dirty="0">
                <a:latin typeface="Arial Narrow"/>
                <a:cs typeface="Arial Narrow"/>
              </a:rPr>
              <a:t> </a:t>
            </a:r>
            <a:r>
              <a:rPr sz="1800" b="1" spc="-25" dirty="0">
                <a:latin typeface="Arial Narrow"/>
                <a:cs typeface="Arial Narrow"/>
              </a:rPr>
              <a:t>of </a:t>
            </a:r>
            <a:r>
              <a:rPr sz="1800" b="1" dirty="0">
                <a:latin typeface="Arial Narrow"/>
                <a:cs typeface="Arial Narrow"/>
              </a:rPr>
              <a:t>Documents</a:t>
            </a:r>
            <a:r>
              <a:rPr sz="1800" b="1" spc="3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(Technical</a:t>
            </a:r>
            <a:r>
              <a:rPr sz="1800" spc="3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Datasheet,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User</a:t>
            </a:r>
            <a:r>
              <a:rPr sz="1800" spc="39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Manual</a:t>
            </a:r>
            <a:r>
              <a:rPr sz="1800" spc="3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38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other</a:t>
            </a:r>
            <a:r>
              <a:rPr sz="1800" spc="3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Technical</a:t>
            </a:r>
            <a:r>
              <a:rPr sz="1800" spc="38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Documents).</a:t>
            </a:r>
            <a:r>
              <a:rPr sz="1800" spc="40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If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39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manufacturer</a:t>
            </a:r>
            <a:r>
              <a:rPr sz="1800" spc="38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provides</a:t>
            </a:r>
            <a:r>
              <a:rPr sz="1800" spc="38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Test </a:t>
            </a:r>
            <a:r>
              <a:rPr sz="1800" spc="60" dirty="0">
                <a:latin typeface="Arial Narrow"/>
                <a:cs typeface="Arial Narrow"/>
              </a:rPr>
              <a:t>Reports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done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according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to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European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Normatives,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they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are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usually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accepted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by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22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Accredited</a:t>
            </a:r>
            <a:r>
              <a:rPr sz="1800" spc="1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Body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tests</a:t>
            </a:r>
            <a:r>
              <a:rPr sz="1800" spc="2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can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40" dirty="0">
                <a:latin typeface="Arial Narrow"/>
                <a:cs typeface="Arial Narrow"/>
              </a:rPr>
              <a:t>be </a:t>
            </a:r>
            <a:r>
              <a:rPr sz="1800" spc="-10" dirty="0">
                <a:latin typeface="Arial Narrow"/>
                <a:cs typeface="Arial Narrow"/>
              </a:rPr>
              <a:t>avoided.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75888" y="1816607"/>
            <a:ext cx="1961514" cy="1312545"/>
            <a:chOff x="3675888" y="1816607"/>
            <a:chExt cx="1961514" cy="13125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1984" y="1822703"/>
              <a:ext cx="1949195" cy="12999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78936" y="1819655"/>
              <a:ext cx="1955800" cy="1306195"/>
            </a:xfrm>
            <a:custGeom>
              <a:avLst/>
              <a:gdLst/>
              <a:ahLst/>
              <a:cxnLst/>
              <a:rect l="l" t="t" r="r" b="b"/>
              <a:pathLst>
                <a:path w="1955800" h="1306195">
                  <a:moveTo>
                    <a:pt x="0" y="1306068"/>
                  </a:moveTo>
                  <a:lnTo>
                    <a:pt x="1955291" y="1306068"/>
                  </a:lnTo>
                  <a:lnTo>
                    <a:pt x="1955291" y="0"/>
                  </a:lnTo>
                  <a:lnTo>
                    <a:pt x="0" y="0"/>
                  </a:lnTo>
                  <a:lnTo>
                    <a:pt x="0" y="1306068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4906" y="1787918"/>
            <a:ext cx="1308984" cy="125219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23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8F6CC6EF-853D-40F0-9D31-D120862E39A8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24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9493" y="2053590"/>
            <a:ext cx="11094720" cy="386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SCOC</a:t>
            </a:r>
            <a:r>
              <a:rPr sz="1800" b="1" spc="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(Shipment</a:t>
            </a:r>
            <a:r>
              <a:rPr sz="1800" b="1" spc="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Certificates</a:t>
            </a:r>
            <a:r>
              <a:rPr sz="1800" b="1" spc="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Conformity)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issued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only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base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PCOC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Certificate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must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issued</a:t>
            </a:r>
            <a:r>
              <a:rPr sz="1800" b="1" spc="1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for </a:t>
            </a: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Shipment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(batch)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first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SCOC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certificate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 no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cost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PCOC,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while for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 </a:t>
            </a:r>
            <a:r>
              <a:rPr sz="1800" dirty="0">
                <a:latin typeface="Calibri"/>
                <a:cs typeface="Calibri"/>
              </a:rPr>
              <a:t>require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paid.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7200"/>
              </a:lnSpc>
            </a:pPr>
            <a:r>
              <a:rPr sz="1800" dirty="0">
                <a:latin typeface="Calibri"/>
                <a:cs typeface="Calibri"/>
              </a:rPr>
              <a:t>To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released,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necessary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provide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valid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PCOC,</a:t>
            </a:r>
            <a:r>
              <a:rPr sz="1800" b="1" spc="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Shipping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documents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information/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registered</a:t>
            </a:r>
            <a:r>
              <a:rPr sz="1800" b="1" spc="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form</a:t>
            </a:r>
            <a:r>
              <a:rPr sz="1800" b="1" spc="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(form </a:t>
            </a:r>
            <a:r>
              <a:rPr sz="1800" b="1" dirty="0">
                <a:latin typeface="Calibri"/>
                <a:cs typeface="Calibri"/>
              </a:rPr>
              <a:t>M)</a:t>
            </a:r>
            <a:r>
              <a:rPr sz="1800" b="1" spc="4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filled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out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importer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Calibri"/>
              <a:cs typeface="Calibri"/>
            </a:endParaRPr>
          </a:p>
          <a:p>
            <a:pPr marL="12700" marR="7620">
              <a:lnSpc>
                <a:spcPct val="107200"/>
              </a:lnSpc>
            </a:pPr>
            <a:r>
              <a:rPr sz="1800" b="1" dirty="0">
                <a:latin typeface="Calibri"/>
                <a:cs typeface="Calibri"/>
              </a:rPr>
              <a:t>Both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types</a:t>
            </a:r>
            <a:r>
              <a:rPr sz="1800" b="1" spc="2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2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2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Certificates</a:t>
            </a:r>
            <a:r>
              <a:rPr sz="1800" b="1" spc="229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must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2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registered</a:t>
            </a:r>
            <a:r>
              <a:rPr sz="1800" b="1" spc="2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2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2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State</a:t>
            </a:r>
            <a:r>
              <a:rPr sz="1800" b="1" spc="2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System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known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SABER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accredited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Body,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like </a:t>
            </a:r>
            <a:r>
              <a:rPr sz="1800" dirty="0">
                <a:latin typeface="Calibri"/>
                <a:cs typeface="Calibri"/>
              </a:rPr>
              <a:t>Sercons,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usually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charge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N.B.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covered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Mandatory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SASO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Certificate,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manufacturer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self-</a:t>
            </a:r>
            <a:r>
              <a:rPr sz="1800" spc="-10" dirty="0">
                <a:latin typeface="Calibri"/>
                <a:cs typeface="Calibri"/>
              </a:rPr>
              <a:t>declaration.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6095" y="1033017"/>
            <a:ext cx="3509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Saudi</a:t>
            </a:r>
            <a:r>
              <a:rPr sz="2800" b="1" spc="-1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Arabia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SASO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95C2D646-13A3-450A-8BF0-5FFFFD12E029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6095" y="1033017"/>
            <a:ext cx="308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Prices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Timing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86966" y="2370582"/>
            <a:ext cx="3782060" cy="27940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PCOC</a:t>
            </a:r>
            <a:r>
              <a:rPr sz="1800" spc="-10" dirty="0"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spc="50" dirty="0">
                <a:latin typeface="Arial Narrow"/>
                <a:cs typeface="Arial Narrow"/>
              </a:rPr>
              <a:t>Prices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1.500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3.000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Euro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+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State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Fees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spc="55" dirty="0">
                <a:latin typeface="Arial Narrow"/>
                <a:cs typeface="Arial Narrow"/>
              </a:rPr>
              <a:t>Timing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4-</a:t>
            </a:r>
            <a:r>
              <a:rPr sz="1800" spc="70" dirty="0">
                <a:latin typeface="Arial Narrow"/>
                <a:cs typeface="Arial Narrow"/>
              </a:rPr>
              <a:t>6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Weeks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2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SCOC</a:t>
            </a:r>
            <a:r>
              <a:rPr sz="1800" spc="-10" dirty="0"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 marL="12700" marR="474345">
              <a:lnSpc>
                <a:spcPct val="144000"/>
              </a:lnSpc>
              <a:spcBef>
                <a:spcPts val="10"/>
              </a:spcBef>
            </a:pPr>
            <a:r>
              <a:rPr sz="1800" spc="50" dirty="0">
                <a:latin typeface="Arial Narrow"/>
                <a:cs typeface="Arial Narrow"/>
              </a:rPr>
              <a:t>Prices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500/700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Euro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+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State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Fees </a:t>
            </a:r>
            <a:r>
              <a:rPr sz="1800" spc="55" dirty="0">
                <a:latin typeface="Arial Narrow"/>
                <a:cs typeface="Arial Narrow"/>
              </a:rPr>
              <a:t>Timing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100" dirty="0">
                <a:latin typeface="Arial Narrow"/>
                <a:cs typeface="Arial Narrow"/>
              </a:rPr>
              <a:t>-</a:t>
            </a:r>
            <a:r>
              <a:rPr sz="1800" dirty="0">
                <a:latin typeface="Arial Narrow"/>
                <a:cs typeface="Arial Narrow"/>
              </a:rPr>
              <a:t>&gt;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1-</a:t>
            </a:r>
            <a:r>
              <a:rPr sz="1800" spc="70" dirty="0">
                <a:latin typeface="Arial Narrow"/>
                <a:cs typeface="Arial Narrow"/>
              </a:rPr>
              <a:t>2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Weeks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3868" y="1834895"/>
            <a:ext cx="4605528" cy="380542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25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5D26CB79-5B9D-4134-8FA4-22E94FA6ECBF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3127248"/>
            <a:ext cx="12190476" cy="288340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766304" y="551687"/>
            <a:ext cx="1769745" cy="365760"/>
            <a:chOff x="7766304" y="551687"/>
            <a:chExt cx="1769745" cy="365760"/>
          </a:xfrm>
        </p:grpSpPr>
        <p:sp>
          <p:nvSpPr>
            <p:cNvPr id="12" name="object 12"/>
            <p:cNvSpPr/>
            <p:nvPr/>
          </p:nvSpPr>
          <p:spPr>
            <a:xfrm>
              <a:off x="7772400" y="557783"/>
              <a:ext cx="1757680" cy="100965"/>
            </a:xfrm>
            <a:custGeom>
              <a:avLst/>
              <a:gdLst/>
              <a:ahLst/>
              <a:cxnLst/>
              <a:rect l="l" t="t" r="r" b="b"/>
              <a:pathLst>
                <a:path w="1757679" h="100965">
                  <a:moveTo>
                    <a:pt x="1524" y="100583"/>
                  </a:moveTo>
                  <a:lnTo>
                    <a:pt x="1524" y="0"/>
                  </a:lnTo>
                </a:path>
                <a:path w="1757679" h="100965">
                  <a:moveTo>
                    <a:pt x="0" y="635"/>
                  </a:moveTo>
                  <a:lnTo>
                    <a:pt x="1757045" y="0"/>
                  </a:lnTo>
                </a:path>
                <a:path w="1757679" h="100965">
                  <a:moveTo>
                    <a:pt x="1757172" y="100583"/>
                  </a:moveTo>
                  <a:lnTo>
                    <a:pt x="1757172" y="0"/>
                  </a:lnTo>
                </a:path>
              </a:pathLst>
            </a:custGeom>
            <a:ln w="12192">
              <a:solidFill>
                <a:srgbClr val="343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3376" y="676655"/>
              <a:ext cx="725424" cy="2407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4696" y="690371"/>
              <a:ext cx="789431" cy="2270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761223" y="367411"/>
            <a:ext cx="7004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500" y="481016"/>
            <a:ext cx="6219173" cy="87973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008107" y="551687"/>
            <a:ext cx="1769745" cy="591185"/>
            <a:chOff x="10008107" y="551687"/>
            <a:chExt cx="1769745" cy="591185"/>
          </a:xfrm>
        </p:grpSpPr>
        <p:sp>
          <p:nvSpPr>
            <p:cNvPr id="18" name="object 18"/>
            <p:cNvSpPr/>
            <p:nvPr/>
          </p:nvSpPr>
          <p:spPr>
            <a:xfrm>
              <a:off x="10014203" y="557783"/>
              <a:ext cx="1757680" cy="100965"/>
            </a:xfrm>
            <a:custGeom>
              <a:avLst/>
              <a:gdLst/>
              <a:ahLst/>
              <a:cxnLst/>
              <a:rect l="l" t="t" r="r" b="b"/>
              <a:pathLst>
                <a:path w="1757679" h="100965">
                  <a:moveTo>
                    <a:pt x="1524" y="100583"/>
                  </a:moveTo>
                  <a:lnTo>
                    <a:pt x="1524" y="0"/>
                  </a:lnTo>
                </a:path>
                <a:path w="1757679" h="100965">
                  <a:moveTo>
                    <a:pt x="0" y="635"/>
                  </a:moveTo>
                  <a:lnTo>
                    <a:pt x="1757172" y="0"/>
                  </a:lnTo>
                </a:path>
                <a:path w="1757679" h="100965">
                  <a:moveTo>
                    <a:pt x="1757172" y="100583"/>
                  </a:moveTo>
                  <a:lnTo>
                    <a:pt x="1757172" y="0"/>
                  </a:lnTo>
                </a:path>
              </a:pathLst>
            </a:custGeom>
            <a:ln w="12192">
              <a:solidFill>
                <a:srgbClr val="3434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4921" y="664812"/>
              <a:ext cx="697260" cy="47775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003281" y="367411"/>
            <a:ext cx="12312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4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572" y="6017463"/>
            <a:ext cx="2811780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25"/>
              </a:lnSpc>
              <a:spcBef>
                <a:spcPts val="95"/>
              </a:spcBef>
            </a:pPr>
            <a:r>
              <a:rPr sz="2800" b="1" spc="-60" dirty="0">
                <a:solidFill>
                  <a:srgbClr val="1F3863"/>
                </a:solidFill>
                <a:latin typeface="Arial"/>
                <a:cs typeface="Arial"/>
              </a:rPr>
              <a:t>IVS</a:t>
            </a:r>
            <a:r>
              <a:rPr sz="2800" b="1" spc="-1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1F3863"/>
                </a:solidFill>
                <a:latin typeface="Arial"/>
                <a:cs typeface="Arial"/>
              </a:rPr>
              <a:t>2022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745"/>
              </a:lnSpc>
            </a:pPr>
            <a:r>
              <a:rPr sz="2400" spc="-90" dirty="0">
                <a:solidFill>
                  <a:srgbClr val="1F3863"/>
                </a:solidFill>
                <a:latin typeface="Arial"/>
                <a:cs typeface="Arial"/>
              </a:rPr>
              <a:t>Technical</a:t>
            </a:r>
            <a:r>
              <a:rPr sz="2400" spc="-10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F3863"/>
                </a:solidFill>
                <a:latin typeface="Arial"/>
                <a:cs typeface="Arial"/>
              </a:rPr>
              <a:t>Conference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511B0EC0-B0C8-44E9-A090-4710C310B867}"/>
              </a:ext>
            </a:extLst>
          </p:cNvPr>
          <p:cNvSpPr txBox="1">
            <a:spLocks/>
          </p:cNvSpPr>
          <p:nvPr/>
        </p:nvSpPr>
        <p:spPr>
          <a:xfrm>
            <a:off x="590698" y="2125991"/>
            <a:ext cx="7874229" cy="11110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7200" b="1" spc="-50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  <a:endParaRPr lang="it-IT" sz="7200" b="1" spc="-500" dirty="0">
              <a:solidFill>
                <a:srgbClr val="286AA6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2E82033C-9D27-47C6-A01B-2D8CEC66787F}"/>
              </a:ext>
            </a:extLst>
          </p:cNvPr>
          <p:cNvSpPr txBox="1">
            <a:spLocks/>
          </p:cNvSpPr>
          <p:nvPr/>
        </p:nvSpPr>
        <p:spPr>
          <a:xfrm>
            <a:off x="630026" y="3310184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for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your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attention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</a:p>
        </p:txBody>
      </p:sp>
      <p:pic>
        <p:nvPicPr>
          <p:cNvPr id="26" name="object 19">
            <a:extLst>
              <a:ext uri="{FF2B5EF4-FFF2-40B4-BE49-F238E27FC236}">
                <a16:creationId xmlns:a16="http://schemas.microsoft.com/office/drawing/2014/main" id="{A422788C-0AB7-4D03-AC27-079277AB0FA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97012" y="1434844"/>
            <a:ext cx="2703576" cy="547115"/>
          </a:xfrm>
          <a:prstGeom prst="rect">
            <a:avLst/>
          </a:prstGeom>
        </p:spPr>
      </p:pic>
      <p:sp>
        <p:nvSpPr>
          <p:cNvPr id="27" name="object 20">
            <a:extLst>
              <a:ext uri="{FF2B5EF4-FFF2-40B4-BE49-F238E27FC236}">
                <a16:creationId xmlns:a16="http://schemas.microsoft.com/office/drawing/2014/main" id="{5CA4F241-7EA1-4DBE-801A-68CA6ADB4383}"/>
              </a:ext>
            </a:extLst>
          </p:cNvPr>
          <p:cNvSpPr txBox="1"/>
          <p:nvPr/>
        </p:nvSpPr>
        <p:spPr>
          <a:xfrm>
            <a:off x="11037825" y="1408428"/>
            <a:ext cx="768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latin typeface="Bahnschrift Light Condensed"/>
                <a:cs typeface="Bahnschrift Light Condensed"/>
              </a:rPr>
              <a:t>CERTIFICATION BODY SINCE1996</a:t>
            </a:r>
            <a:endParaRPr sz="1200" dirty="0">
              <a:latin typeface="Bahnschrift Light Condensed"/>
              <a:cs typeface="Bahnschrift Light Condensed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7AA872BE-0E40-4E40-B875-3409B8E459BA}"/>
              </a:ext>
            </a:extLst>
          </p:cNvPr>
          <p:cNvSpPr txBox="1"/>
          <p:nvPr/>
        </p:nvSpPr>
        <p:spPr>
          <a:xfrm>
            <a:off x="8097012" y="1970526"/>
            <a:ext cx="388816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BA2B36"/>
                </a:solidFill>
                <a:latin typeface="Arial"/>
                <a:cs typeface="Arial"/>
              </a:rPr>
              <a:t>SERCONS INTERNATIONAL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6095" y="1033017"/>
            <a:ext cx="2941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Arial"/>
                <a:cs typeface="Arial"/>
              </a:rPr>
              <a:t>Table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contents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59" y="1766316"/>
            <a:ext cx="11334115" cy="469239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1563" y="2052827"/>
            <a:ext cx="7124700" cy="39598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04470" rIns="0" bIns="0" rtlCol="0">
            <a:spAutoFit/>
          </a:bodyPr>
          <a:lstStyle/>
          <a:p>
            <a:pPr marL="383540" indent="-287020">
              <a:lnSpc>
                <a:spcPct val="100000"/>
              </a:lnSpc>
              <a:spcBef>
                <a:spcPts val="1610"/>
              </a:spcBef>
              <a:buFont typeface="Wingdings"/>
              <a:buChar char=""/>
              <a:tabLst>
                <a:tab pos="384175" algn="l"/>
              </a:tabLst>
            </a:pPr>
            <a:r>
              <a:rPr sz="1800" spc="60" dirty="0">
                <a:solidFill>
                  <a:srgbClr val="BA2B36"/>
                </a:solidFill>
                <a:latin typeface="Arial Narrow"/>
                <a:cs typeface="Arial Narrow"/>
              </a:rPr>
              <a:t>About</a:t>
            </a:r>
            <a:r>
              <a:rPr sz="1800" spc="9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55" dirty="0">
                <a:solidFill>
                  <a:srgbClr val="BA2B36"/>
                </a:solidFill>
                <a:latin typeface="Arial Narrow"/>
                <a:cs typeface="Arial Narrow"/>
              </a:rPr>
              <a:t>Sercons</a:t>
            </a:r>
            <a:r>
              <a:rPr sz="1800" spc="9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35" dirty="0">
                <a:solidFill>
                  <a:srgbClr val="BA2B36"/>
                </a:solidFill>
                <a:latin typeface="Arial Narrow"/>
                <a:cs typeface="Arial Narrow"/>
              </a:rPr>
              <a:t>International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A2B36"/>
              </a:buClr>
              <a:buFont typeface="Wingdings"/>
              <a:buChar char=""/>
            </a:pPr>
            <a:endParaRPr sz="1850">
              <a:latin typeface="Arial Narrow"/>
              <a:cs typeface="Arial Narrow"/>
            </a:endParaRPr>
          </a:p>
          <a:p>
            <a:pPr marL="383540" indent="-287020">
              <a:lnSpc>
                <a:spcPct val="100000"/>
              </a:lnSpc>
              <a:buFont typeface="Wingdings"/>
              <a:buChar char=""/>
              <a:tabLst>
                <a:tab pos="384175" algn="l"/>
              </a:tabLst>
            </a:pPr>
            <a:r>
              <a:rPr sz="1800" spc="60" dirty="0">
                <a:solidFill>
                  <a:srgbClr val="BA2B36"/>
                </a:solidFill>
                <a:latin typeface="Arial Narrow"/>
                <a:cs typeface="Arial Narrow"/>
              </a:rPr>
              <a:t>Product</a:t>
            </a:r>
            <a:r>
              <a:rPr sz="1800" spc="13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BA2B36"/>
                </a:solidFill>
                <a:latin typeface="Arial Narrow"/>
                <a:cs typeface="Arial Narrow"/>
              </a:rPr>
              <a:t>Certification</a:t>
            </a:r>
            <a:r>
              <a:rPr sz="1800" spc="15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–</a:t>
            </a:r>
            <a:r>
              <a:rPr sz="1800" spc="14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General</a:t>
            </a:r>
            <a:r>
              <a:rPr sz="1800" spc="12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BA2B36"/>
                </a:solidFill>
                <a:latin typeface="Arial Narrow"/>
                <a:cs typeface="Arial Narrow"/>
              </a:rPr>
              <a:t>Framework</a:t>
            </a:r>
            <a:r>
              <a:rPr sz="1800" spc="14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and</a:t>
            </a:r>
            <a:r>
              <a:rPr sz="1800" spc="12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55" dirty="0">
                <a:solidFill>
                  <a:srgbClr val="BA2B36"/>
                </a:solidFill>
                <a:latin typeface="Arial Narrow"/>
                <a:cs typeface="Arial Narrow"/>
              </a:rPr>
              <a:t>List</a:t>
            </a:r>
            <a:r>
              <a:rPr sz="1800" spc="14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80" dirty="0">
                <a:solidFill>
                  <a:srgbClr val="BA2B36"/>
                </a:solidFill>
                <a:latin typeface="Arial Narrow"/>
                <a:cs typeface="Arial Narrow"/>
              </a:rPr>
              <a:t>of</a:t>
            </a:r>
            <a:r>
              <a:rPr sz="1800" spc="14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BA2B36"/>
                </a:solidFill>
                <a:latin typeface="Arial Narrow"/>
                <a:cs typeface="Arial Narrow"/>
              </a:rPr>
              <a:t>Products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A2B36"/>
              </a:buClr>
              <a:buFont typeface="Wingdings"/>
              <a:buChar char=""/>
            </a:pPr>
            <a:endParaRPr sz="1850">
              <a:latin typeface="Arial Narrow"/>
              <a:cs typeface="Arial Narrow"/>
            </a:endParaRPr>
          </a:p>
          <a:p>
            <a:pPr marL="383540" indent="-287020">
              <a:lnSpc>
                <a:spcPct val="100000"/>
              </a:lnSpc>
              <a:buFont typeface="Wingdings"/>
              <a:buChar char=""/>
              <a:tabLst>
                <a:tab pos="384175" algn="l"/>
              </a:tabLst>
            </a:pPr>
            <a:r>
              <a:rPr sz="1800" spc="-10" dirty="0">
                <a:solidFill>
                  <a:srgbClr val="BA2B36"/>
                </a:solidFill>
                <a:latin typeface="Arial Narrow"/>
                <a:cs typeface="Arial Narrow"/>
              </a:rPr>
              <a:t>EAC</a:t>
            </a:r>
            <a:r>
              <a:rPr sz="1800" spc="16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–</a:t>
            </a:r>
            <a:r>
              <a:rPr sz="1800" spc="19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Russia,</a:t>
            </a:r>
            <a:r>
              <a:rPr sz="1800" spc="19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Kazakhstan,</a:t>
            </a:r>
            <a:r>
              <a:rPr sz="1800" spc="18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Belarus,</a:t>
            </a:r>
            <a:r>
              <a:rPr sz="1800" spc="19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50" dirty="0">
                <a:solidFill>
                  <a:srgbClr val="BA2B36"/>
                </a:solidFill>
                <a:latin typeface="Arial Narrow"/>
                <a:cs typeface="Arial Narrow"/>
              </a:rPr>
              <a:t>Armenia,</a:t>
            </a:r>
            <a:r>
              <a:rPr sz="1800" spc="19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BA2B36"/>
                </a:solidFill>
                <a:latin typeface="Arial Narrow"/>
                <a:cs typeface="Arial Narrow"/>
              </a:rPr>
              <a:t>Kyrgyzstan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A2B36"/>
              </a:buClr>
              <a:buFont typeface="Wingdings"/>
              <a:buChar char=""/>
            </a:pPr>
            <a:endParaRPr sz="1850">
              <a:latin typeface="Arial Narrow"/>
              <a:cs typeface="Arial Narrow"/>
            </a:endParaRPr>
          </a:p>
          <a:p>
            <a:pPr marL="383540" indent="-287020">
              <a:lnSpc>
                <a:spcPct val="100000"/>
              </a:lnSpc>
              <a:buFont typeface="Wingdings"/>
              <a:buChar char=""/>
              <a:tabLst>
                <a:tab pos="384175" algn="l"/>
              </a:tabLst>
            </a:pPr>
            <a:r>
              <a:rPr sz="1800" spc="-10" dirty="0">
                <a:solidFill>
                  <a:srgbClr val="BA2B36"/>
                </a:solidFill>
                <a:latin typeface="Arial Narrow"/>
                <a:cs typeface="Arial Narrow"/>
              </a:rPr>
              <a:t>Uzbekistan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A2B36"/>
              </a:buClr>
              <a:buFont typeface="Wingdings"/>
              <a:buChar char=""/>
            </a:pPr>
            <a:endParaRPr sz="1850">
              <a:latin typeface="Arial Narrow"/>
              <a:cs typeface="Arial Narrow"/>
            </a:endParaRPr>
          </a:p>
          <a:p>
            <a:pPr marL="383540" indent="-287020">
              <a:lnSpc>
                <a:spcPct val="100000"/>
              </a:lnSpc>
              <a:buFont typeface="Wingdings"/>
              <a:buChar char=""/>
              <a:tabLst>
                <a:tab pos="384175" algn="l"/>
              </a:tabLst>
            </a:pP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Saudi</a:t>
            </a:r>
            <a:r>
              <a:rPr sz="1800" spc="18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Arabia</a:t>
            </a:r>
            <a:r>
              <a:rPr sz="1800" spc="17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–</a:t>
            </a:r>
            <a:r>
              <a:rPr sz="1800" spc="19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BA2B36"/>
                </a:solidFill>
                <a:latin typeface="Arial Narrow"/>
                <a:cs typeface="Arial Narrow"/>
              </a:rPr>
              <a:t>SASO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A2B36"/>
              </a:buClr>
              <a:buFont typeface="Wingdings"/>
              <a:buChar char=""/>
            </a:pPr>
            <a:endParaRPr sz="1850">
              <a:latin typeface="Arial Narrow"/>
              <a:cs typeface="Arial Narrow"/>
            </a:endParaRPr>
          </a:p>
          <a:p>
            <a:pPr marL="383540" indent="-287020">
              <a:lnSpc>
                <a:spcPct val="100000"/>
              </a:lnSpc>
              <a:buFont typeface="Wingdings"/>
              <a:buChar char=""/>
              <a:tabLst>
                <a:tab pos="384175" algn="l"/>
              </a:tabLst>
            </a:pP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China</a:t>
            </a:r>
            <a:r>
              <a:rPr sz="1800" spc="45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–</a:t>
            </a:r>
            <a:r>
              <a:rPr sz="1800" spc="3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SELO,</a:t>
            </a:r>
            <a:r>
              <a:rPr sz="1800" spc="5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BA2B36"/>
                </a:solidFill>
                <a:latin typeface="Arial Narrow"/>
                <a:cs typeface="Arial Narrow"/>
              </a:rPr>
              <a:t>CCC,</a:t>
            </a:r>
            <a:r>
              <a:rPr sz="1800" spc="5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BA2B36"/>
                </a:solidFill>
                <a:latin typeface="Arial Narrow"/>
                <a:cs typeface="Arial Narrow"/>
              </a:rPr>
              <a:t>CQC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A2B36"/>
              </a:buClr>
              <a:buFont typeface="Wingdings"/>
              <a:buChar char=""/>
            </a:pPr>
            <a:endParaRPr sz="1850">
              <a:latin typeface="Arial Narrow"/>
              <a:cs typeface="Arial Narrow"/>
            </a:endParaRPr>
          </a:p>
          <a:p>
            <a:pPr marL="383540" indent="-287020">
              <a:lnSpc>
                <a:spcPct val="100000"/>
              </a:lnSpc>
              <a:buFont typeface="Wingdings"/>
              <a:buChar char=""/>
              <a:tabLst>
                <a:tab pos="384175" algn="l"/>
              </a:tabLst>
            </a:pPr>
            <a:r>
              <a:rPr sz="1800" dirty="0">
                <a:solidFill>
                  <a:srgbClr val="BA2B36"/>
                </a:solidFill>
                <a:latin typeface="Arial Narrow"/>
                <a:cs typeface="Arial Narrow"/>
              </a:rPr>
              <a:t>Q&amp;A</a:t>
            </a:r>
            <a:r>
              <a:rPr sz="1800" spc="170" dirty="0">
                <a:solidFill>
                  <a:srgbClr val="BA2B36"/>
                </a:solidFill>
                <a:latin typeface="Arial Narrow"/>
                <a:cs typeface="Arial Narrow"/>
              </a:rPr>
              <a:t> </a:t>
            </a:r>
            <a:r>
              <a:rPr sz="1800" spc="40" dirty="0">
                <a:solidFill>
                  <a:srgbClr val="BA2B36"/>
                </a:solidFill>
                <a:latin typeface="Arial Narrow"/>
                <a:cs typeface="Arial Narrow"/>
              </a:rPr>
              <a:t>Session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</a:t>
            </a:r>
            <a:r>
              <a:rPr sz="1050" b="0" spc="120" dirty="0">
                <a:latin typeface="Bahnschrift Light Condensed"/>
                <a:cs typeface="Bahnschrift Light Condensed"/>
              </a:rPr>
              <a:t> BODY </a:t>
            </a:r>
            <a:r>
              <a:rPr sz="1050" b="0" spc="15" dirty="0">
                <a:latin typeface="Bahnschrift Light Condensed"/>
                <a:cs typeface="Bahnschrift Light Condensed"/>
              </a:rPr>
              <a:t>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4076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 Narrow"/>
                <a:cs typeface="Arial Narrow"/>
              </a:rPr>
              <a:t>About</a:t>
            </a:r>
            <a:r>
              <a:rPr sz="2800" b="1" spc="9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"/>
                <a:cs typeface="Arial Narrow"/>
              </a:rPr>
              <a:t>Sercons</a:t>
            </a:r>
            <a:r>
              <a:rPr sz="2800" b="1" spc="100" dirty="0">
                <a:latin typeface="Arial Narrow"/>
                <a:cs typeface="Arial Narrow"/>
              </a:rPr>
              <a:t> </a:t>
            </a:r>
            <a:r>
              <a:rPr sz="2800" b="1" spc="40" dirty="0">
                <a:latin typeface="Arial Narrow"/>
                <a:cs typeface="Arial Narrow"/>
              </a:rPr>
              <a:t>International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92115" y="1766773"/>
            <a:ext cx="6570345" cy="4116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SERCONS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is</a:t>
            </a:r>
            <a:r>
              <a:rPr sz="1800" spc="7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one</a:t>
            </a:r>
            <a:r>
              <a:rPr sz="1800" spc="80" dirty="0">
                <a:latin typeface="Arial Narrow"/>
                <a:cs typeface="Arial Narrow"/>
              </a:rPr>
              <a:t> of</a:t>
            </a:r>
            <a:r>
              <a:rPr sz="1800" spc="8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8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largest</a:t>
            </a:r>
            <a:r>
              <a:rPr sz="1800" spc="9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certification</a:t>
            </a:r>
            <a:r>
              <a:rPr sz="1800" spc="9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bodies</a:t>
            </a:r>
            <a:r>
              <a:rPr sz="1800" spc="8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worldwide.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 Narrow"/>
              <a:cs typeface="Arial Narrow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SERCONS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offers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range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90" dirty="0">
                <a:latin typeface="Arial Narrow"/>
                <a:cs typeface="Arial Narrow"/>
              </a:rPr>
              <a:t>of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services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field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90" dirty="0">
                <a:latin typeface="Arial Narrow"/>
                <a:cs typeface="Arial Narrow"/>
              </a:rPr>
              <a:t>of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product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certification </a:t>
            </a:r>
            <a:r>
              <a:rPr sz="1800" spc="75" dirty="0">
                <a:latin typeface="Arial Narrow"/>
                <a:cs typeface="Arial Narrow"/>
              </a:rPr>
              <a:t>to</a:t>
            </a:r>
            <a:r>
              <a:rPr sz="1800" spc="38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export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into</a:t>
            </a:r>
            <a:r>
              <a:rPr sz="1800" spc="390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non-</a:t>
            </a:r>
            <a:r>
              <a:rPr sz="1800" dirty="0">
                <a:latin typeface="Arial Narrow"/>
                <a:cs typeface="Arial Narrow"/>
              </a:rPr>
              <a:t>EU</a:t>
            </a:r>
            <a:r>
              <a:rPr sz="1800" spc="38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countries</a:t>
            </a:r>
            <a:r>
              <a:rPr sz="1800" spc="40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that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include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tests</a:t>
            </a:r>
            <a:r>
              <a:rPr sz="1800" spc="40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38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accredited</a:t>
            </a:r>
            <a:r>
              <a:rPr sz="1800" spc="39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own </a:t>
            </a:r>
            <a:r>
              <a:rPr sz="1800" spc="45" dirty="0">
                <a:latin typeface="Arial Narrow"/>
                <a:cs typeface="Arial Narrow"/>
              </a:rPr>
              <a:t>laboratories,</a:t>
            </a:r>
            <a:r>
              <a:rPr sz="1800" spc="434" dirty="0">
                <a:latin typeface="Arial Narrow"/>
                <a:cs typeface="Arial Narrow"/>
              </a:rPr>
              <a:t>   </a:t>
            </a:r>
            <a:r>
              <a:rPr sz="1800" spc="60" dirty="0">
                <a:latin typeface="Arial Narrow"/>
                <a:cs typeface="Arial Narrow"/>
              </a:rPr>
              <a:t>fire</a:t>
            </a:r>
            <a:r>
              <a:rPr sz="1800" spc="434" dirty="0">
                <a:latin typeface="Arial Narrow"/>
                <a:cs typeface="Arial Narrow"/>
              </a:rPr>
              <a:t>   </a:t>
            </a:r>
            <a:r>
              <a:rPr sz="1800" dirty="0">
                <a:latin typeface="Arial Narrow"/>
                <a:cs typeface="Arial Narrow"/>
              </a:rPr>
              <a:t>safety,</a:t>
            </a:r>
            <a:r>
              <a:rPr sz="1800" spc="434" dirty="0">
                <a:latin typeface="Arial Narrow"/>
                <a:cs typeface="Arial Narrow"/>
              </a:rPr>
              <a:t>   </a:t>
            </a:r>
            <a:r>
              <a:rPr sz="1800" spc="60" dirty="0">
                <a:latin typeface="Arial Narrow"/>
                <a:cs typeface="Arial Narrow"/>
              </a:rPr>
              <a:t>metrological</a:t>
            </a:r>
            <a:r>
              <a:rPr sz="1800" spc="434" dirty="0">
                <a:latin typeface="Arial Narrow"/>
                <a:cs typeface="Arial Narrow"/>
              </a:rPr>
              <a:t>   </a:t>
            </a:r>
            <a:r>
              <a:rPr sz="1800" spc="55" dirty="0">
                <a:latin typeface="Arial Narrow"/>
                <a:cs typeface="Arial Narrow"/>
              </a:rPr>
              <a:t>certificates,</a:t>
            </a:r>
            <a:r>
              <a:rPr sz="1800" spc="445" dirty="0">
                <a:latin typeface="Arial Narrow"/>
                <a:cs typeface="Arial Narrow"/>
              </a:rPr>
              <a:t>   </a:t>
            </a:r>
            <a:r>
              <a:rPr sz="1800" spc="40" dirty="0">
                <a:latin typeface="Arial Narrow"/>
                <a:cs typeface="Arial Narrow"/>
              </a:rPr>
              <a:t>technical </a:t>
            </a:r>
            <a:r>
              <a:rPr sz="1800" spc="65" dirty="0">
                <a:latin typeface="Arial Narrow"/>
                <a:cs typeface="Arial Narrow"/>
              </a:rPr>
              <a:t>documentation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processing,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trainings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project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management.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Arial Narrow"/>
              <a:cs typeface="Arial Narrow"/>
            </a:endParaRPr>
          </a:p>
          <a:p>
            <a:pPr marL="2295525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latin typeface="Arial Narrow"/>
                <a:cs typeface="Arial Narrow"/>
              </a:rPr>
              <a:t>Born</a:t>
            </a:r>
            <a:r>
              <a:rPr sz="1800" spc="8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1996</a:t>
            </a:r>
            <a:endParaRPr sz="1800">
              <a:latin typeface="Arial Narrow"/>
              <a:cs typeface="Arial Narrow"/>
            </a:endParaRPr>
          </a:p>
          <a:p>
            <a:pPr marL="2295525" marR="2707640">
              <a:lnSpc>
                <a:spcPts val="4730"/>
              </a:lnSpc>
              <a:spcBef>
                <a:spcPts val="125"/>
              </a:spcBef>
            </a:pPr>
            <a:r>
              <a:rPr sz="1800" spc="65" dirty="0">
                <a:latin typeface="Arial Narrow"/>
                <a:cs typeface="Arial Narrow"/>
              </a:rPr>
              <a:t>2.500</a:t>
            </a:r>
            <a:r>
              <a:rPr sz="1800" spc="9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employees </a:t>
            </a:r>
            <a:r>
              <a:rPr sz="1800" spc="70" dirty="0">
                <a:latin typeface="Arial Narrow"/>
                <a:cs typeface="Arial Narrow"/>
              </a:rPr>
              <a:t>22</a:t>
            </a:r>
            <a:r>
              <a:rPr sz="1800" spc="95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branches</a:t>
            </a:r>
            <a:endParaRPr sz="1800">
              <a:latin typeface="Arial Narrow"/>
              <a:cs typeface="Arial Narrow"/>
            </a:endParaRPr>
          </a:p>
          <a:p>
            <a:pPr marL="2295525">
              <a:lnSpc>
                <a:spcPct val="100000"/>
              </a:lnSpc>
              <a:spcBef>
                <a:spcPts val="1739"/>
              </a:spcBef>
            </a:pPr>
            <a:r>
              <a:rPr sz="1800" spc="70" dirty="0">
                <a:latin typeface="Arial Narrow"/>
                <a:cs typeface="Arial Narrow"/>
              </a:rPr>
              <a:t>4</a:t>
            </a:r>
            <a:r>
              <a:rPr sz="1800" spc="9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branches</a:t>
            </a:r>
            <a:r>
              <a:rPr sz="1800" spc="9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Europe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659" y="1735835"/>
            <a:ext cx="4264152" cy="45628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0336" y="3863869"/>
            <a:ext cx="303987" cy="34650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35104" y="4407460"/>
            <a:ext cx="330445" cy="38091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2767" y="4948482"/>
            <a:ext cx="417511" cy="38399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1187" y="5460679"/>
            <a:ext cx="546901" cy="516261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3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2906E845-6B76-4E00-913C-959C281EFBCA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10797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Product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Certification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General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Framework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List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Products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1614" y="2266569"/>
            <a:ext cx="403288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 Narrow"/>
                <a:cs typeface="Arial Narrow"/>
              </a:rPr>
              <a:t>Valves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Narrow"/>
                <a:cs typeface="Arial Narrow"/>
              </a:rPr>
              <a:t>Tanks/Pressure</a:t>
            </a:r>
            <a:r>
              <a:rPr sz="1800" spc="65" dirty="0">
                <a:latin typeface="Arial Narrow"/>
                <a:cs typeface="Arial Narrow"/>
              </a:rPr>
              <a:t>  </a:t>
            </a:r>
            <a:r>
              <a:rPr sz="1800" spc="-10" dirty="0">
                <a:latin typeface="Arial Narrow"/>
                <a:cs typeface="Arial Narrow"/>
              </a:rPr>
              <a:t>Vessels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Narrow"/>
                <a:cs typeface="Arial Narrow"/>
              </a:rPr>
              <a:t>Heat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Exchangers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55" dirty="0">
                <a:latin typeface="Arial Narrow"/>
                <a:cs typeface="Arial Narrow"/>
              </a:rPr>
              <a:t>Industrial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Machinery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Equipment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 Narrow"/>
                <a:cs typeface="Arial Narrow"/>
              </a:rPr>
              <a:t>Autoclaves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40" dirty="0">
                <a:latin typeface="Arial Narrow"/>
                <a:cs typeface="Arial Narrow"/>
              </a:rPr>
              <a:t>Piping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50" dirty="0">
                <a:latin typeface="Arial Narrow"/>
                <a:cs typeface="Arial Narrow"/>
              </a:rPr>
              <a:t>Actuators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Narrow"/>
                <a:cs typeface="Arial Narrow"/>
              </a:rPr>
              <a:t>Electric</a:t>
            </a:r>
            <a:r>
              <a:rPr sz="1800" spc="420" dirty="0">
                <a:latin typeface="Arial Narrow"/>
                <a:cs typeface="Arial Narrow"/>
              </a:rPr>
              <a:t> </a:t>
            </a:r>
            <a:r>
              <a:rPr sz="1800" spc="35" dirty="0">
                <a:latin typeface="Arial Narrow"/>
                <a:cs typeface="Arial Narrow"/>
              </a:rPr>
              <a:t>Devices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 Narrow"/>
                <a:cs typeface="Arial Narrow"/>
              </a:rPr>
              <a:t>Engines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Narrow"/>
                <a:cs typeface="Arial Narrow"/>
              </a:rPr>
              <a:t>Electrical</a:t>
            </a:r>
            <a:r>
              <a:rPr sz="1800" spc="45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Panels</a:t>
            </a:r>
            <a:endParaRPr sz="1800">
              <a:latin typeface="Arial Narrow"/>
              <a:cs typeface="Arial Narrow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 Narrow"/>
                <a:cs typeface="Arial Narrow"/>
              </a:rPr>
              <a:t>Any</a:t>
            </a:r>
            <a:r>
              <a:rPr sz="1800" spc="3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Potentially</a:t>
            </a:r>
            <a:r>
              <a:rPr sz="1800" spc="3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Explosive</a:t>
            </a:r>
            <a:r>
              <a:rPr sz="1800" spc="340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Equipment</a:t>
            </a:r>
            <a:r>
              <a:rPr sz="1800" spc="29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with </a:t>
            </a:r>
            <a:r>
              <a:rPr sz="1800" dirty="0">
                <a:latin typeface="Arial Narrow"/>
                <a:cs typeface="Arial Narrow"/>
              </a:rPr>
              <a:t>EX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marking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0996" y="1930907"/>
            <a:ext cx="6720840" cy="447903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4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1084B514-2FB6-4A51-9703-1EB42D0BEC74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3017"/>
            <a:ext cx="9735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EAC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Russia,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Kazakhstan,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Belarus,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Armenia,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Kyrgyzstan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5706" y="3128009"/>
            <a:ext cx="74352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695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Arial Narrow"/>
                <a:cs typeface="Arial Narrow"/>
              </a:rPr>
              <a:t>Products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intended</a:t>
            </a:r>
            <a:r>
              <a:rPr sz="1800" spc="175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for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OIL&amp;GAS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sector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are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usually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subject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to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8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mandatory </a:t>
            </a:r>
            <a:r>
              <a:rPr sz="1800" b="1" dirty="0">
                <a:latin typeface="Arial Narrow"/>
                <a:cs typeface="Arial Narrow"/>
              </a:rPr>
              <a:t>certification</a:t>
            </a:r>
            <a:r>
              <a:rPr sz="1800" b="1" spc="27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according</a:t>
            </a:r>
            <a:r>
              <a:rPr sz="1800" b="1" spc="27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following</a:t>
            </a:r>
            <a:r>
              <a:rPr sz="1800" b="1" spc="310" dirty="0">
                <a:latin typeface="Arial Narrow"/>
                <a:cs typeface="Arial Narrow"/>
              </a:rPr>
              <a:t> </a:t>
            </a:r>
            <a:r>
              <a:rPr sz="1800" b="1" spc="-10" dirty="0">
                <a:latin typeface="Arial Narrow"/>
                <a:cs typeface="Arial Narrow"/>
              </a:rPr>
              <a:t>directives</a:t>
            </a:r>
            <a:r>
              <a:rPr sz="1800" spc="-10" dirty="0"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Arial Narrow"/>
                <a:cs typeface="Arial Narrow"/>
              </a:rPr>
              <a:t>TR</a:t>
            </a:r>
            <a:r>
              <a:rPr sz="1800" b="1" spc="65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CU</a:t>
            </a:r>
            <a:r>
              <a:rPr sz="1800" b="1" spc="75" dirty="0">
                <a:latin typeface="Arial Narrow"/>
                <a:cs typeface="Arial Narrow"/>
              </a:rPr>
              <a:t> </a:t>
            </a:r>
            <a:r>
              <a:rPr sz="1800" b="1" spc="70" dirty="0">
                <a:latin typeface="Arial Narrow"/>
                <a:cs typeface="Arial Narrow"/>
              </a:rPr>
              <a:t>010/2011</a:t>
            </a:r>
            <a:r>
              <a:rPr sz="1800" spc="70" dirty="0">
                <a:latin typeface="Arial Narrow"/>
                <a:cs typeface="Arial Narrow"/>
              </a:rPr>
              <a:t>: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Safety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Machinery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(Directive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2006/42/EC)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 Narrow"/>
              <a:cs typeface="Arial Narrow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Arial Narrow"/>
                <a:cs typeface="Arial Narrow"/>
              </a:rPr>
              <a:t>TR</a:t>
            </a:r>
            <a:r>
              <a:rPr sz="1800" b="1" spc="9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CU</a:t>
            </a:r>
            <a:r>
              <a:rPr sz="1800" b="1" spc="100" dirty="0">
                <a:latin typeface="Arial Narrow"/>
                <a:cs typeface="Arial Narrow"/>
              </a:rPr>
              <a:t> </a:t>
            </a:r>
            <a:r>
              <a:rPr sz="1800" b="1" spc="70" dirty="0">
                <a:latin typeface="Arial Narrow"/>
                <a:cs typeface="Arial Narrow"/>
              </a:rPr>
              <a:t>012/2011</a:t>
            </a:r>
            <a:r>
              <a:rPr sz="1800" spc="70" dirty="0">
                <a:latin typeface="Arial Narrow"/>
                <a:cs typeface="Arial Narrow"/>
              </a:rPr>
              <a:t>: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Safety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Equipment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explosion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hazardous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environment </a:t>
            </a:r>
            <a:r>
              <a:rPr sz="1800" dirty="0">
                <a:latin typeface="Arial Narrow"/>
                <a:cs typeface="Arial Narrow"/>
              </a:rPr>
              <a:t>(ATEX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spc="40" dirty="0">
                <a:latin typeface="Arial Narrow"/>
                <a:cs typeface="Arial Narrow"/>
              </a:rPr>
              <a:t>Directive)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85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Arial Narrow"/>
                <a:cs typeface="Arial Narrow"/>
              </a:rPr>
              <a:t>TR</a:t>
            </a:r>
            <a:r>
              <a:rPr sz="1800" b="1" spc="7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CU</a:t>
            </a:r>
            <a:r>
              <a:rPr sz="1800" b="1" spc="85" dirty="0">
                <a:latin typeface="Arial Narrow"/>
                <a:cs typeface="Arial Narrow"/>
              </a:rPr>
              <a:t> </a:t>
            </a:r>
            <a:r>
              <a:rPr sz="1800" b="1" spc="70" dirty="0">
                <a:latin typeface="Arial Narrow"/>
                <a:cs typeface="Arial Narrow"/>
              </a:rPr>
              <a:t>032/2013</a:t>
            </a:r>
            <a:r>
              <a:rPr sz="1800" spc="70" dirty="0">
                <a:latin typeface="Arial Narrow"/>
                <a:cs typeface="Arial Narrow"/>
              </a:rPr>
              <a:t>: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On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safety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pressure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equipment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(PED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40" dirty="0">
                <a:latin typeface="Arial Narrow"/>
                <a:cs typeface="Arial Narrow"/>
              </a:rPr>
              <a:t>Directive)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4301" y="3186961"/>
            <a:ext cx="2375361" cy="23753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26719" y="1723644"/>
            <a:ext cx="1118870" cy="754380"/>
            <a:chOff x="426719" y="1723644"/>
            <a:chExt cx="1118870" cy="7543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911" y="1974576"/>
              <a:ext cx="1094232" cy="4912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2815" y="1729740"/>
              <a:ext cx="1106805" cy="742315"/>
            </a:xfrm>
            <a:custGeom>
              <a:avLst/>
              <a:gdLst/>
              <a:ahLst/>
              <a:cxnLst/>
              <a:rect l="l" t="t" r="r" b="b"/>
              <a:pathLst>
                <a:path w="1106805" h="742314">
                  <a:moveTo>
                    <a:pt x="0" y="742188"/>
                  </a:moveTo>
                  <a:lnTo>
                    <a:pt x="1106424" y="742188"/>
                  </a:lnTo>
                  <a:lnTo>
                    <a:pt x="1106424" y="0"/>
                  </a:lnTo>
                  <a:lnTo>
                    <a:pt x="0" y="0"/>
                  </a:lnTo>
                  <a:lnTo>
                    <a:pt x="0" y="7421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24227" y="1744979"/>
            <a:ext cx="1449705" cy="737870"/>
            <a:chOff x="1824227" y="1744979"/>
            <a:chExt cx="1449705" cy="73787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6419" y="1757171"/>
              <a:ext cx="1424940" cy="7132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30323" y="1751075"/>
              <a:ext cx="1437640" cy="725805"/>
            </a:xfrm>
            <a:custGeom>
              <a:avLst/>
              <a:gdLst/>
              <a:ahLst/>
              <a:cxnLst/>
              <a:rect l="l" t="t" r="r" b="b"/>
              <a:pathLst>
                <a:path w="1437639" h="725805">
                  <a:moveTo>
                    <a:pt x="0" y="725424"/>
                  </a:moveTo>
                  <a:lnTo>
                    <a:pt x="1437131" y="725424"/>
                  </a:lnTo>
                  <a:lnTo>
                    <a:pt x="1437131" y="0"/>
                  </a:lnTo>
                  <a:lnTo>
                    <a:pt x="0" y="0"/>
                  </a:lnTo>
                  <a:lnTo>
                    <a:pt x="0" y="7254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550920" y="1735835"/>
            <a:ext cx="1460500" cy="742315"/>
            <a:chOff x="3550920" y="1735835"/>
            <a:chExt cx="1460500" cy="74231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3112" y="1748027"/>
              <a:ext cx="1435608" cy="71780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57016" y="1741931"/>
              <a:ext cx="1447800" cy="730250"/>
            </a:xfrm>
            <a:custGeom>
              <a:avLst/>
              <a:gdLst/>
              <a:ahLst/>
              <a:cxnLst/>
              <a:rect l="l" t="t" r="r" b="b"/>
              <a:pathLst>
                <a:path w="1447800" h="730250">
                  <a:moveTo>
                    <a:pt x="0" y="729996"/>
                  </a:moveTo>
                  <a:lnTo>
                    <a:pt x="1447800" y="729996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72999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247132" y="1744979"/>
            <a:ext cx="1437640" cy="731520"/>
            <a:chOff x="5247132" y="1744979"/>
            <a:chExt cx="1437640" cy="73152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9324" y="1757171"/>
              <a:ext cx="1412748" cy="7071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53228" y="1751075"/>
              <a:ext cx="1424940" cy="719455"/>
            </a:xfrm>
            <a:custGeom>
              <a:avLst/>
              <a:gdLst/>
              <a:ahLst/>
              <a:cxnLst/>
              <a:rect l="l" t="t" r="r" b="b"/>
              <a:pathLst>
                <a:path w="1424940" h="719455">
                  <a:moveTo>
                    <a:pt x="0" y="719327"/>
                  </a:moveTo>
                  <a:lnTo>
                    <a:pt x="1424940" y="719327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920483" y="1706879"/>
            <a:ext cx="1152525" cy="774700"/>
            <a:chOff x="6920483" y="1706879"/>
            <a:chExt cx="1152525" cy="77470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2675" y="1719071"/>
              <a:ext cx="1127759" cy="7498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926579" y="1712975"/>
              <a:ext cx="1140460" cy="762000"/>
            </a:xfrm>
            <a:custGeom>
              <a:avLst/>
              <a:gdLst/>
              <a:ahLst/>
              <a:cxnLst/>
              <a:rect l="l" t="t" r="r" b="b"/>
              <a:pathLst>
                <a:path w="1140459" h="762000">
                  <a:moveTo>
                    <a:pt x="0" y="762000"/>
                  </a:moveTo>
                  <a:lnTo>
                    <a:pt x="1139952" y="762000"/>
                  </a:lnTo>
                  <a:lnTo>
                    <a:pt x="1139952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5</a:t>
            </a: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ACF3768B-189D-440E-B243-832E9AAE1C24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6095" y="1033017"/>
            <a:ext cx="8966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EAC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Certification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Declaration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Serial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vs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Batch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5958" y="1608582"/>
            <a:ext cx="11250930" cy="0"/>
          </a:xfrm>
          <a:custGeom>
            <a:avLst/>
            <a:gdLst/>
            <a:ahLst/>
            <a:cxnLst/>
            <a:rect l="l" t="t" r="r" b="b"/>
            <a:pathLst>
              <a:path w="11250930">
                <a:moveTo>
                  <a:pt x="0" y="0"/>
                </a:moveTo>
                <a:lnTo>
                  <a:pt x="11250422" y="0"/>
                </a:lnTo>
              </a:path>
            </a:pathLst>
          </a:custGeom>
          <a:ln w="38100">
            <a:solidFill>
              <a:srgbClr val="1B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51421" y="5338317"/>
            <a:ext cx="500634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All</a:t>
            </a:r>
            <a:r>
              <a:rPr sz="1400" b="1" spc="140" dirty="0">
                <a:latin typeface="Arial Narrow"/>
                <a:cs typeface="Arial Narrow"/>
              </a:rPr>
              <a:t> </a:t>
            </a:r>
            <a:r>
              <a:rPr sz="1400" b="1" spc="-55" dirty="0">
                <a:latin typeface="Arial Narrow"/>
                <a:cs typeface="Arial Narrow"/>
              </a:rPr>
              <a:t>EAC</a:t>
            </a:r>
            <a:r>
              <a:rPr sz="1400" b="1" spc="13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Declarations</a:t>
            </a:r>
            <a:r>
              <a:rPr sz="1400" b="1" spc="8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and</a:t>
            </a:r>
            <a:r>
              <a:rPr sz="1400" b="1" spc="12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Certificates</a:t>
            </a:r>
            <a:r>
              <a:rPr sz="1400" b="1" spc="10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can</a:t>
            </a:r>
            <a:r>
              <a:rPr sz="1400" b="1" spc="9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be</a:t>
            </a:r>
            <a:r>
              <a:rPr sz="1400" b="1" spc="13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issued</a:t>
            </a:r>
            <a:r>
              <a:rPr sz="1400" b="1" spc="114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for</a:t>
            </a:r>
            <a:r>
              <a:rPr sz="1400" b="1" spc="130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Serial </a:t>
            </a:r>
            <a:r>
              <a:rPr sz="1400" b="1" dirty="0">
                <a:latin typeface="Arial Narrow"/>
                <a:cs typeface="Arial Narrow"/>
              </a:rPr>
              <a:t>Production</a:t>
            </a:r>
            <a:r>
              <a:rPr sz="1400" b="1" spc="50" dirty="0">
                <a:latin typeface="Arial Narrow"/>
                <a:cs typeface="Arial Narrow"/>
              </a:rPr>
              <a:t> </a:t>
            </a:r>
            <a:r>
              <a:rPr sz="1400" b="1" spc="65" dirty="0">
                <a:latin typeface="Arial Narrow"/>
                <a:cs typeface="Arial Narrow"/>
              </a:rPr>
              <a:t>(5</a:t>
            </a:r>
            <a:r>
              <a:rPr sz="1400" b="1" spc="9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Years)</a:t>
            </a:r>
            <a:r>
              <a:rPr sz="1400" b="1" spc="5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or</a:t>
            </a:r>
            <a:r>
              <a:rPr sz="1400" b="1" spc="8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for</a:t>
            </a:r>
            <a:r>
              <a:rPr sz="1400" b="1" spc="100" dirty="0">
                <a:latin typeface="Arial Narrow"/>
                <a:cs typeface="Arial Narrow"/>
              </a:rPr>
              <a:t> </a:t>
            </a:r>
            <a:r>
              <a:rPr sz="1400" b="1" spc="55" dirty="0">
                <a:latin typeface="Arial Narrow"/>
                <a:cs typeface="Arial Narrow"/>
              </a:rPr>
              <a:t>1</a:t>
            </a:r>
            <a:r>
              <a:rPr sz="1400" b="1" spc="90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Batch</a:t>
            </a:r>
            <a:r>
              <a:rPr sz="1400" dirty="0">
                <a:latin typeface="Arial Narrow"/>
                <a:cs typeface="Arial Narrow"/>
              </a:rPr>
              <a:t>.</a:t>
            </a:r>
            <a:r>
              <a:rPr sz="1400" spc="15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In</a:t>
            </a:r>
            <a:r>
              <a:rPr sz="1400" spc="13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the</a:t>
            </a:r>
            <a:r>
              <a:rPr sz="1400" spc="140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first</a:t>
            </a:r>
            <a:r>
              <a:rPr sz="1400" spc="14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case,</a:t>
            </a:r>
            <a:r>
              <a:rPr sz="1400" spc="114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serial</a:t>
            </a:r>
            <a:r>
              <a:rPr sz="1400" spc="12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certificates </a:t>
            </a:r>
            <a:r>
              <a:rPr sz="1400" spc="75" dirty="0">
                <a:latin typeface="Arial Narrow"/>
                <a:cs typeface="Arial Narrow"/>
              </a:rPr>
              <a:t>must</a:t>
            </a:r>
            <a:r>
              <a:rPr sz="1400" spc="150" dirty="0">
                <a:latin typeface="Arial Narrow"/>
                <a:cs typeface="Arial Narrow"/>
              </a:rPr>
              <a:t> </a:t>
            </a:r>
            <a:r>
              <a:rPr sz="1400" spc="50" dirty="0">
                <a:latin typeface="Arial Narrow"/>
                <a:cs typeface="Arial Narrow"/>
              </a:rPr>
              <a:t>undergo</a:t>
            </a:r>
            <a:r>
              <a:rPr sz="1400" spc="13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an</a:t>
            </a:r>
            <a:r>
              <a:rPr sz="1400" spc="18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annual</a:t>
            </a:r>
            <a:r>
              <a:rPr sz="1400" spc="135" dirty="0">
                <a:latin typeface="Arial Narrow"/>
                <a:cs typeface="Arial Narrow"/>
              </a:rPr>
              <a:t> </a:t>
            </a:r>
            <a:r>
              <a:rPr sz="1400" spc="45" dirty="0">
                <a:latin typeface="Arial Narrow"/>
                <a:cs typeface="Arial Narrow"/>
              </a:rPr>
              <a:t>procedure</a:t>
            </a:r>
            <a:r>
              <a:rPr sz="1400" spc="130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to</a:t>
            </a:r>
            <a:r>
              <a:rPr sz="1400" spc="17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be</a:t>
            </a:r>
            <a:r>
              <a:rPr sz="1400" spc="18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maintained,</a:t>
            </a:r>
            <a:r>
              <a:rPr sz="1400" spc="15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instead</a:t>
            </a:r>
            <a:r>
              <a:rPr sz="1400" spc="165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1</a:t>
            </a:r>
            <a:r>
              <a:rPr sz="1400" spc="16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Batch </a:t>
            </a:r>
            <a:r>
              <a:rPr sz="1400" dirty="0">
                <a:latin typeface="Arial Narrow"/>
                <a:cs typeface="Arial Narrow"/>
              </a:rPr>
              <a:t>Certificate</a:t>
            </a:r>
            <a:r>
              <a:rPr sz="1400" spc="130" dirty="0">
                <a:latin typeface="Arial Narrow"/>
                <a:cs typeface="Arial Narrow"/>
              </a:rPr>
              <a:t> </a:t>
            </a:r>
            <a:r>
              <a:rPr sz="1400" spc="45" dirty="0">
                <a:latin typeface="Arial Narrow"/>
                <a:cs typeface="Arial Narrow"/>
              </a:rPr>
              <a:t>require</a:t>
            </a:r>
            <a:r>
              <a:rPr sz="1400" spc="14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the</a:t>
            </a:r>
            <a:r>
              <a:rPr sz="1400" spc="155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exporter</a:t>
            </a:r>
            <a:r>
              <a:rPr sz="1400" spc="135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to</a:t>
            </a:r>
            <a:r>
              <a:rPr sz="1400" spc="160" dirty="0">
                <a:latin typeface="Arial Narrow"/>
                <a:cs typeface="Arial Narrow"/>
              </a:rPr>
              <a:t> </a:t>
            </a:r>
            <a:r>
              <a:rPr sz="1400" spc="45" dirty="0">
                <a:latin typeface="Arial Narrow"/>
                <a:cs typeface="Arial Narrow"/>
              </a:rPr>
              <a:t>provide</a:t>
            </a:r>
            <a:r>
              <a:rPr sz="1400" spc="13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all</a:t>
            </a:r>
            <a:r>
              <a:rPr sz="1400" spc="150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the</a:t>
            </a:r>
            <a:r>
              <a:rPr sz="1400" spc="155" dirty="0">
                <a:latin typeface="Arial Narrow"/>
                <a:cs typeface="Arial Narrow"/>
              </a:rPr>
              <a:t> </a:t>
            </a:r>
            <a:r>
              <a:rPr sz="1400" spc="55" dirty="0">
                <a:latin typeface="Arial Narrow"/>
                <a:cs typeface="Arial Narrow"/>
              </a:rPr>
              <a:t>shipment</a:t>
            </a:r>
            <a:r>
              <a:rPr sz="1400" spc="110" dirty="0">
                <a:latin typeface="Arial Narrow"/>
                <a:cs typeface="Arial Narrow"/>
              </a:rPr>
              <a:t> </a:t>
            </a:r>
            <a:r>
              <a:rPr sz="1400" spc="50" dirty="0">
                <a:latin typeface="Arial Narrow"/>
                <a:cs typeface="Arial Narrow"/>
              </a:rPr>
              <a:t>documents </a:t>
            </a:r>
            <a:r>
              <a:rPr sz="1400" dirty="0">
                <a:latin typeface="Arial Narrow"/>
                <a:cs typeface="Arial Narrow"/>
              </a:rPr>
              <a:t>and</a:t>
            </a:r>
            <a:r>
              <a:rPr sz="1400" spc="15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details.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472046" y="1870964"/>
          <a:ext cx="5086985" cy="3315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3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Differences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Declaration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Certification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Registration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9539" marR="113030" indent="-127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documentary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basis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product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test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reports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42240" indent="-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Based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product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test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reports/production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site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audit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A4A4A4"/>
                      </a:solidFill>
                      <a:prstDash val="solid"/>
                    </a:lnT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Term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years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55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Authenticity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Check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1475" marR="35369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A4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sheet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identification 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A4A4A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244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Watermarked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sheet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identification 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solidFill>
                      <a:srgbClr val="A4A4A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Responsability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Declaring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body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Certifying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body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6210" marB="0"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3374116" y="2098548"/>
            <a:ext cx="2749550" cy="3767454"/>
            <a:chOff x="3374116" y="2098548"/>
            <a:chExt cx="2749550" cy="3767454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4116" y="2098548"/>
              <a:ext cx="2749335" cy="37673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7287" y="2182323"/>
              <a:ext cx="2598614" cy="359968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50529" y="2098548"/>
            <a:ext cx="2863850" cy="3776979"/>
            <a:chOff x="350529" y="2098548"/>
            <a:chExt cx="2863850" cy="3776979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9" y="2098548"/>
              <a:ext cx="2863576" cy="37764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196" y="2182367"/>
              <a:ext cx="2714244" cy="359968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6</a:t>
            </a: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D14F3919-0081-41C6-82AB-17EAC24F6A98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90143" y="1589532"/>
            <a:ext cx="11305540" cy="4985385"/>
            <a:chOff x="390143" y="1589532"/>
            <a:chExt cx="11305540" cy="4985385"/>
          </a:xfrm>
        </p:grpSpPr>
        <p:sp>
          <p:nvSpPr>
            <p:cNvPr id="7" name="object 7"/>
            <p:cNvSpPr/>
            <p:nvPr/>
          </p:nvSpPr>
          <p:spPr>
            <a:xfrm>
              <a:off x="390143" y="1684020"/>
              <a:ext cx="1620520" cy="4800600"/>
            </a:xfrm>
            <a:custGeom>
              <a:avLst/>
              <a:gdLst/>
              <a:ahLst/>
              <a:cxnLst/>
              <a:rect l="l" t="t" r="r" b="b"/>
              <a:pathLst>
                <a:path w="1620520" h="4800600">
                  <a:moveTo>
                    <a:pt x="1620012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1620012" y="4800600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D9D9D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957" y="1608582"/>
              <a:ext cx="11250930" cy="0"/>
            </a:xfrm>
            <a:custGeom>
              <a:avLst/>
              <a:gdLst/>
              <a:ahLst/>
              <a:cxnLst/>
              <a:rect l="l" t="t" r="r" b="b"/>
              <a:pathLst>
                <a:path w="11250930">
                  <a:moveTo>
                    <a:pt x="0" y="0"/>
                  </a:moveTo>
                  <a:lnTo>
                    <a:pt x="11250422" y="0"/>
                  </a:lnTo>
                </a:path>
              </a:pathLst>
            </a:custGeom>
            <a:ln w="38100">
              <a:solidFill>
                <a:srgbClr val="1B6F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4548" y="1595628"/>
              <a:ext cx="3480815" cy="49789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59" y="2839212"/>
              <a:ext cx="1057655" cy="9448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711" y="5340096"/>
              <a:ext cx="979932" cy="9098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475" y="4078224"/>
              <a:ext cx="917448" cy="9250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675" y="1769364"/>
              <a:ext cx="743712" cy="71018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6095" y="1033017"/>
            <a:ext cx="6847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TR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CU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010/2011: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On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Safety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Machinery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398522" y="2806953"/>
            <a:ext cx="383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90" dirty="0">
                <a:latin typeface="Arial Narrow"/>
                <a:cs typeface="Arial Narrow"/>
              </a:rPr>
              <a:t>Most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9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Products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require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Declaration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98522" y="3630295"/>
            <a:ext cx="5098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50" dirty="0">
                <a:latin typeface="Arial Narrow"/>
                <a:cs typeface="Arial Narrow"/>
              </a:rPr>
              <a:t>Issued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on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documentary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basis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factory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test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reports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8522" y="4453254"/>
            <a:ext cx="4849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Narrow"/>
                <a:cs typeface="Arial Narrow"/>
              </a:rPr>
              <a:t>Technical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Documents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90" dirty="0">
                <a:latin typeface="Arial Narrow"/>
                <a:cs typeface="Arial Narrow"/>
              </a:rPr>
              <a:t>must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16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provided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50" dirty="0">
                <a:latin typeface="Arial Narrow"/>
                <a:cs typeface="Arial Narrow"/>
              </a:rPr>
              <a:t>in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English</a:t>
            </a:r>
            <a:endParaRPr sz="180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then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elaborated</a:t>
            </a:r>
            <a:r>
              <a:rPr sz="1800" spc="24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2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Russian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143" y="1684020"/>
            <a:ext cx="1620520" cy="480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55244" algn="ctr">
              <a:lnSpc>
                <a:spcPct val="100000"/>
              </a:lnSpc>
              <a:spcBef>
                <a:spcPts val="1000"/>
              </a:spcBef>
            </a:pPr>
            <a:r>
              <a:rPr sz="1200" spc="-10" dirty="0">
                <a:latin typeface="Franklin Gothic Book"/>
                <a:cs typeface="Franklin Gothic Book"/>
              </a:rPr>
              <a:t>Installations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Franklin Gothic Book"/>
              <a:cs typeface="Franklin Gothic Book"/>
            </a:endParaRPr>
          </a:p>
          <a:p>
            <a:pPr marL="46990" algn="ctr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latin typeface="Franklin Gothic Book"/>
                <a:cs typeface="Franklin Gothic Book"/>
              </a:rPr>
              <a:t>Tools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 marL="37465" algn="ctr">
              <a:lnSpc>
                <a:spcPct val="100000"/>
              </a:lnSpc>
              <a:spcBef>
                <a:spcPts val="735"/>
              </a:spcBef>
            </a:pPr>
            <a:r>
              <a:rPr sz="1200" spc="-10" dirty="0">
                <a:latin typeface="Franklin Gothic Book"/>
                <a:cs typeface="Franklin Gothic Book"/>
              </a:rPr>
              <a:t>Conveyor</a:t>
            </a:r>
            <a:r>
              <a:rPr sz="1200" spc="-20" dirty="0">
                <a:latin typeface="Franklin Gothic Book"/>
                <a:cs typeface="Franklin Gothic Book"/>
              </a:rPr>
              <a:t> belt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 marL="43815" algn="ctr">
              <a:lnSpc>
                <a:spcPct val="100000"/>
              </a:lnSpc>
              <a:spcBef>
                <a:spcPts val="760"/>
              </a:spcBef>
            </a:pPr>
            <a:r>
              <a:rPr sz="1200" dirty="0">
                <a:latin typeface="Franklin Gothic Book"/>
                <a:cs typeface="Franklin Gothic Book"/>
              </a:rPr>
              <a:t>Heat</a:t>
            </a:r>
            <a:r>
              <a:rPr sz="1200" spc="5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exchangers</a:t>
            </a:r>
            <a:endParaRPr sz="1200">
              <a:latin typeface="Franklin Gothic Book"/>
              <a:cs typeface="Franklin Gothic Book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95131" y="1684020"/>
            <a:ext cx="1604772" cy="329184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7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31A6A784-E7BF-4869-9D93-3A6136027031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3175" y="263093"/>
            <a:ext cx="70040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ORGANIZERS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7043" y="454151"/>
            <a:ext cx="1757680" cy="100965"/>
          </a:xfrm>
          <a:custGeom>
            <a:avLst/>
            <a:gdLst/>
            <a:ahLst/>
            <a:cxnLst/>
            <a:rect l="l" t="t" r="r" b="b"/>
            <a:pathLst>
              <a:path w="1757679" h="100965">
                <a:moveTo>
                  <a:pt x="1524" y="100584"/>
                </a:moveTo>
                <a:lnTo>
                  <a:pt x="1524" y="0"/>
                </a:lnTo>
              </a:path>
              <a:path w="1757679" h="100965">
                <a:moveTo>
                  <a:pt x="0" y="635"/>
                </a:moveTo>
                <a:lnTo>
                  <a:pt x="1757172" y="0"/>
                </a:lnTo>
              </a:path>
              <a:path w="1757679" h="100965">
                <a:moveTo>
                  <a:pt x="1755648" y="100584"/>
                </a:moveTo>
                <a:lnTo>
                  <a:pt x="1755648" y="0"/>
                </a:lnTo>
              </a:path>
            </a:pathLst>
          </a:custGeom>
          <a:ln w="12192">
            <a:solidFill>
              <a:srgbClr val="343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65232" y="263093"/>
            <a:ext cx="123190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43433"/>
                </a:solidFill>
                <a:latin typeface="Arial"/>
                <a:cs typeface="Arial"/>
              </a:rPr>
              <a:t>SCIENTIFIC</a:t>
            </a:r>
            <a:r>
              <a:rPr sz="800" b="1" spc="-50" dirty="0">
                <a:solidFill>
                  <a:srgbClr val="343433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343433"/>
                </a:solidFill>
                <a:latin typeface="Arial"/>
                <a:cs typeface="Arial"/>
              </a:rPr>
              <a:t>COMMITTEE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5204" y="408431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6095" y="1034542"/>
            <a:ext cx="103924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Arial"/>
                <a:cs typeface="Arial"/>
              </a:rPr>
              <a:t>TR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CU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012/2011: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On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Safety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of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Equipment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explosion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hazardous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environment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0143" y="1589532"/>
            <a:ext cx="11305540" cy="4895215"/>
            <a:chOff x="390143" y="1589532"/>
            <a:chExt cx="11305540" cy="4895215"/>
          </a:xfrm>
        </p:grpSpPr>
        <p:sp>
          <p:nvSpPr>
            <p:cNvPr id="8" name="object 8"/>
            <p:cNvSpPr/>
            <p:nvPr/>
          </p:nvSpPr>
          <p:spPr>
            <a:xfrm>
              <a:off x="425957" y="1608582"/>
              <a:ext cx="11250930" cy="0"/>
            </a:xfrm>
            <a:custGeom>
              <a:avLst/>
              <a:gdLst/>
              <a:ahLst/>
              <a:cxnLst/>
              <a:rect l="l" t="t" r="r" b="b"/>
              <a:pathLst>
                <a:path w="11250930">
                  <a:moveTo>
                    <a:pt x="0" y="0"/>
                  </a:moveTo>
                  <a:lnTo>
                    <a:pt x="11250422" y="0"/>
                  </a:lnTo>
                </a:path>
              </a:pathLst>
            </a:custGeom>
            <a:ln w="38100">
              <a:solidFill>
                <a:srgbClr val="1B6F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8743" y="1664208"/>
              <a:ext cx="3403091" cy="48188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0143" y="1684020"/>
              <a:ext cx="1620520" cy="4800600"/>
            </a:xfrm>
            <a:custGeom>
              <a:avLst/>
              <a:gdLst/>
              <a:ahLst/>
              <a:cxnLst/>
              <a:rect l="l" t="t" r="r" b="b"/>
              <a:pathLst>
                <a:path w="1620520" h="4800600">
                  <a:moveTo>
                    <a:pt x="1620012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1620012" y="4800600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D9D9D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811" y="1776984"/>
              <a:ext cx="838200" cy="838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7507" y="2253996"/>
              <a:ext cx="455676" cy="3718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80565" y="2311146"/>
              <a:ext cx="309880" cy="275590"/>
            </a:xfrm>
            <a:custGeom>
              <a:avLst/>
              <a:gdLst/>
              <a:ahLst/>
              <a:cxnLst/>
              <a:rect l="l" t="t" r="r" b="b"/>
              <a:pathLst>
                <a:path w="309880" h="275589">
                  <a:moveTo>
                    <a:pt x="0" y="0"/>
                  </a:moveTo>
                  <a:lnTo>
                    <a:pt x="309372" y="275336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1811" y="384047"/>
            <a:ext cx="2080260" cy="4206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241042" y="2215337"/>
            <a:ext cx="574230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60" dirty="0">
                <a:latin typeface="Arial Narrow"/>
                <a:cs typeface="Arial Narrow"/>
              </a:rPr>
              <a:t>Prior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spc="75" dirty="0">
                <a:latin typeface="Arial Narrow"/>
                <a:cs typeface="Arial Narrow"/>
              </a:rPr>
              <a:t>to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evaluation,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products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90" dirty="0">
                <a:latin typeface="Arial Narrow"/>
                <a:cs typeface="Arial Narrow"/>
              </a:rPr>
              <a:t>must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be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ATEX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(/CE</a:t>
            </a:r>
            <a:r>
              <a:rPr sz="1800" spc="13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EX)</a:t>
            </a:r>
            <a:endParaRPr sz="180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45" dirty="0">
                <a:latin typeface="Arial Narrow"/>
                <a:cs typeface="Arial Narrow"/>
              </a:rPr>
              <a:t>marked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1042" y="3038983"/>
            <a:ext cx="2871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 Narrow"/>
                <a:cs typeface="Arial Narrow"/>
              </a:rPr>
              <a:t>Risk</a:t>
            </a:r>
            <a:r>
              <a:rPr sz="1800" spc="14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Assessment</a:t>
            </a:r>
            <a:r>
              <a:rPr sz="1800" spc="165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in</a:t>
            </a:r>
            <a:r>
              <a:rPr sz="1800" spc="1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Russian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41042" y="3587318"/>
            <a:ext cx="5607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dirty="0">
                <a:latin typeface="Arial Narrow"/>
                <a:cs typeface="Arial Narrow"/>
              </a:rPr>
              <a:t>Serial</a:t>
            </a:r>
            <a:r>
              <a:rPr sz="1800" b="1" spc="15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Certificate</a:t>
            </a:r>
            <a:r>
              <a:rPr sz="1800" dirty="0">
                <a:latin typeface="Arial Narrow"/>
                <a:cs typeface="Arial Narrow"/>
              </a:rPr>
              <a:t>:</a:t>
            </a:r>
            <a:r>
              <a:rPr sz="1800" spc="2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all</a:t>
            </a:r>
            <a:r>
              <a:rPr sz="1800" spc="18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95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ex-</a:t>
            </a:r>
            <a:r>
              <a:rPr sz="1800" spc="80" dirty="0">
                <a:latin typeface="Arial Narrow"/>
                <a:cs typeface="Arial Narrow"/>
              </a:rPr>
              <a:t>proof</a:t>
            </a:r>
            <a:r>
              <a:rPr sz="1800" spc="17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Components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90" dirty="0">
                <a:latin typeface="Arial Narrow"/>
                <a:cs typeface="Arial Narrow"/>
              </a:rPr>
              <a:t>must</a:t>
            </a:r>
            <a:r>
              <a:rPr sz="1800" spc="21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have</a:t>
            </a:r>
            <a:endParaRPr sz="1800">
              <a:latin typeface="Arial Narrow"/>
              <a:cs typeface="Arial Narrow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latin typeface="Arial Narrow"/>
                <a:cs typeface="Arial Narrow"/>
              </a:rPr>
              <a:t>their</a:t>
            </a:r>
            <a:r>
              <a:rPr sz="1800" spc="90" dirty="0">
                <a:latin typeface="Arial Narrow"/>
                <a:cs typeface="Arial Narrow"/>
              </a:rPr>
              <a:t> </a:t>
            </a:r>
            <a:r>
              <a:rPr sz="1800" spc="85" dirty="0">
                <a:latin typeface="Arial Narrow"/>
                <a:cs typeface="Arial Narrow"/>
              </a:rPr>
              <a:t>own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Certificate</a:t>
            </a:r>
            <a:r>
              <a:rPr sz="1800" spc="120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012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1042" y="4410836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70" dirty="0">
                <a:latin typeface="Arial Narrow"/>
                <a:cs typeface="Arial Narrow"/>
              </a:rPr>
              <a:t>1</a:t>
            </a:r>
            <a:r>
              <a:rPr sz="1800" b="1" spc="60" dirty="0">
                <a:latin typeface="Arial Narrow"/>
                <a:cs typeface="Arial Narrow"/>
              </a:rPr>
              <a:t> </a:t>
            </a:r>
            <a:r>
              <a:rPr sz="1800" b="1" dirty="0">
                <a:latin typeface="Arial Narrow"/>
                <a:cs typeface="Arial Narrow"/>
              </a:rPr>
              <a:t>Batch</a:t>
            </a:r>
            <a:r>
              <a:rPr sz="1800" dirty="0">
                <a:latin typeface="Arial Narrow"/>
                <a:cs typeface="Arial Narrow"/>
              </a:rPr>
              <a:t>: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all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55" dirty="0">
                <a:latin typeface="Arial Narrow"/>
                <a:cs typeface="Arial Narrow"/>
              </a:rPr>
              <a:t>the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ex-</a:t>
            </a:r>
            <a:r>
              <a:rPr sz="1800" spc="80" dirty="0">
                <a:latin typeface="Arial Narrow"/>
                <a:cs typeface="Arial Narrow"/>
              </a:rPr>
              <a:t>proof</a:t>
            </a:r>
            <a:r>
              <a:rPr sz="1800" spc="130" dirty="0">
                <a:latin typeface="Arial Narrow"/>
                <a:cs typeface="Arial Narrow"/>
              </a:rPr>
              <a:t> </a:t>
            </a:r>
            <a:r>
              <a:rPr sz="1800" spc="65" dirty="0">
                <a:latin typeface="Arial Narrow"/>
                <a:cs typeface="Arial Narrow"/>
              </a:rPr>
              <a:t>Components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90" dirty="0">
                <a:latin typeface="Arial Narrow"/>
                <a:cs typeface="Arial Narrow"/>
              </a:rPr>
              <a:t>must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have</a:t>
            </a:r>
            <a:r>
              <a:rPr sz="1800" spc="114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their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own </a:t>
            </a:r>
            <a:r>
              <a:rPr sz="1800" spc="-20" dirty="0">
                <a:latin typeface="Arial Narrow"/>
                <a:cs typeface="Arial Narrow"/>
              </a:rPr>
              <a:t>ATEX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45" dirty="0">
                <a:latin typeface="Arial Narrow"/>
                <a:cs typeface="Arial Narrow"/>
              </a:rPr>
              <a:t>Certificate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CE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EX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Declaration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1042" y="5234178"/>
            <a:ext cx="4914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50" dirty="0">
                <a:latin typeface="Arial Narrow"/>
                <a:cs typeface="Arial Narrow"/>
              </a:rPr>
              <a:t>Audit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spc="80" dirty="0">
                <a:latin typeface="Arial Narrow"/>
                <a:cs typeface="Arial Narrow"/>
              </a:rPr>
              <a:t>of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Production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Site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1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Tests</a:t>
            </a:r>
            <a:r>
              <a:rPr sz="1800" spc="155" dirty="0">
                <a:latin typeface="Arial Narrow"/>
                <a:cs typeface="Arial Narrow"/>
              </a:rPr>
              <a:t> </a:t>
            </a:r>
            <a:r>
              <a:rPr sz="1800" spc="70" dirty="0">
                <a:latin typeface="Arial Narrow"/>
                <a:cs typeface="Arial Narrow"/>
              </a:rPr>
              <a:t>on</a:t>
            </a:r>
            <a:r>
              <a:rPr sz="1800" spc="140" dirty="0">
                <a:latin typeface="Arial Narrow"/>
                <a:cs typeface="Arial Narrow"/>
              </a:rPr>
              <a:t> </a:t>
            </a:r>
            <a:r>
              <a:rPr sz="1800" spc="60" dirty="0">
                <a:latin typeface="Arial Narrow"/>
                <a:cs typeface="Arial Narrow"/>
              </a:rPr>
              <a:t>Products</a:t>
            </a:r>
            <a:r>
              <a:rPr sz="1800" spc="15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are </a:t>
            </a:r>
            <a:r>
              <a:rPr sz="1800" spc="60" dirty="0">
                <a:latin typeface="Arial Narrow"/>
                <a:cs typeface="Arial Narrow"/>
              </a:rPr>
              <a:t>Mandatory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143" y="1684020"/>
            <a:ext cx="1620520" cy="480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607695" marR="45720" indent="-434975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Non-electrical</a:t>
            </a:r>
            <a:r>
              <a:rPr sz="1200" spc="-15" dirty="0">
                <a:latin typeface="Franklin Gothic Book"/>
                <a:cs typeface="Franklin Gothic Book"/>
              </a:rPr>
              <a:t> </a:t>
            </a:r>
            <a:r>
              <a:rPr sz="1200" dirty="0">
                <a:latin typeface="Franklin Gothic Book"/>
                <a:cs typeface="Franklin Gothic Book"/>
              </a:rPr>
              <a:t>with</a:t>
            </a:r>
            <a:r>
              <a:rPr sz="1200" spc="10" dirty="0">
                <a:latin typeface="Franklin Gothic Book"/>
                <a:cs typeface="Franklin Gothic Book"/>
              </a:rPr>
              <a:t> </a:t>
            </a:r>
            <a:r>
              <a:rPr sz="1200" spc="-25" dirty="0">
                <a:latin typeface="Franklin Gothic Book"/>
                <a:cs typeface="Franklin Gothic Book"/>
              </a:rPr>
              <a:t>EX </a:t>
            </a:r>
            <a:r>
              <a:rPr sz="1200" spc="-10" dirty="0">
                <a:latin typeface="Franklin Gothic Book"/>
                <a:cs typeface="Franklin Gothic Book"/>
              </a:rPr>
              <a:t>marking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3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Franklin Gothic Book"/>
              <a:cs typeface="Franklin Gothic Book"/>
            </a:endParaRPr>
          </a:p>
          <a:p>
            <a:pPr marR="6350" algn="ctr">
              <a:lnSpc>
                <a:spcPct val="100000"/>
              </a:lnSpc>
            </a:pPr>
            <a:r>
              <a:rPr sz="1100" dirty="0">
                <a:latin typeface="Franklin Gothic Book"/>
                <a:cs typeface="Franklin Gothic Book"/>
              </a:rPr>
              <a:t>Electrical</a:t>
            </a:r>
            <a:r>
              <a:rPr sz="1100" spc="-45" dirty="0">
                <a:latin typeface="Franklin Gothic Book"/>
                <a:cs typeface="Franklin Gothic Book"/>
              </a:rPr>
              <a:t> </a:t>
            </a:r>
            <a:r>
              <a:rPr sz="1100" dirty="0">
                <a:latin typeface="Franklin Gothic Book"/>
                <a:cs typeface="Franklin Gothic Book"/>
              </a:rPr>
              <a:t>with</a:t>
            </a:r>
            <a:r>
              <a:rPr sz="1100" spc="-40" dirty="0">
                <a:latin typeface="Franklin Gothic Book"/>
                <a:cs typeface="Franklin Gothic Book"/>
              </a:rPr>
              <a:t> </a:t>
            </a:r>
            <a:r>
              <a:rPr sz="1100" spc="-25" dirty="0">
                <a:latin typeface="Franklin Gothic Book"/>
                <a:cs typeface="Franklin Gothic Book"/>
              </a:rPr>
              <a:t>EX</a:t>
            </a:r>
            <a:endParaRPr sz="1100">
              <a:latin typeface="Franklin Gothic Book"/>
              <a:cs typeface="Franklin Gothic Book"/>
            </a:endParaRPr>
          </a:p>
          <a:p>
            <a:pPr marR="3175" algn="ctr">
              <a:lnSpc>
                <a:spcPct val="100000"/>
              </a:lnSpc>
            </a:pPr>
            <a:r>
              <a:rPr sz="1100" spc="-10" dirty="0">
                <a:latin typeface="Franklin Gothic Book"/>
                <a:cs typeface="Franklin Gothic Book"/>
              </a:rPr>
              <a:t>marking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Franklin Gothic Book"/>
                <a:cs typeface="Franklin Gothic Book"/>
              </a:rPr>
              <a:t>EX-marked</a:t>
            </a:r>
            <a:r>
              <a:rPr sz="1200" spc="-30" dirty="0">
                <a:latin typeface="Franklin Gothic Book"/>
                <a:cs typeface="Franklin Gothic Book"/>
              </a:rPr>
              <a:t> </a:t>
            </a:r>
            <a:r>
              <a:rPr sz="1200" spc="-10" dirty="0">
                <a:latin typeface="Franklin Gothic Book"/>
                <a:cs typeface="Franklin Gothic Book"/>
              </a:rPr>
              <a:t>systems</a:t>
            </a:r>
            <a:endParaRPr sz="1200">
              <a:latin typeface="Franklin Gothic Book"/>
              <a:cs typeface="Franklin Gothic Boo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1812" y="3445764"/>
            <a:ext cx="1106805" cy="2435860"/>
            <a:chOff x="781812" y="3445764"/>
            <a:chExt cx="1106805" cy="243586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812" y="3445764"/>
              <a:ext cx="838200" cy="8382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812" y="5042916"/>
              <a:ext cx="838200" cy="8382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4940" y="3878580"/>
              <a:ext cx="463296" cy="403860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/>
              <a:t>IVS</a:t>
            </a:r>
            <a:r>
              <a:rPr spc="-45" dirty="0"/>
              <a:t> </a:t>
            </a:r>
            <a:r>
              <a:rPr dirty="0"/>
              <a:t>2022</a:t>
            </a:r>
            <a:r>
              <a:rPr spc="-15" dirty="0"/>
              <a:t> </a:t>
            </a:r>
            <a:r>
              <a:rPr dirty="0"/>
              <a:t>|</a:t>
            </a:r>
            <a:r>
              <a:rPr spc="450" dirty="0"/>
              <a:t> </a:t>
            </a:r>
            <a:r>
              <a:rPr spc="-10" dirty="0"/>
              <a:t>Technical</a:t>
            </a:r>
            <a:r>
              <a:rPr spc="-15" dirty="0"/>
              <a:t> </a:t>
            </a:r>
            <a:r>
              <a:rPr spc="-10" dirty="0"/>
              <a:t>Conference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r>
              <a:rPr spc="-25" dirty="0"/>
              <a:t>8</a:t>
            </a: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ADB2D1C2-C460-4B66-A80A-162655A58EEA}"/>
              </a:ext>
            </a:extLst>
          </p:cNvPr>
          <p:cNvSpPr txBox="1"/>
          <p:nvPr/>
        </p:nvSpPr>
        <p:spPr>
          <a:xfrm>
            <a:off x="6752081" y="290576"/>
            <a:ext cx="68072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0" dirty="0">
                <a:latin typeface="Bahnschrift Light Condensed"/>
                <a:cs typeface="Bahnschrift Light Condensed"/>
              </a:rPr>
              <a:t>CERTIFICATION BODY SINCE1996</a:t>
            </a:r>
            <a:endParaRPr sz="1050" dirty="0">
              <a:latin typeface="Bahnschrift Light Condensed"/>
              <a:cs typeface="Bahnschrift Light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2287</Words>
  <Application>Microsoft Office PowerPoint</Application>
  <PresentationFormat>Widescreen</PresentationFormat>
  <Paragraphs>505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Bahnschrift Light Condensed</vt:lpstr>
      <vt:lpstr>Calibri</vt:lpstr>
      <vt:lpstr>Franklin Gothic Book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1</cp:revision>
  <dcterms:created xsi:type="dcterms:W3CDTF">2022-04-27T10:45:06Z</dcterms:created>
  <dcterms:modified xsi:type="dcterms:W3CDTF">2022-05-10T10:46:41Z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2022-04-27T00:00:00Z</vt:filetime>
  </property>
</Properties>
</file>